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78" r:id="rId3"/>
    <p:sldId id="259" r:id="rId4"/>
    <p:sldId id="260" r:id="rId5"/>
    <p:sldId id="261" r:id="rId6"/>
    <p:sldId id="263" r:id="rId7"/>
    <p:sldId id="264" r:id="rId8"/>
    <p:sldId id="265" r:id="rId9"/>
    <p:sldId id="266" r:id="rId10"/>
    <p:sldId id="267" r:id="rId11"/>
    <p:sldId id="272" r:id="rId12"/>
    <p:sldId id="277" r:id="rId13"/>
    <p:sldId id="279" r:id="rId14"/>
    <p:sldId id="268" r:id="rId15"/>
    <p:sldId id="269" r:id="rId16"/>
    <p:sldId id="273" r:id="rId17"/>
    <p:sldId id="280" r:id="rId18"/>
    <p:sldId id="271" r:id="rId19"/>
    <p:sldId id="274" r:id="rId20"/>
    <p:sldId id="270"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DB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14984E-B2A1-47C4-A9F2-33B9357039C6}" v="43" dt="2025-12-01T18:54:33.097"/>
    <p1510:client id="{892CF453-85CF-44BD-A02C-09FC59EEC91F}" v="28" dt="2025-12-01T18:55:55.4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69"/>
    <p:restoredTop sz="96327"/>
  </p:normalViewPr>
  <p:slideViewPr>
    <p:cSldViewPr snapToGrid="0" snapToObjects="1">
      <p:cViewPr varScale="1">
        <p:scale>
          <a:sx n="97" d="100"/>
          <a:sy n="97" d="100"/>
        </p:scale>
        <p:origin x="224" y="8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e Talbott" userId="GzLjYnA3jwW6xZfGQ0YoCLpGcoONFQ7Nt07NcKkZ/j8=" providerId="None" clId="Web-{892CF453-85CF-44BD-A02C-09FC59EEC91F}"/>
    <pc:docChg chg="addSld modSld">
      <pc:chgData name="Sue Talbott" userId="GzLjYnA3jwW6xZfGQ0YoCLpGcoONFQ7Nt07NcKkZ/j8=" providerId="None" clId="Web-{892CF453-85CF-44BD-A02C-09FC59EEC91F}" dt="2025-12-01T18:55:55.405" v="25" actId="20577"/>
      <pc:docMkLst>
        <pc:docMk/>
      </pc:docMkLst>
      <pc:sldChg chg="modSp new">
        <pc:chgData name="Sue Talbott" userId="GzLjYnA3jwW6xZfGQ0YoCLpGcoONFQ7Nt07NcKkZ/j8=" providerId="None" clId="Web-{892CF453-85CF-44BD-A02C-09FC59EEC91F}" dt="2025-12-01T18:55:19.030" v="4" actId="20577"/>
        <pc:sldMkLst>
          <pc:docMk/>
          <pc:sldMk cId="2799438849" sldId="278"/>
        </pc:sldMkLst>
        <pc:spChg chg="mod">
          <ac:chgData name="Sue Talbott" userId="GzLjYnA3jwW6xZfGQ0YoCLpGcoONFQ7Nt07NcKkZ/j8=" providerId="None" clId="Web-{892CF453-85CF-44BD-A02C-09FC59EEC91F}" dt="2025-12-01T18:55:19.030" v="4" actId="20577"/>
          <ac:spMkLst>
            <pc:docMk/>
            <pc:sldMk cId="2799438849" sldId="278"/>
            <ac:spMk id="2" creationId="{19F3D686-BCFE-1C49-6ED9-37E084EEB754}"/>
          </ac:spMkLst>
        </pc:spChg>
      </pc:sldChg>
      <pc:sldChg chg="modSp new">
        <pc:chgData name="Sue Talbott" userId="GzLjYnA3jwW6xZfGQ0YoCLpGcoONFQ7Nt07NcKkZ/j8=" providerId="None" clId="Web-{892CF453-85CF-44BD-A02C-09FC59EEC91F}" dt="2025-12-01T18:55:55.405" v="25" actId="20577"/>
        <pc:sldMkLst>
          <pc:docMk/>
          <pc:sldMk cId="1463002198" sldId="279"/>
        </pc:sldMkLst>
        <pc:spChg chg="mod">
          <ac:chgData name="Sue Talbott" userId="GzLjYnA3jwW6xZfGQ0YoCLpGcoONFQ7Nt07NcKkZ/j8=" providerId="None" clId="Web-{892CF453-85CF-44BD-A02C-09FC59EEC91F}" dt="2025-12-01T18:55:29.530" v="9" actId="20577"/>
          <ac:spMkLst>
            <pc:docMk/>
            <pc:sldMk cId="1463002198" sldId="279"/>
            <ac:spMk id="2" creationId="{7FC31418-F8E8-00F0-456D-9FD5655E66A2}"/>
          </ac:spMkLst>
        </pc:spChg>
        <pc:spChg chg="mod">
          <ac:chgData name="Sue Talbott" userId="GzLjYnA3jwW6xZfGQ0YoCLpGcoONFQ7Nt07NcKkZ/j8=" providerId="None" clId="Web-{892CF453-85CF-44BD-A02C-09FC59EEC91F}" dt="2025-12-01T18:55:55.405" v="25" actId="20577"/>
          <ac:spMkLst>
            <pc:docMk/>
            <pc:sldMk cId="1463002198" sldId="279"/>
            <ac:spMk id="3" creationId="{A9331B4D-27D1-1221-75FF-90706EB17279}"/>
          </ac:spMkLst>
        </pc:spChg>
      </pc:sldChg>
    </pc:docChg>
  </pc:docChgLst>
  <pc:docChgLst>
    <pc:chgData name="Sue Talbott" userId="GzLjYnA3jwW6xZfGQ0YoCLpGcoONFQ7Nt07NcKkZ/j8=" providerId="None" clId="Web-{8914984E-B2A1-47C4-A9F2-33B9357039C6}"/>
    <pc:docChg chg="delSld modSld">
      <pc:chgData name="Sue Talbott" userId="GzLjYnA3jwW6xZfGQ0YoCLpGcoONFQ7Nt07NcKkZ/j8=" providerId="None" clId="Web-{8914984E-B2A1-47C4-A9F2-33B9357039C6}" dt="2025-12-01T18:54:33.097" v="43"/>
      <pc:docMkLst>
        <pc:docMk/>
      </pc:docMkLst>
      <pc:sldChg chg="addSp delSp modSp">
        <pc:chgData name="Sue Talbott" userId="GzLjYnA3jwW6xZfGQ0YoCLpGcoONFQ7Nt07NcKkZ/j8=" providerId="None" clId="Web-{8914984E-B2A1-47C4-A9F2-33B9357039C6}" dt="2025-12-01T18:54:33.097" v="43"/>
        <pc:sldMkLst>
          <pc:docMk/>
          <pc:sldMk cId="229585458" sldId="256"/>
        </pc:sldMkLst>
        <pc:spChg chg="mod">
          <ac:chgData name="Sue Talbott" userId="GzLjYnA3jwW6xZfGQ0YoCLpGcoONFQ7Nt07NcKkZ/j8=" providerId="None" clId="Web-{8914984E-B2A1-47C4-A9F2-33B9357039C6}" dt="2025-12-01T18:26:35.626" v="3" actId="20577"/>
          <ac:spMkLst>
            <pc:docMk/>
            <pc:sldMk cId="229585458" sldId="256"/>
            <ac:spMk id="3" creationId="{EAA6C035-66A7-7645-BF91-BEB562A61FF7}"/>
          </ac:spMkLst>
        </pc:spChg>
        <pc:spChg chg="add del mod">
          <ac:chgData name="Sue Talbott" userId="GzLjYnA3jwW6xZfGQ0YoCLpGcoONFQ7Nt07NcKkZ/j8=" providerId="None" clId="Web-{8914984E-B2A1-47C4-A9F2-33B9357039C6}" dt="2025-12-01T18:54:11.112" v="39"/>
          <ac:spMkLst>
            <pc:docMk/>
            <pc:sldMk cId="229585458" sldId="256"/>
            <ac:spMk id="4" creationId="{6C1ED73B-F492-0C75-0FB7-C58A0E0207D9}"/>
          </ac:spMkLst>
        </pc:spChg>
        <pc:spChg chg="add del mod">
          <ac:chgData name="Sue Talbott" userId="GzLjYnA3jwW6xZfGQ0YoCLpGcoONFQ7Nt07NcKkZ/j8=" providerId="None" clId="Web-{8914984E-B2A1-47C4-A9F2-33B9357039C6}" dt="2025-12-01T18:54:33.097" v="43"/>
          <ac:spMkLst>
            <pc:docMk/>
            <pc:sldMk cId="229585458" sldId="256"/>
            <ac:spMk id="5" creationId="{4E2DF6C4-1C95-A370-D9C6-B55B8120D0C0}"/>
          </ac:spMkLst>
        </pc:spChg>
      </pc:sldChg>
      <pc:sldChg chg="del">
        <pc:chgData name="Sue Talbott" userId="GzLjYnA3jwW6xZfGQ0YoCLpGcoONFQ7Nt07NcKkZ/j8=" providerId="None" clId="Web-{8914984E-B2A1-47C4-A9F2-33B9357039C6}" dt="2025-12-01T18:54:02.440" v="35"/>
        <pc:sldMkLst>
          <pc:docMk/>
          <pc:sldMk cId="2395995608" sldId="257"/>
        </pc:sldMkLst>
      </pc:sldChg>
      <pc:sldChg chg="modSp">
        <pc:chgData name="Sue Talbott" userId="GzLjYnA3jwW6xZfGQ0YoCLpGcoONFQ7Nt07NcKkZ/j8=" providerId="None" clId="Web-{8914984E-B2A1-47C4-A9F2-33B9357039C6}" dt="2025-12-01T18:52:34.564" v="10" actId="20577"/>
        <pc:sldMkLst>
          <pc:docMk/>
          <pc:sldMk cId="3241144531" sldId="261"/>
        </pc:sldMkLst>
        <pc:spChg chg="mod">
          <ac:chgData name="Sue Talbott" userId="GzLjYnA3jwW6xZfGQ0YoCLpGcoONFQ7Nt07NcKkZ/j8=" providerId="None" clId="Web-{8914984E-B2A1-47C4-A9F2-33B9357039C6}" dt="2025-12-01T18:52:34.564" v="10" actId="20577"/>
          <ac:spMkLst>
            <pc:docMk/>
            <pc:sldMk cId="3241144531" sldId="261"/>
            <ac:spMk id="3" creationId="{1FC2411D-F233-8B4E-968E-F18CB728F601}"/>
          </ac:spMkLst>
        </pc:spChg>
      </pc:sldChg>
      <pc:sldChg chg="modSp">
        <pc:chgData name="Sue Talbott" userId="GzLjYnA3jwW6xZfGQ0YoCLpGcoONFQ7Nt07NcKkZ/j8=" providerId="None" clId="Web-{8914984E-B2A1-47C4-A9F2-33B9357039C6}" dt="2025-12-01T18:53:02.205" v="16" actId="20577"/>
        <pc:sldMkLst>
          <pc:docMk/>
          <pc:sldMk cId="791285655" sldId="263"/>
        </pc:sldMkLst>
        <pc:spChg chg="mod">
          <ac:chgData name="Sue Talbott" userId="GzLjYnA3jwW6xZfGQ0YoCLpGcoONFQ7Nt07NcKkZ/j8=" providerId="None" clId="Web-{8914984E-B2A1-47C4-A9F2-33B9357039C6}" dt="2025-12-01T18:53:02.205" v="16" actId="20577"/>
          <ac:spMkLst>
            <pc:docMk/>
            <pc:sldMk cId="791285655" sldId="263"/>
            <ac:spMk id="3" creationId="{DBBC77A8-CFB6-344A-A77C-7EFCA7259548}"/>
          </ac:spMkLst>
        </pc:spChg>
      </pc:sldChg>
      <pc:sldChg chg="modSp">
        <pc:chgData name="Sue Talbott" userId="GzLjYnA3jwW6xZfGQ0YoCLpGcoONFQ7Nt07NcKkZ/j8=" providerId="None" clId="Web-{8914984E-B2A1-47C4-A9F2-33B9357039C6}" dt="2025-12-01T18:53:40.736" v="34" actId="20577"/>
        <pc:sldMkLst>
          <pc:docMk/>
          <pc:sldMk cId="4235606333" sldId="266"/>
        </pc:sldMkLst>
        <pc:spChg chg="mod">
          <ac:chgData name="Sue Talbott" userId="GzLjYnA3jwW6xZfGQ0YoCLpGcoONFQ7Nt07NcKkZ/j8=" providerId="None" clId="Web-{8914984E-B2A1-47C4-A9F2-33B9357039C6}" dt="2025-12-01T18:53:40.736" v="34" actId="20577"/>
          <ac:spMkLst>
            <pc:docMk/>
            <pc:sldMk cId="4235606333" sldId="266"/>
            <ac:spMk id="3" creationId="{D2A13FAC-8258-864A-A470-8E1358F91F3C}"/>
          </ac:spMkLst>
        </pc:spChg>
      </pc:sldChg>
      <pc:sldChg chg="del">
        <pc:chgData name="Sue Talbott" userId="GzLjYnA3jwW6xZfGQ0YoCLpGcoONFQ7Nt07NcKkZ/j8=" providerId="None" clId="Web-{8914984E-B2A1-47C4-A9F2-33B9357039C6}" dt="2025-12-01T18:52:08.157" v="4"/>
        <pc:sldMkLst>
          <pc:docMk/>
          <pc:sldMk cId="3283585205" sldId="276"/>
        </pc:sldMkLst>
      </pc:sldChg>
    </pc:docChg>
  </pc:docChgLst>
</pc:chgInfo>
</file>

<file path=ppt/diagrams/_rels/data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B034E71E-E2AF-4A6D-876A-1A6F902F6FE7}"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ACBE07EE-8070-45EA-8E28-8FAA80FEE5C2}">
      <dgm:prSet/>
      <dgm:spPr/>
      <dgm:t>
        <a:bodyPr/>
        <a:lstStyle/>
        <a:p>
          <a:r>
            <a:rPr lang="en-US"/>
            <a:t>Celebrations</a:t>
          </a:r>
        </a:p>
      </dgm:t>
    </dgm:pt>
    <dgm:pt modelId="{F51A8CA5-7B72-4FA1-87E0-FA1C831B6918}" type="parTrans" cxnId="{90199DD5-890F-4395-854A-8390F09B2146}">
      <dgm:prSet/>
      <dgm:spPr/>
      <dgm:t>
        <a:bodyPr/>
        <a:lstStyle/>
        <a:p>
          <a:endParaRPr lang="en-US"/>
        </a:p>
      </dgm:t>
    </dgm:pt>
    <dgm:pt modelId="{DFE34F01-3637-4CA8-8702-D26EFE8EBDCA}" type="sibTrans" cxnId="{90199DD5-890F-4395-854A-8390F09B2146}">
      <dgm:prSet/>
      <dgm:spPr/>
      <dgm:t>
        <a:bodyPr/>
        <a:lstStyle/>
        <a:p>
          <a:endParaRPr lang="en-US"/>
        </a:p>
      </dgm:t>
    </dgm:pt>
    <dgm:pt modelId="{98DAE337-CE5F-45AB-B917-40D4E6B66393}">
      <dgm:prSet/>
      <dgm:spPr/>
      <dgm:t>
        <a:bodyPr/>
        <a:lstStyle/>
        <a:p>
          <a:r>
            <a:rPr lang="en-US"/>
            <a:t>Overview</a:t>
          </a:r>
        </a:p>
      </dgm:t>
    </dgm:pt>
    <dgm:pt modelId="{523ECDA3-56B8-4CB1-B099-566C3897FE2B}" type="parTrans" cxnId="{9DC31D59-8857-4217-B322-92541707E3AA}">
      <dgm:prSet/>
      <dgm:spPr/>
      <dgm:t>
        <a:bodyPr/>
        <a:lstStyle/>
        <a:p>
          <a:endParaRPr lang="en-US"/>
        </a:p>
      </dgm:t>
    </dgm:pt>
    <dgm:pt modelId="{59AC9195-D40F-4645-9087-D287D980AE82}" type="sibTrans" cxnId="{9DC31D59-8857-4217-B322-92541707E3AA}">
      <dgm:prSet/>
      <dgm:spPr/>
      <dgm:t>
        <a:bodyPr/>
        <a:lstStyle/>
        <a:p>
          <a:endParaRPr lang="en-US"/>
        </a:p>
      </dgm:t>
    </dgm:pt>
    <dgm:pt modelId="{03C94505-975F-4A1E-9A12-0F1F63022A59}">
      <dgm:prSet/>
      <dgm:spPr/>
      <dgm:t>
        <a:bodyPr/>
        <a:lstStyle/>
        <a:p>
          <a:r>
            <a:rPr lang="en-US"/>
            <a:t>Navigating placement concerns</a:t>
          </a:r>
        </a:p>
      </dgm:t>
    </dgm:pt>
    <dgm:pt modelId="{1CE2933A-9488-4B43-B10B-551BCDA83FFC}" type="parTrans" cxnId="{9B0675F2-BE2B-4D87-9284-A09B810B9962}">
      <dgm:prSet/>
      <dgm:spPr/>
      <dgm:t>
        <a:bodyPr/>
        <a:lstStyle/>
        <a:p>
          <a:endParaRPr lang="en-US"/>
        </a:p>
      </dgm:t>
    </dgm:pt>
    <dgm:pt modelId="{57BE3D2C-84F3-481D-A78C-F70888BAC62D}" type="sibTrans" cxnId="{9B0675F2-BE2B-4D87-9284-A09B810B9962}">
      <dgm:prSet/>
      <dgm:spPr/>
      <dgm:t>
        <a:bodyPr/>
        <a:lstStyle/>
        <a:p>
          <a:endParaRPr lang="en-US"/>
        </a:p>
      </dgm:t>
    </dgm:pt>
    <dgm:pt modelId="{D2221D53-7741-4177-ADD9-7ED92D98706E}">
      <dgm:prSet/>
      <dgm:spPr/>
      <dgm:t>
        <a:bodyPr/>
        <a:lstStyle/>
        <a:p>
          <a:r>
            <a:rPr lang="en-US"/>
            <a:t>Fall 2026 and Student Teaching Preview</a:t>
          </a:r>
        </a:p>
      </dgm:t>
    </dgm:pt>
    <dgm:pt modelId="{19335B04-1018-4937-93D4-10E60F6AF701}" type="parTrans" cxnId="{2D089FB4-80AC-4217-82ED-8E9D6EC829B7}">
      <dgm:prSet/>
      <dgm:spPr/>
      <dgm:t>
        <a:bodyPr/>
        <a:lstStyle/>
        <a:p>
          <a:endParaRPr lang="en-US"/>
        </a:p>
      </dgm:t>
    </dgm:pt>
    <dgm:pt modelId="{6773A56B-7A6C-47C2-AD4F-924D92D72BD6}" type="sibTrans" cxnId="{2D089FB4-80AC-4217-82ED-8E9D6EC829B7}">
      <dgm:prSet/>
      <dgm:spPr/>
      <dgm:t>
        <a:bodyPr/>
        <a:lstStyle/>
        <a:p>
          <a:endParaRPr lang="en-US"/>
        </a:p>
      </dgm:t>
    </dgm:pt>
    <dgm:pt modelId="{C7D10836-71B4-473F-80C8-58C0F4321CAA}">
      <dgm:prSet/>
      <dgm:spPr/>
      <dgm:t>
        <a:bodyPr/>
        <a:lstStyle/>
        <a:p>
          <a:r>
            <a:rPr lang="en-US"/>
            <a:t>QUIZ</a:t>
          </a:r>
        </a:p>
      </dgm:t>
    </dgm:pt>
    <dgm:pt modelId="{D7F87153-775A-4722-A4F8-DFC9D3F4145A}" type="parTrans" cxnId="{758CD5D9-F66F-4018-B135-052FFC751342}">
      <dgm:prSet/>
      <dgm:spPr/>
      <dgm:t>
        <a:bodyPr/>
        <a:lstStyle/>
        <a:p>
          <a:endParaRPr lang="en-US"/>
        </a:p>
      </dgm:t>
    </dgm:pt>
    <dgm:pt modelId="{25B174C2-3972-4831-BE56-0122B54A8B1D}" type="sibTrans" cxnId="{758CD5D9-F66F-4018-B135-052FFC751342}">
      <dgm:prSet/>
      <dgm:spPr/>
      <dgm:t>
        <a:bodyPr/>
        <a:lstStyle/>
        <a:p>
          <a:endParaRPr lang="en-US"/>
        </a:p>
      </dgm:t>
    </dgm:pt>
    <dgm:pt modelId="{9A2E075C-A2ED-6849-A31D-9CE7BE267A05}" type="pres">
      <dgm:prSet presAssocID="{B034E71E-E2AF-4A6D-876A-1A6F902F6FE7}" presName="linear" presStyleCnt="0">
        <dgm:presLayoutVars>
          <dgm:animLvl val="lvl"/>
          <dgm:resizeHandles val="exact"/>
        </dgm:presLayoutVars>
      </dgm:prSet>
      <dgm:spPr/>
    </dgm:pt>
    <dgm:pt modelId="{6E0AA0D1-8F1E-744E-8BB5-E2212FAB7644}" type="pres">
      <dgm:prSet presAssocID="{ACBE07EE-8070-45EA-8E28-8FAA80FEE5C2}" presName="parentText" presStyleLbl="node1" presStyleIdx="0" presStyleCnt="5">
        <dgm:presLayoutVars>
          <dgm:chMax val="0"/>
          <dgm:bulletEnabled val="1"/>
        </dgm:presLayoutVars>
      </dgm:prSet>
      <dgm:spPr/>
    </dgm:pt>
    <dgm:pt modelId="{3EE8839E-C5CF-CF43-B576-462731E22EEE}" type="pres">
      <dgm:prSet presAssocID="{DFE34F01-3637-4CA8-8702-D26EFE8EBDCA}" presName="spacer" presStyleCnt="0"/>
      <dgm:spPr/>
    </dgm:pt>
    <dgm:pt modelId="{F33715DC-C8EF-3845-877E-5A4E1817D174}" type="pres">
      <dgm:prSet presAssocID="{98DAE337-CE5F-45AB-B917-40D4E6B66393}" presName="parentText" presStyleLbl="node1" presStyleIdx="1" presStyleCnt="5">
        <dgm:presLayoutVars>
          <dgm:chMax val="0"/>
          <dgm:bulletEnabled val="1"/>
        </dgm:presLayoutVars>
      </dgm:prSet>
      <dgm:spPr/>
    </dgm:pt>
    <dgm:pt modelId="{20A17FFB-006F-8545-80E4-EE90FF97355C}" type="pres">
      <dgm:prSet presAssocID="{59AC9195-D40F-4645-9087-D287D980AE82}" presName="spacer" presStyleCnt="0"/>
      <dgm:spPr/>
    </dgm:pt>
    <dgm:pt modelId="{1C7DFD37-405F-3044-BBD7-914162812AAD}" type="pres">
      <dgm:prSet presAssocID="{03C94505-975F-4A1E-9A12-0F1F63022A59}" presName="parentText" presStyleLbl="node1" presStyleIdx="2" presStyleCnt="5">
        <dgm:presLayoutVars>
          <dgm:chMax val="0"/>
          <dgm:bulletEnabled val="1"/>
        </dgm:presLayoutVars>
      </dgm:prSet>
      <dgm:spPr/>
    </dgm:pt>
    <dgm:pt modelId="{68730C59-3252-BB4B-9D2A-3A6F0316D9D9}" type="pres">
      <dgm:prSet presAssocID="{57BE3D2C-84F3-481D-A78C-F70888BAC62D}" presName="spacer" presStyleCnt="0"/>
      <dgm:spPr/>
    </dgm:pt>
    <dgm:pt modelId="{BEBE22F0-2E2B-7E4F-8C15-07B48B788D5E}" type="pres">
      <dgm:prSet presAssocID="{D2221D53-7741-4177-ADD9-7ED92D98706E}" presName="parentText" presStyleLbl="node1" presStyleIdx="3" presStyleCnt="5">
        <dgm:presLayoutVars>
          <dgm:chMax val="0"/>
          <dgm:bulletEnabled val="1"/>
        </dgm:presLayoutVars>
      </dgm:prSet>
      <dgm:spPr/>
    </dgm:pt>
    <dgm:pt modelId="{F013325C-F7BC-4441-9BC7-01D6C7C0872C}" type="pres">
      <dgm:prSet presAssocID="{6773A56B-7A6C-47C2-AD4F-924D92D72BD6}" presName="spacer" presStyleCnt="0"/>
      <dgm:spPr/>
    </dgm:pt>
    <dgm:pt modelId="{163D736A-D372-3A4B-A805-986295613DB3}" type="pres">
      <dgm:prSet presAssocID="{C7D10836-71B4-473F-80C8-58C0F4321CAA}" presName="parentText" presStyleLbl="node1" presStyleIdx="4" presStyleCnt="5">
        <dgm:presLayoutVars>
          <dgm:chMax val="0"/>
          <dgm:bulletEnabled val="1"/>
        </dgm:presLayoutVars>
      </dgm:prSet>
      <dgm:spPr/>
    </dgm:pt>
  </dgm:ptLst>
  <dgm:cxnLst>
    <dgm:cxn modelId="{3E2C4F3F-C300-B64C-915B-EBA5F02ECAE7}" type="presOf" srcId="{98DAE337-CE5F-45AB-B917-40D4E6B66393}" destId="{F33715DC-C8EF-3845-877E-5A4E1817D174}" srcOrd="0" destOrd="0" presId="urn:microsoft.com/office/officeart/2005/8/layout/vList2"/>
    <dgm:cxn modelId="{9DC31D59-8857-4217-B322-92541707E3AA}" srcId="{B034E71E-E2AF-4A6D-876A-1A6F902F6FE7}" destId="{98DAE337-CE5F-45AB-B917-40D4E6B66393}" srcOrd="1" destOrd="0" parTransId="{523ECDA3-56B8-4CB1-B099-566C3897FE2B}" sibTransId="{59AC9195-D40F-4645-9087-D287D980AE82}"/>
    <dgm:cxn modelId="{7F641A6B-46AF-9E4D-BC4A-EB79DD8249D5}" type="presOf" srcId="{03C94505-975F-4A1E-9A12-0F1F63022A59}" destId="{1C7DFD37-405F-3044-BBD7-914162812AAD}" srcOrd="0" destOrd="0" presId="urn:microsoft.com/office/officeart/2005/8/layout/vList2"/>
    <dgm:cxn modelId="{D3300E97-AA52-1A45-A37C-5F86DE1DB0F0}" type="presOf" srcId="{ACBE07EE-8070-45EA-8E28-8FAA80FEE5C2}" destId="{6E0AA0D1-8F1E-744E-8BB5-E2212FAB7644}" srcOrd="0" destOrd="0" presId="urn:microsoft.com/office/officeart/2005/8/layout/vList2"/>
    <dgm:cxn modelId="{2D089FB4-80AC-4217-82ED-8E9D6EC829B7}" srcId="{B034E71E-E2AF-4A6D-876A-1A6F902F6FE7}" destId="{D2221D53-7741-4177-ADD9-7ED92D98706E}" srcOrd="3" destOrd="0" parTransId="{19335B04-1018-4937-93D4-10E60F6AF701}" sibTransId="{6773A56B-7A6C-47C2-AD4F-924D92D72BD6}"/>
    <dgm:cxn modelId="{958CD4BB-0D7C-5C44-83C9-649972078A07}" type="presOf" srcId="{D2221D53-7741-4177-ADD9-7ED92D98706E}" destId="{BEBE22F0-2E2B-7E4F-8C15-07B48B788D5E}" srcOrd="0" destOrd="0" presId="urn:microsoft.com/office/officeart/2005/8/layout/vList2"/>
    <dgm:cxn modelId="{CFE9B3C1-8206-BB43-9735-756A04916A8F}" type="presOf" srcId="{C7D10836-71B4-473F-80C8-58C0F4321CAA}" destId="{163D736A-D372-3A4B-A805-986295613DB3}" srcOrd="0" destOrd="0" presId="urn:microsoft.com/office/officeart/2005/8/layout/vList2"/>
    <dgm:cxn modelId="{90199DD5-890F-4395-854A-8390F09B2146}" srcId="{B034E71E-E2AF-4A6D-876A-1A6F902F6FE7}" destId="{ACBE07EE-8070-45EA-8E28-8FAA80FEE5C2}" srcOrd="0" destOrd="0" parTransId="{F51A8CA5-7B72-4FA1-87E0-FA1C831B6918}" sibTransId="{DFE34F01-3637-4CA8-8702-D26EFE8EBDCA}"/>
    <dgm:cxn modelId="{758CD5D9-F66F-4018-B135-052FFC751342}" srcId="{B034E71E-E2AF-4A6D-876A-1A6F902F6FE7}" destId="{C7D10836-71B4-473F-80C8-58C0F4321CAA}" srcOrd="4" destOrd="0" parTransId="{D7F87153-775A-4722-A4F8-DFC9D3F4145A}" sibTransId="{25B174C2-3972-4831-BE56-0122B54A8B1D}"/>
    <dgm:cxn modelId="{642065EA-1F48-A548-A006-727A8276F420}" type="presOf" srcId="{B034E71E-E2AF-4A6D-876A-1A6F902F6FE7}" destId="{9A2E075C-A2ED-6849-A31D-9CE7BE267A05}" srcOrd="0" destOrd="0" presId="urn:microsoft.com/office/officeart/2005/8/layout/vList2"/>
    <dgm:cxn modelId="{9B0675F2-BE2B-4D87-9284-A09B810B9962}" srcId="{B034E71E-E2AF-4A6D-876A-1A6F902F6FE7}" destId="{03C94505-975F-4A1E-9A12-0F1F63022A59}" srcOrd="2" destOrd="0" parTransId="{1CE2933A-9488-4B43-B10B-551BCDA83FFC}" sibTransId="{57BE3D2C-84F3-481D-A78C-F70888BAC62D}"/>
    <dgm:cxn modelId="{E97C043A-8395-C944-865B-2939FD01F24D}" type="presParOf" srcId="{9A2E075C-A2ED-6849-A31D-9CE7BE267A05}" destId="{6E0AA0D1-8F1E-744E-8BB5-E2212FAB7644}" srcOrd="0" destOrd="0" presId="urn:microsoft.com/office/officeart/2005/8/layout/vList2"/>
    <dgm:cxn modelId="{C4EF98B9-09A4-294C-8A68-E016C6A87E38}" type="presParOf" srcId="{9A2E075C-A2ED-6849-A31D-9CE7BE267A05}" destId="{3EE8839E-C5CF-CF43-B576-462731E22EEE}" srcOrd="1" destOrd="0" presId="urn:microsoft.com/office/officeart/2005/8/layout/vList2"/>
    <dgm:cxn modelId="{DDFCF0CC-DC48-B34C-9794-AFDBC2FF8640}" type="presParOf" srcId="{9A2E075C-A2ED-6849-A31D-9CE7BE267A05}" destId="{F33715DC-C8EF-3845-877E-5A4E1817D174}" srcOrd="2" destOrd="0" presId="urn:microsoft.com/office/officeart/2005/8/layout/vList2"/>
    <dgm:cxn modelId="{A4096E26-1358-5A43-A172-125BF4437CA9}" type="presParOf" srcId="{9A2E075C-A2ED-6849-A31D-9CE7BE267A05}" destId="{20A17FFB-006F-8545-80E4-EE90FF97355C}" srcOrd="3" destOrd="0" presId="urn:microsoft.com/office/officeart/2005/8/layout/vList2"/>
    <dgm:cxn modelId="{1E4CEA5E-EEE1-C94D-80C6-0F4144A471E2}" type="presParOf" srcId="{9A2E075C-A2ED-6849-A31D-9CE7BE267A05}" destId="{1C7DFD37-405F-3044-BBD7-914162812AAD}" srcOrd="4" destOrd="0" presId="urn:microsoft.com/office/officeart/2005/8/layout/vList2"/>
    <dgm:cxn modelId="{920324D7-4C5E-E64A-9570-DF680289B710}" type="presParOf" srcId="{9A2E075C-A2ED-6849-A31D-9CE7BE267A05}" destId="{68730C59-3252-BB4B-9D2A-3A6F0316D9D9}" srcOrd="5" destOrd="0" presId="urn:microsoft.com/office/officeart/2005/8/layout/vList2"/>
    <dgm:cxn modelId="{F1808D99-6E8B-904F-A079-AB49AC950897}" type="presParOf" srcId="{9A2E075C-A2ED-6849-A31D-9CE7BE267A05}" destId="{BEBE22F0-2E2B-7E4F-8C15-07B48B788D5E}" srcOrd="6" destOrd="0" presId="urn:microsoft.com/office/officeart/2005/8/layout/vList2"/>
    <dgm:cxn modelId="{A6257F20-C3CE-3F45-A343-8C32997BD194}" type="presParOf" srcId="{9A2E075C-A2ED-6849-A31D-9CE7BE267A05}" destId="{F013325C-F7BC-4441-9BC7-01D6C7C0872C}" srcOrd="7" destOrd="0" presId="urn:microsoft.com/office/officeart/2005/8/layout/vList2"/>
    <dgm:cxn modelId="{6E3ED680-CBEA-0F4B-BD7A-9536BE6906C0}" type="presParOf" srcId="{9A2E075C-A2ED-6849-A31D-9CE7BE267A05}" destId="{163D736A-D372-3A4B-A805-986295613DB3}"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C56ED8-A624-46F9-AA42-CB95C25162CF}" type="doc">
      <dgm:prSet loTypeId="urn:microsoft.com/office/officeart/2016/7/layout/VerticalSolidActionList" loCatId="List" qsTypeId="urn:microsoft.com/office/officeart/2005/8/quickstyle/simple1" qsCatId="simple" csTypeId="urn:microsoft.com/office/officeart/2005/8/colors/accent0_3" csCatId="mainScheme" phldr="1"/>
      <dgm:spPr/>
      <dgm:t>
        <a:bodyPr/>
        <a:lstStyle/>
        <a:p>
          <a:endParaRPr lang="en-US"/>
        </a:p>
      </dgm:t>
    </dgm:pt>
    <dgm:pt modelId="{11C4060A-FB1C-4D6B-8085-CDF02C38C6E8}">
      <dgm:prSet/>
      <dgm:spPr/>
      <dgm:t>
        <a:bodyPr/>
        <a:lstStyle/>
        <a:p>
          <a:r>
            <a:rPr lang="en-US" dirty="0"/>
            <a:t>You will have many class assignments that tie into your placement. You will need to communicate your needs to your cooperating teacher well in advance.</a:t>
          </a:r>
        </a:p>
      </dgm:t>
    </dgm:pt>
    <dgm:pt modelId="{90190D45-F5B0-4AB6-8BE9-20D250342321}" type="sibTrans" cxnId="{E9AAAD65-309A-46BE-A69C-26AEF9549A75}">
      <dgm:prSet/>
      <dgm:spPr/>
      <dgm:t>
        <a:bodyPr/>
        <a:lstStyle/>
        <a:p>
          <a:endParaRPr lang="en-US"/>
        </a:p>
      </dgm:t>
    </dgm:pt>
    <dgm:pt modelId="{02C7AF12-891F-4F64-992C-66C55E712B4E}" type="parTrans" cxnId="{E9AAAD65-309A-46BE-A69C-26AEF9549A75}">
      <dgm:prSet/>
      <dgm:spPr/>
      <dgm:t>
        <a:bodyPr/>
        <a:lstStyle/>
        <a:p>
          <a:endParaRPr lang="en-US"/>
        </a:p>
      </dgm:t>
    </dgm:pt>
    <dgm:pt modelId="{8C159E87-94AD-4359-AAF8-55CE0CDBE708}">
      <dgm:prSet/>
      <dgm:spPr/>
      <dgm:t>
        <a:bodyPr/>
        <a:lstStyle/>
        <a:p>
          <a:r>
            <a:rPr lang="en-US" dirty="0"/>
            <a:t>Observations</a:t>
          </a:r>
        </a:p>
      </dgm:t>
    </dgm:pt>
    <dgm:pt modelId="{92A0908A-2DC2-449A-979B-9B8A8F704F26}" type="sibTrans" cxnId="{7B859CA8-9554-4DFA-BCC2-35149DFFAA64}">
      <dgm:prSet/>
      <dgm:spPr/>
      <dgm:t>
        <a:bodyPr/>
        <a:lstStyle/>
        <a:p>
          <a:endParaRPr lang="en-US"/>
        </a:p>
      </dgm:t>
    </dgm:pt>
    <dgm:pt modelId="{44ADB5D2-2E6D-4DFB-B6B2-454BF15E1885}" type="parTrans" cxnId="{7B859CA8-9554-4DFA-BCC2-35149DFFAA64}">
      <dgm:prSet/>
      <dgm:spPr/>
      <dgm:t>
        <a:bodyPr/>
        <a:lstStyle/>
        <a:p>
          <a:endParaRPr lang="en-US"/>
        </a:p>
      </dgm:t>
    </dgm:pt>
    <dgm:pt modelId="{0A618CCD-7A80-499B-9D7F-85B502E044D3}">
      <dgm:prSet/>
      <dgm:spPr/>
      <dgm:t>
        <a:bodyPr/>
        <a:lstStyle/>
        <a:p>
          <a:pPr rtl="0"/>
          <a:r>
            <a:rPr lang="en-US" dirty="0"/>
            <a:t>Your cooperating teacher will observe you and give written feedback a minimum of two times during the semester.</a:t>
          </a:r>
          <a:r>
            <a:rPr lang="en-US" dirty="0">
              <a:latin typeface="Gill Sans MT" panose="020B0502020104020203"/>
            </a:rPr>
            <a:t> You will upload the feedback forms to Canvas.</a:t>
          </a:r>
        </a:p>
      </dgm:t>
    </dgm:pt>
    <dgm:pt modelId="{67E7FDB6-D9BD-4549-9368-0A7F26C9ADBB}" type="sibTrans" cxnId="{572A9942-4AC0-44C1-BED0-D4D305E3C88A}">
      <dgm:prSet/>
      <dgm:spPr/>
      <dgm:t>
        <a:bodyPr/>
        <a:lstStyle/>
        <a:p>
          <a:endParaRPr lang="en-US"/>
        </a:p>
      </dgm:t>
    </dgm:pt>
    <dgm:pt modelId="{8FDB7AE3-1AEB-4485-9D01-473041426E98}" type="parTrans" cxnId="{572A9942-4AC0-44C1-BED0-D4D305E3C88A}">
      <dgm:prSet/>
      <dgm:spPr/>
      <dgm:t>
        <a:bodyPr/>
        <a:lstStyle/>
        <a:p>
          <a:endParaRPr lang="en-US"/>
        </a:p>
      </dgm:t>
    </dgm:pt>
    <dgm:pt modelId="{04A435EC-5BA1-4480-8911-4B9C32708F6F}">
      <dgm:prSet/>
      <dgm:spPr/>
      <dgm:t>
        <a:bodyPr/>
        <a:lstStyle/>
        <a:p>
          <a:r>
            <a:rPr lang="en-US" dirty="0"/>
            <a:t>If are ill and cannot attend practicum, you must inform your cooperating teacher right away. Exchanging phone numbers is a good idea.  </a:t>
          </a:r>
        </a:p>
      </dgm:t>
    </dgm:pt>
    <dgm:pt modelId="{CA925FDA-2772-44BB-BDBD-EA4D20FEFE36}" type="sibTrans" cxnId="{4913A6D9-FBEC-4BF8-B451-EFA71806D397}">
      <dgm:prSet/>
      <dgm:spPr/>
      <dgm:t>
        <a:bodyPr/>
        <a:lstStyle/>
        <a:p>
          <a:endParaRPr lang="en-US"/>
        </a:p>
      </dgm:t>
    </dgm:pt>
    <dgm:pt modelId="{5BF61E76-3968-48BE-88EF-8195B12A5E6C}" type="parTrans" cxnId="{4913A6D9-FBEC-4BF8-B451-EFA71806D397}">
      <dgm:prSet/>
      <dgm:spPr/>
      <dgm:t>
        <a:bodyPr/>
        <a:lstStyle/>
        <a:p>
          <a:endParaRPr lang="en-US"/>
        </a:p>
      </dgm:t>
    </dgm:pt>
    <dgm:pt modelId="{62E9C712-478F-47C9-9597-B41730D58B7E}">
      <dgm:prSet/>
      <dgm:spPr/>
      <dgm:t>
        <a:bodyPr/>
        <a:lstStyle/>
        <a:p>
          <a:r>
            <a:rPr lang="en-US" dirty="0"/>
            <a:t>Absences</a:t>
          </a:r>
        </a:p>
      </dgm:t>
    </dgm:pt>
    <dgm:pt modelId="{5CC4912D-2C04-44F5-BB4C-43C38A4B6372}" type="sibTrans" cxnId="{BBC6C97C-4392-4E6C-A935-62EC283C1A09}">
      <dgm:prSet/>
      <dgm:spPr/>
      <dgm:t>
        <a:bodyPr/>
        <a:lstStyle/>
        <a:p>
          <a:endParaRPr lang="en-US"/>
        </a:p>
      </dgm:t>
    </dgm:pt>
    <dgm:pt modelId="{05F34C0A-5B2B-4500-B8E9-F2D32E5BC7B3}" type="parTrans" cxnId="{BBC6C97C-4392-4E6C-A935-62EC283C1A09}">
      <dgm:prSet/>
      <dgm:spPr/>
      <dgm:t>
        <a:bodyPr/>
        <a:lstStyle/>
        <a:p>
          <a:endParaRPr lang="en-US"/>
        </a:p>
      </dgm:t>
    </dgm:pt>
    <dgm:pt modelId="{9C866EF9-87EB-44AE-AAA1-71822F119EC7}">
      <dgm:prSet/>
      <dgm:spPr/>
      <dgm:t>
        <a:bodyPr/>
        <a:lstStyle/>
        <a:p>
          <a:r>
            <a:rPr lang="en-US" dirty="0">
              <a:latin typeface="Gill Sans MT" panose="020B0502020104020203"/>
            </a:rPr>
            <a:t>Hours</a:t>
          </a:r>
          <a:endParaRPr lang="en-US" dirty="0"/>
        </a:p>
      </dgm:t>
    </dgm:pt>
    <dgm:pt modelId="{5247DFC2-7E7E-46F2-95A5-410AAF23B673}" type="sibTrans" cxnId="{766F8248-52A8-4F99-8F6D-111F0C71884B}">
      <dgm:prSet/>
      <dgm:spPr/>
      <dgm:t>
        <a:bodyPr/>
        <a:lstStyle/>
        <a:p>
          <a:endParaRPr lang="en-US"/>
        </a:p>
      </dgm:t>
    </dgm:pt>
    <dgm:pt modelId="{7DE97F03-2710-422B-AF81-10C6C2763506}" type="parTrans" cxnId="{766F8248-52A8-4F99-8F6D-111F0C71884B}">
      <dgm:prSet/>
      <dgm:spPr/>
      <dgm:t>
        <a:bodyPr/>
        <a:lstStyle/>
        <a:p>
          <a:endParaRPr lang="en-US"/>
        </a:p>
      </dgm:t>
    </dgm:pt>
    <dgm:pt modelId="{5C7165C6-DA28-4C11-80EA-DECA8B59568A}">
      <dgm:prSet/>
      <dgm:spPr/>
      <dgm:t>
        <a:bodyPr/>
        <a:lstStyle/>
        <a:p>
          <a:r>
            <a:rPr lang="en-US" dirty="0"/>
            <a:t>Coursework</a:t>
          </a:r>
        </a:p>
      </dgm:t>
    </dgm:pt>
    <dgm:pt modelId="{660B22BA-4477-4FE8-9B55-6EE06307178B}" type="sibTrans" cxnId="{7F6E4CE6-9F57-460F-A2BE-360E570FEB32}">
      <dgm:prSet/>
      <dgm:spPr/>
      <dgm:t>
        <a:bodyPr/>
        <a:lstStyle/>
        <a:p>
          <a:endParaRPr lang="en-US"/>
        </a:p>
      </dgm:t>
    </dgm:pt>
    <dgm:pt modelId="{ECD40605-1DFD-4474-9C40-0B8FA7BABDB3}" type="parTrans" cxnId="{7F6E4CE6-9F57-460F-A2BE-360E570FEB32}">
      <dgm:prSet/>
      <dgm:spPr/>
      <dgm:t>
        <a:bodyPr/>
        <a:lstStyle/>
        <a:p>
          <a:endParaRPr lang="en-US"/>
        </a:p>
      </dgm:t>
    </dgm:pt>
    <dgm:pt modelId="{0AD4CA1A-520E-469C-9F6E-7603A74A0A8F}">
      <dgm:prSet phldr="0"/>
      <dgm:spPr/>
      <dgm:t>
        <a:bodyPr/>
        <a:lstStyle/>
        <a:p>
          <a:r>
            <a:rPr lang="en-US" dirty="0">
              <a:latin typeface="Gill Sans MT" panose="020B0502020104020203"/>
            </a:rPr>
            <a:t>Communicate</a:t>
          </a:r>
        </a:p>
      </dgm:t>
    </dgm:pt>
    <dgm:pt modelId="{D4088390-FC77-4115-A9D5-E783F2DDB6F3}" type="parTrans" cxnId="{79B0ACCF-6173-41DA-8C7E-A19D853B801D}">
      <dgm:prSet/>
      <dgm:spPr/>
    </dgm:pt>
    <dgm:pt modelId="{42EB4450-DA87-4944-8975-71956A19A21A}" type="sibTrans" cxnId="{79B0ACCF-6173-41DA-8C7E-A19D853B801D}">
      <dgm:prSet/>
      <dgm:spPr/>
    </dgm:pt>
    <dgm:pt modelId="{9BF2E448-D549-449E-AB3F-5C37DF11CC17}">
      <dgm:prSet phldr="0"/>
      <dgm:spPr/>
      <dgm:t>
        <a:bodyPr/>
        <a:lstStyle/>
        <a:p>
          <a:pPr rtl="0"/>
          <a:r>
            <a:rPr lang="en-US" dirty="0">
              <a:latin typeface="Gill Sans MT" panose="020B0502020104020203"/>
            </a:rPr>
            <a:t>Show up when you're supposed to show up. Hours will vary. </a:t>
          </a:r>
        </a:p>
      </dgm:t>
    </dgm:pt>
    <dgm:pt modelId="{964CADCB-294F-41C4-9C0A-F3D7D3F0FADE}" type="parTrans" cxnId="{74F3EF74-178C-4FF1-B638-08799A8325C2}">
      <dgm:prSet/>
      <dgm:spPr/>
    </dgm:pt>
    <dgm:pt modelId="{285F413C-8F2A-4984-9E4D-D6A8FCCB9146}" type="sibTrans" cxnId="{74F3EF74-178C-4FF1-B638-08799A8325C2}">
      <dgm:prSet/>
      <dgm:spPr/>
    </dgm:pt>
    <dgm:pt modelId="{22A2BC7F-C1D5-4D89-9973-00E3D1FBBBD4}">
      <dgm:prSet phldr="0"/>
      <dgm:spPr/>
      <dgm:t>
        <a:bodyPr/>
        <a:lstStyle/>
        <a:p>
          <a:pPr rtl="0"/>
          <a:r>
            <a:rPr lang="en-US" dirty="0"/>
            <a:t>All absences must be made up. </a:t>
          </a:r>
        </a:p>
      </dgm:t>
    </dgm:pt>
    <dgm:pt modelId="{33B18C2B-B62D-47D9-9EA2-EE24F9CC7574}" type="parTrans" cxnId="{CC683F09-05FC-489A-B5B5-0EB0FE55A3B2}">
      <dgm:prSet/>
      <dgm:spPr/>
    </dgm:pt>
    <dgm:pt modelId="{4881E161-D8FC-4EB5-92F7-EDBDA48363BA}" type="sibTrans" cxnId="{CC683F09-05FC-489A-B5B5-0EB0FE55A3B2}">
      <dgm:prSet/>
      <dgm:spPr/>
    </dgm:pt>
    <dgm:pt modelId="{AF4B8F80-E0C6-1943-B54D-C33B0AE193AB}" type="pres">
      <dgm:prSet presAssocID="{5DC56ED8-A624-46F9-AA42-CB95C25162CF}" presName="Name0" presStyleCnt="0">
        <dgm:presLayoutVars>
          <dgm:dir/>
          <dgm:animLvl val="lvl"/>
          <dgm:resizeHandles val="exact"/>
        </dgm:presLayoutVars>
      </dgm:prSet>
      <dgm:spPr/>
    </dgm:pt>
    <dgm:pt modelId="{C6A54EE7-2539-FF45-B915-B443DBBC1F18}" type="pres">
      <dgm:prSet presAssocID="{5C7165C6-DA28-4C11-80EA-DECA8B59568A}" presName="linNode" presStyleCnt="0"/>
      <dgm:spPr/>
    </dgm:pt>
    <dgm:pt modelId="{ABDA2FE3-31D1-0945-AF80-5280182D54B5}" type="pres">
      <dgm:prSet presAssocID="{5C7165C6-DA28-4C11-80EA-DECA8B59568A}" presName="parentText" presStyleLbl="alignNode1" presStyleIdx="0" presStyleCnt="5">
        <dgm:presLayoutVars>
          <dgm:chMax val="1"/>
          <dgm:bulletEnabled/>
        </dgm:presLayoutVars>
      </dgm:prSet>
      <dgm:spPr/>
    </dgm:pt>
    <dgm:pt modelId="{1972DE8C-72B8-864D-980B-79C66820736E}" type="pres">
      <dgm:prSet presAssocID="{5C7165C6-DA28-4C11-80EA-DECA8B59568A}" presName="descendantText" presStyleLbl="alignAccFollowNode1" presStyleIdx="0" presStyleCnt="5">
        <dgm:presLayoutVars>
          <dgm:bulletEnabled/>
        </dgm:presLayoutVars>
      </dgm:prSet>
      <dgm:spPr/>
    </dgm:pt>
    <dgm:pt modelId="{C131A988-E957-4946-AACD-B5A04269E698}" type="pres">
      <dgm:prSet presAssocID="{660B22BA-4477-4FE8-9B55-6EE06307178B}" presName="sp" presStyleCnt="0"/>
      <dgm:spPr/>
    </dgm:pt>
    <dgm:pt modelId="{37EA4A44-7165-DB49-B47F-FFF554E52000}" type="pres">
      <dgm:prSet presAssocID="{8C159E87-94AD-4359-AAF8-55CE0CDBE708}" presName="linNode" presStyleCnt="0"/>
      <dgm:spPr/>
    </dgm:pt>
    <dgm:pt modelId="{67EBB1C5-04F3-DB4D-9878-418ED0CDE7D6}" type="pres">
      <dgm:prSet presAssocID="{8C159E87-94AD-4359-AAF8-55CE0CDBE708}" presName="parentText" presStyleLbl="alignNode1" presStyleIdx="1" presStyleCnt="5">
        <dgm:presLayoutVars>
          <dgm:chMax val="1"/>
          <dgm:bulletEnabled/>
        </dgm:presLayoutVars>
      </dgm:prSet>
      <dgm:spPr/>
    </dgm:pt>
    <dgm:pt modelId="{26E806D9-02B7-164B-9ED3-592F3C536D0D}" type="pres">
      <dgm:prSet presAssocID="{8C159E87-94AD-4359-AAF8-55CE0CDBE708}" presName="descendantText" presStyleLbl="alignAccFollowNode1" presStyleIdx="1" presStyleCnt="5">
        <dgm:presLayoutVars>
          <dgm:bulletEnabled/>
        </dgm:presLayoutVars>
      </dgm:prSet>
      <dgm:spPr/>
    </dgm:pt>
    <dgm:pt modelId="{59A35668-5797-094B-B4CD-265DF0E3EA85}" type="pres">
      <dgm:prSet presAssocID="{92A0908A-2DC2-449A-979B-9B8A8F704F26}" presName="sp" presStyleCnt="0"/>
      <dgm:spPr/>
    </dgm:pt>
    <dgm:pt modelId="{358A546A-3E3E-4B30-8E89-CB068993D399}" type="pres">
      <dgm:prSet presAssocID="{0AD4CA1A-520E-469C-9F6E-7603A74A0A8F}" presName="linNode" presStyleCnt="0"/>
      <dgm:spPr/>
    </dgm:pt>
    <dgm:pt modelId="{62C3C29C-2985-400D-A455-CBA5701EFB53}" type="pres">
      <dgm:prSet presAssocID="{0AD4CA1A-520E-469C-9F6E-7603A74A0A8F}" presName="parentText" presStyleLbl="alignNode1" presStyleIdx="2" presStyleCnt="5">
        <dgm:presLayoutVars>
          <dgm:chMax val="1"/>
          <dgm:bulletEnabled/>
        </dgm:presLayoutVars>
      </dgm:prSet>
      <dgm:spPr/>
    </dgm:pt>
    <dgm:pt modelId="{33171253-DB82-4A19-B597-55594BB338EE}" type="pres">
      <dgm:prSet presAssocID="{0AD4CA1A-520E-469C-9F6E-7603A74A0A8F}" presName="descendantText" presStyleLbl="alignAccFollowNode1" presStyleIdx="2" presStyleCnt="5">
        <dgm:presLayoutVars>
          <dgm:bulletEnabled/>
        </dgm:presLayoutVars>
      </dgm:prSet>
      <dgm:spPr/>
    </dgm:pt>
    <dgm:pt modelId="{399031EC-6FBB-4687-A898-43B86F563C62}" type="pres">
      <dgm:prSet presAssocID="{42EB4450-DA87-4944-8975-71956A19A21A}" presName="sp" presStyleCnt="0"/>
      <dgm:spPr/>
    </dgm:pt>
    <dgm:pt modelId="{6C0312F3-ED49-A346-BDD7-CAB8182CB5F9}" type="pres">
      <dgm:prSet presAssocID="{62E9C712-478F-47C9-9597-B41730D58B7E}" presName="linNode" presStyleCnt="0"/>
      <dgm:spPr/>
    </dgm:pt>
    <dgm:pt modelId="{E8FA303B-AA55-FF47-9042-C568609147D9}" type="pres">
      <dgm:prSet presAssocID="{62E9C712-478F-47C9-9597-B41730D58B7E}" presName="parentText" presStyleLbl="alignNode1" presStyleIdx="3" presStyleCnt="5">
        <dgm:presLayoutVars>
          <dgm:chMax val="1"/>
          <dgm:bulletEnabled/>
        </dgm:presLayoutVars>
      </dgm:prSet>
      <dgm:spPr/>
    </dgm:pt>
    <dgm:pt modelId="{F81C0033-C476-0544-9805-8BF752A14195}" type="pres">
      <dgm:prSet presAssocID="{62E9C712-478F-47C9-9597-B41730D58B7E}" presName="descendantText" presStyleLbl="alignAccFollowNode1" presStyleIdx="3" presStyleCnt="5">
        <dgm:presLayoutVars>
          <dgm:bulletEnabled/>
        </dgm:presLayoutVars>
      </dgm:prSet>
      <dgm:spPr/>
    </dgm:pt>
    <dgm:pt modelId="{54E08B12-DB06-3F45-BAA8-A1286F50F15F}" type="pres">
      <dgm:prSet presAssocID="{5CC4912D-2C04-44F5-BB4C-43C38A4B6372}" presName="sp" presStyleCnt="0"/>
      <dgm:spPr/>
    </dgm:pt>
    <dgm:pt modelId="{4DC5135A-5232-42D6-85D6-E2A16A3BBC8A}" type="pres">
      <dgm:prSet presAssocID="{9C866EF9-87EB-44AE-AAA1-71822F119EC7}" presName="linNode" presStyleCnt="0"/>
      <dgm:spPr/>
    </dgm:pt>
    <dgm:pt modelId="{4CC77EE8-E3B9-4A76-82DE-84D636281DBC}" type="pres">
      <dgm:prSet presAssocID="{9C866EF9-87EB-44AE-AAA1-71822F119EC7}" presName="parentText" presStyleLbl="alignNode1" presStyleIdx="4" presStyleCnt="5">
        <dgm:presLayoutVars>
          <dgm:chMax val="1"/>
          <dgm:bulletEnabled/>
        </dgm:presLayoutVars>
      </dgm:prSet>
      <dgm:spPr/>
    </dgm:pt>
    <dgm:pt modelId="{1A9D2267-99D6-4F85-AA45-F735A00DF539}" type="pres">
      <dgm:prSet presAssocID="{9C866EF9-87EB-44AE-AAA1-71822F119EC7}" presName="descendantText" presStyleLbl="alignAccFollowNode1" presStyleIdx="4" presStyleCnt="5">
        <dgm:presLayoutVars>
          <dgm:bulletEnabled/>
        </dgm:presLayoutVars>
      </dgm:prSet>
      <dgm:spPr/>
    </dgm:pt>
  </dgm:ptLst>
  <dgm:cxnLst>
    <dgm:cxn modelId="{CC683F09-05FC-489A-B5B5-0EB0FE55A3B2}" srcId="{62E9C712-478F-47C9-9597-B41730D58B7E}" destId="{22A2BC7F-C1D5-4D89-9973-00E3D1FBBBD4}" srcOrd="0" destOrd="0" parTransId="{33B18C2B-B62D-47D9-9EA2-EE24F9CC7574}" sibTransId="{4881E161-D8FC-4EB5-92F7-EDBDA48363BA}"/>
    <dgm:cxn modelId="{308DE50D-719C-4FC6-83BC-39515788483A}" type="presOf" srcId="{9C866EF9-87EB-44AE-AAA1-71822F119EC7}" destId="{4CC77EE8-E3B9-4A76-82DE-84D636281DBC}" srcOrd="0" destOrd="0" presId="urn:microsoft.com/office/officeart/2016/7/layout/VerticalSolidActionList"/>
    <dgm:cxn modelId="{C1F5AA0F-C806-482F-B8D6-870FD8BB88F5}" type="presOf" srcId="{8C159E87-94AD-4359-AAF8-55CE0CDBE708}" destId="{67EBB1C5-04F3-DB4D-9878-418ED0CDE7D6}" srcOrd="0" destOrd="0" presId="urn:microsoft.com/office/officeart/2016/7/layout/VerticalSolidActionList"/>
    <dgm:cxn modelId="{0C5E9722-D20D-4EDB-B25D-7EBBF308C545}" type="presOf" srcId="{22A2BC7F-C1D5-4D89-9973-00E3D1FBBBD4}" destId="{F81C0033-C476-0544-9805-8BF752A14195}" srcOrd="0" destOrd="0" presId="urn:microsoft.com/office/officeart/2016/7/layout/VerticalSolidActionList"/>
    <dgm:cxn modelId="{04914E2F-583E-45D9-B81F-79A4A4780A2D}" type="presOf" srcId="{0A618CCD-7A80-499B-9D7F-85B502E044D3}" destId="{26E806D9-02B7-164B-9ED3-592F3C536D0D}" srcOrd="0" destOrd="0" presId="urn:microsoft.com/office/officeart/2016/7/layout/VerticalSolidActionList"/>
    <dgm:cxn modelId="{01A20333-CA00-4C81-86B6-62C757C8F770}" type="presOf" srcId="{9BF2E448-D549-449E-AB3F-5C37DF11CC17}" destId="{1A9D2267-99D6-4F85-AA45-F735A00DF539}" srcOrd="0" destOrd="0" presId="urn:microsoft.com/office/officeart/2016/7/layout/VerticalSolidActionList"/>
    <dgm:cxn modelId="{8535B433-D975-48AE-883E-0CD0274804D9}" type="presOf" srcId="{5C7165C6-DA28-4C11-80EA-DECA8B59568A}" destId="{ABDA2FE3-31D1-0945-AF80-5280182D54B5}" srcOrd="0" destOrd="0" presId="urn:microsoft.com/office/officeart/2016/7/layout/VerticalSolidActionList"/>
    <dgm:cxn modelId="{572A9942-4AC0-44C1-BED0-D4D305E3C88A}" srcId="{8C159E87-94AD-4359-AAF8-55CE0CDBE708}" destId="{0A618CCD-7A80-499B-9D7F-85B502E044D3}" srcOrd="0" destOrd="0" parTransId="{8FDB7AE3-1AEB-4485-9D01-473041426E98}" sibTransId="{67E7FDB6-D9BD-4549-9368-0A7F26C9ADBB}"/>
    <dgm:cxn modelId="{6B12D342-DFED-40A6-A243-31A1A375C2DD}" type="presOf" srcId="{0AD4CA1A-520E-469C-9F6E-7603A74A0A8F}" destId="{62C3C29C-2985-400D-A455-CBA5701EFB53}" srcOrd="0" destOrd="0" presId="urn:microsoft.com/office/officeart/2016/7/layout/VerticalSolidActionList"/>
    <dgm:cxn modelId="{766F8248-52A8-4F99-8F6D-111F0C71884B}" srcId="{5DC56ED8-A624-46F9-AA42-CB95C25162CF}" destId="{9C866EF9-87EB-44AE-AAA1-71822F119EC7}" srcOrd="4" destOrd="0" parTransId="{7DE97F03-2710-422B-AF81-10C6C2763506}" sibTransId="{5247DFC2-7E7E-46F2-95A5-410AAF23B673}"/>
    <dgm:cxn modelId="{DA91A85A-3082-492C-B425-7D23E6D9B2AC}" type="presOf" srcId="{11C4060A-FB1C-4D6B-8085-CDF02C38C6E8}" destId="{1972DE8C-72B8-864D-980B-79C66820736E}" srcOrd="0" destOrd="0" presId="urn:microsoft.com/office/officeart/2016/7/layout/VerticalSolidActionList"/>
    <dgm:cxn modelId="{E9AAAD65-309A-46BE-A69C-26AEF9549A75}" srcId="{5C7165C6-DA28-4C11-80EA-DECA8B59568A}" destId="{11C4060A-FB1C-4D6B-8085-CDF02C38C6E8}" srcOrd="0" destOrd="0" parTransId="{02C7AF12-891F-4F64-992C-66C55E712B4E}" sibTransId="{90190D45-F5B0-4AB6-8BE9-20D250342321}"/>
    <dgm:cxn modelId="{A94E3270-D6A1-4DA5-B132-F423D4F3F78E}" type="presOf" srcId="{62E9C712-478F-47C9-9597-B41730D58B7E}" destId="{E8FA303B-AA55-FF47-9042-C568609147D9}" srcOrd="0" destOrd="0" presId="urn:microsoft.com/office/officeart/2016/7/layout/VerticalSolidActionList"/>
    <dgm:cxn modelId="{425CB174-16F9-4071-87D8-092AFB33673F}" type="presOf" srcId="{04A435EC-5BA1-4480-8911-4B9C32708F6F}" destId="{33171253-DB82-4A19-B597-55594BB338EE}" srcOrd="0" destOrd="0" presId="urn:microsoft.com/office/officeart/2016/7/layout/VerticalSolidActionList"/>
    <dgm:cxn modelId="{74F3EF74-178C-4FF1-B638-08799A8325C2}" srcId="{9C866EF9-87EB-44AE-AAA1-71822F119EC7}" destId="{9BF2E448-D549-449E-AB3F-5C37DF11CC17}" srcOrd="0" destOrd="0" parTransId="{964CADCB-294F-41C4-9C0A-F3D7D3F0FADE}" sibTransId="{285F413C-8F2A-4984-9E4D-D6A8FCCB9146}"/>
    <dgm:cxn modelId="{24D8D277-FB47-E946-833D-8435521DB7A8}" type="presOf" srcId="{5DC56ED8-A624-46F9-AA42-CB95C25162CF}" destId="{AF4B8F80-E0C6-1943-B54D-C33B0AE193AB}" srcOrd="0" destOrd="0" presId="urn:microsoft.com/office/officeart/2016/7/layout/VerticalSolidActionList"/>
    <dgm:cxn modelId="{BBC6C97C-4392-4E6C-A935-62EC283C1A09}" srcId="{5DC56ED8-A624-46F9-AA42-CB95C25162CF}" destId="{62E9C712-478F-47C9-9597-B41730D58B7E}" srcOrd="3" destOrd="0" parTransId="{05F34C0A-5B2B-4500-B8E9-F2D32E5BC7B3}" sibTransId="{5CC4912D-2C04-44F5-BB4C-43C38A4B6372}"/>
    <dgm:cxn modelId="{7B859CA8-9554-4DFA-BCC2-35149DFFAA64}" srcId="{5DC56ED8-A624-46F9-AA42-CB95C25162CF}" destId="{8C159E87-94AD-4359-AAF8-55CE0CDBE708}" srcOrd="1" destOrd="0" parTransId="{44ADB5D2-2E6D-4DFB-B6B2-454BF15E1885}" sibTransId="{92A0908A-2DC2-449A-979B-9B8A8F704F26}"/>
    <dgm:cxn modelId="{79B0ACCF-6173-41DA-8C7E-A19D853B801D}" srcId="{5DC56ED8-A624-46F9-AA42-CB95C25162CF}" destId="{0AD4CA1A-520E-469C-9F6E-7603A74A0A8F}" srcOrd="2" destOrd="0" parTransId="{D4088390-FC77-4115-A9D5-E783F2DDB6F3}" sibTransId="{42EB4450-DA87-4944-8975-71956A19A21A}"/>
    <dgm:cxn modelId="{4913A6D9-FBEC-4BF8-B451-EFA71806D397}" srcId="{0AD4CA1A-520E-469C-9F6E-7603A74A0A8F}" destId="{04A435EC-5BA1-4480-8911-4B9C32708F6F}" srcOrd="0" destOrd="0" parTransId="{5BF61E76-3968-48BE-88EF-8195B12A5E6C}" sibTransId="{CA925FDA-2772-44BB-BDBD-EA4D20FEFE36}"/>
    <dgm:cxn modelId="{7F6E4CE6-9F57-460F-A2BE-360E570FEB32}" srcId="{5DC56ED8-A624-46F9-AA42-CB95C25162CF}" destId="{5C7165C6-DA28-4C11-80EA-DECA8B59568A}" srcOrd="0" destOrd="0" parTransId="{ECD40605-1DFD-4474-9C40-0B8FA7BABDB3}" sibTransId="{660B22BA-4477-4FE8-9B55-6EE06307178B}"/>
    <dgm:cxn modelId="{DFB1BD8A-B2BA-48A7-BC14-46BEE2B7FC2E}" type="presParOf" srcId="{AF4B8F80-E0C6-1943-B54D-C33B0AE193AB}" destId="{C6A54EE7-2539-FF45-B915-B443DBBC1F18}" srcOrd="0" destOrd="0" presId="urn:microsoft.com/office/officeart/2016/7/layout/VerticalSolidActionList"/>
    <dgm:cxn modelId="{00BAB51C-C989-4E52-A880-F35ED4E48D1B}" type="presParOf" srcId="{C6A54EE7-2539-FF45-B915-B443DBBC1F18}" destId="{ABDA2FE3-31D1-0945-AF80-5280182D54B5}" srcOrd="0" destOrd="0" presId="urn:microsoft.com/office/officeart/2016/7/layout/VerticalSolidActionList"/>
    <dgm:cxn modelId="{FC71AB77-38FE-445C-A6CF-39F35AFAA324}" type="presParOf" srcId="{C6A54EE7-2539-FF45-B915-B443DBBC1F18}" destId="{1972DE8C-72B8-864D-980B-79C66820736E}" srcOrd="1" destOrd="0" presId="urn:microsoft.com/office/officeart/2016/7/layout/VerticalSolidActionList"/>
    <dgm:cxn modelId="{B9FDA8D4-4018-4BD0-9C7D-2778C3B9C74D}" type="presParOf" srcId="{AF4B8F80-E0C6-1943-B54D-C33B0AE193AB}" destId="{C131A988-E957-4946-AACD-B5A04269E698}" srcOrd="1" destOrd="0" presId="urn:microsoft.com/office/officeart/2016/7/layout/VerticalSolidActionList"/>
    <dgm:cxn modelId="{462C056E-DBE0-4BD4-960A-364EDA515417}" type="presParOf" srcId="{AF4B8F80-E0C6-1943-B54D-C33B0AE193AB}" destId="{37EA4A44-7165-DB49-B47F-FFF554E52000}" srcOrd="2" destOrd="0" presId="urn:microsoft.com/office/officeart/2016/7/layout/VerticalSolidActionList"/>
    <dgm:cxn modelId="{B37B8D6B-EAD8-4A88-AFB8-84C220AE8D0C}" type="presParOf" srcId="{37EA4A44-7165-DB49-B47F-FFF554E52000}" destId="{67EBB1C5-04F3-DB4D-9878-418ED0CDE7D6}" srcOrd="0" destOrd="0" presId="urn:microsoft.com/office/officeart/2016/7/layout/VerticalSolidActionList"/>
    <dgm:cxn modelId="{5D820342-697E-49DE-B351-6C5F148CA3BA}" type="presParOf" srcId="{37EA4A44-7165-DB49-B47F-FFF554E52000}" destId="{26E806D9-02B7-164B-9ED3-592F3C536D0D}" srcOrd="1" destOrd="0" presId="urn:microsoft.com/office/officeart/2016/7/layout/VerticalSolidActionList"/>
    <dgm:cxn modelId="{AC232F75-68B9-4782-AEFC-0DE401651CB0}" type="presParOf" srcId="{AF4B8F80-E0C6-1943-B54D-C33B0AE193AB}" destId="{59A35668-5797-094B-B4CD-265DF0E3EA85}" srcOrd="3" destOrd="0" presId="urn:microsoft.com/office/officeart/2016/7/layout/VerticalSolidActionList"/>
    <dgm:cxn modelId="{CD5683A9-1B9D-4150-808C-2D4C299BEA38}" type="presParOf" srcId="{AF4B8F80-E0C6-1943-B54D-C33B0AE193AB}" destId="{358A546A-3E3E-4B30-8E89-CB068993D399}" srcOrd="4" destOrd="0" presId="urn:microsoft.com/office/officeart/2016/7/layout/VerticalSolidActionList"/>
    <dgm:cxn modelId="{C1427DCD-6AE7-48CC-B4A9-4A84A406F016}" type="presParOf" srcId="{358A546A-3E3E-4B30-8E89-CB068993D399}" destId="{62C3C29C-2985-400D-A455-CBA5701EFB53}" srcOrd="0" destOrd="0" presId="urn:microsoft.com/office/officeart/2016/7/layout/VerticalSolidActionList"/>
    <dgm:cxn modelId="{1337A9BF-51C9-41E2-8DB6-9C87A8A84AA5}" type="presParOf" srcId="{358A546A-3E3E-4B30-8E89-CB068993D399}" destId="{33171253-DB82-4A19-B597-55594BB338EE}" srcOrd="1" destOrd="0" presId="urn:microsoft.com/office/officeart/2016/7/layout/VerticalSolidActionList"/>
    <dgm:cxn modelId="{25EE3CCB-B711-4469-996B-F32123D451F8}" type="presParOf" srcId="{AF4B8F80-E0C6-1943-B54D-C33B0AE193AB}" destId="{399031EC-6FBB-4687-A898-43B86F563C62}" srcOrd="5" destOrd="0" presId="urn:microsoft.com/office/officeart/2016/7/layout/VerticalSolidActionList"/>
    <dgm:cxn modelId="{30B1D916-147E-4AAF-B92B-59A1047C2A44}" type="presParOf" srcId="{AF4B8F80-E0C6-1943-B54D-C33B0AE193AB}" destId="{6C0312F3-ED49-A346-BDD7-CAB8182CB5F9}" srcOrd="6" destOrd="0" presId="urn:microsoft.com/office/officeart/2016/7/layout/VerticalSolidActionList"/>
    <dgm:cxn modelId="{0249C640-B86B-4F12-AB75-2AE0D894C986}" type="presParOf" srcId="{6C0312F3-ED49-A346-BDD7-CAB8182CB5F9}" destId="{E8FA303B-AA55-FF47-9042-C568609147D9}" srcOrd="0" destOrd="0" presId="urn:microsoft.com/office/officeart/2016/7/layout/VerticalSolidActionList"/>
    <dgm:cxn modelId="{6EE2FAB6-1D59-4AA7-8610-73474D74674B}" type="presParOf" srcId="{6C0312F3-ED49-A346-BDD7-CAB8182CB5F9}" destId="{F81C0033-C476-0544-9805-8BF752A14195}" srcOrd="1" destOrd="0" presId="urn:microsoft.com/office/officeart/2016/7/layout/VerticalSolidActionList"/>
    <dgm:cxn modelId="{5AB0227A-677E-43F1-B995-FF04D08FBF32}" type="presParOf" srcId="{AF4B8F80-E0C6-1943-B54D-C33B0AE193AB}" destId="{54E08B12-DB06-3F45-BAA8-A1286F50F15F}" srcOrd="7" destOrd="0" presId="urn:microsoft.com/office/officeart/2016/7/layout/VerticalSolidActionList"/>
    <dgm:cxn modelId="{BD2BC51D-719A-4148-BBD7-E0724722F8C8}" type="presParOf" srcId="{AF4B8F80-E0C6-1943-B54D-C33B0AE193AB}" destId="{4DC5135A-5232-42D6-85D6-E2A16A3BBC8A}" srcOrd="8" destOrd="0" presId="urn:microsoft.com/office/officeart/2016/7/layout/VerticalSolidActionList"/>
    <dgm:cxn modelId="{69E6B529-3219-4136-8EBC-6509DC803E8C}" type="presParOf" srcId="{4DC5135A-5232-42D6-85D6-E2A16A3BBC8A}" destId="{4CC77EE8-E3B9-4A76-82DE-84D636281DBC}" srcOrd="0" destOrd="0" presId="urn:microsoft.com/office/officeart/2016/7/layout/VerticalSolidActionList"/>
    <dgm:cxn modelId="{152E3B4E-FD66-4342-A90D-F5F489C809C7}" type="presParOf" srcId="{4DC5135A-5232-42D6-85D6-E2A16A3BBC8A}" destId="{1A9D2267-99D6-4F85-AA45-F735A00DF539}"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864C6A-098D-45FB-9B21-106163AF448F}"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A81CEE0E-6C6E-4121-AD33-EB60655958B6}">
      <dgm:prSet/>
      <dgm:spPr/>
      <dgm:t>
        <a:bodyPr/>
        <a:lstStyle/>
        <a:p>
          <a:r>
            <a:rPr lang="en-US" dirty="0"/>
            <a:t>Sue will intervene to document issues and design a support plan </a:t>
          </a:r>
        </a:p>
      </dgm:t>
    </dgm:pt>
    <dgm:pt modelId="{38A271D3-FBB5-4B64-BCB4-EF2CFAA47AEB}" type="parTrans" cxnId="{C6ABEEA8-73A5-4791-BE12-6A4B3B4FEBD4}">
      <dgm:prSet/>
      <dgm:spPr/>
      <dgm:t>
        <a:bodyPr/>
        <a:lstStyle/>
        <a:p>
          <a:endParaRPr lang="en-US"/>
        </a:p>
      </dgm:t>
    </dgm:pt>
    <dgm:pt modelId="{FAB03436-46E7-4D1B-B671-A51C8E24365F}" type="sibTrans" cxnId="{C6ABEEA8-73A5-4791-BE12-6A4B3B4FEBD4}">
      <dgm:prSet/>
      <dgm:spPr/>
      <dgm:t>
        <a:bodyPr/>
        <a:lstStyle/>
        <a:p>
          <a:endParaRPr lang="en-US"/>
        </a:p>
      </dgm:t>
    </dgm:pt>
    <dgm:pt modelId="{D5CCE9BB-9A1F-4648-B60A-DFF8C0CB0CC2}">
      <dgm:prSet/>
      <dgm:spPr/>
      <dgm:t>
        <a:bodyPr/>
        <a:lstStyle/>
        <a:p>
          <a:pPr rtl="0"/>
          <a:r>
            <a:rPr lang="en-US" dirty="0"/>
            <a:t>SCE director (Cara) and program coordinator will be notified</a:t>
          </a:r>
        </a:p>
      </dgm:t>
    </dgm:pt>
    <dgm:pt modelId="{145E7644-A13A-4E6D-9CC1-2B90FDC667D0}" type="parTrans" cxnId="{02B6AB58-846E-494D-9210-1AFE9F5945B3}">
      <dgm:prSet/>
      <dgm:spPr/>
      <dgm:t>
        <a:bodyPr/>
        <a:lstStyle/>
        <a:p>
          <a:endParaRPr lang="en-US"/>
        </a:p>
      </dgm:t>
    </dgm:pt>
    <dgm:pt modelId="{A8612F87-DCE9-450A-A0BC-FA59261149FC}" type="sibTrans" cxnId="{02B6AB58-846E-494D-9210-1AFE9F5945B3}">
      <dgm:prSet/>
      <dgm:spPr/>
      <dgm:t>
        <a:bodyPr/>
        <a:lstStyle/>
        <a:p>
          <a:endParaRPr lang="en-US"/>
        </a:p>
      </dgm:t>
    </dgm:pt>
    <dgm:pt modelId="{EF232F7C-AA2B-4EB8-830D-FA87ABB755E0}">
      <dgm:prSet/>
      <dgm:spPr/>
      <dgm:t>
        <a:bodyPr/>
        <a:lstStyle/>
        <a:p>
          <a:r>
            <a:rPr lang="en-US" dirty="0"/>
            <a:t>If issues continue, a revised plan will be put in place</a:t>
          </a:r>
        </a:p>
      </dgm:t>
    </dgm:pt>
    <dgm:pt modelId="{2C369014-6A69-4AA6-839B-77C839A7BAA5}" type="parTrans" cxnId="{6F6E45AB-A1F8-410A-A97B-40C94D83AB50}">
      <dgm:prSet/>
      <dgm:spPr/>
      <dgm:t>
        <a:bodyPr/>
        <a:lstStyle/>
        <a:p>
          <a:endParaRPr lang="en-US"/>
        </a:p>
      </dgm:t>
    </dgm:pt>
    <dgm:pt modelId="{51CB5D61-1FEF-45C1-8C44-1439A8AD17FD}" type="sibTrans" cxnId="{6F6E45AB-A1F8-410A-A97B-40C94D83AB50}">
      <dgm:prSet/>
      <dgm:spPr/>
      <dgm:t>
        <a:bodyPr/>
        <a:lstStyle/>
        <a:p>
          <a:endParaRPr lang="en-US"/>
        </a:p>
      </dgm:t>
    </dgm:pt>
    <dgm:pt modelId="{CEFA8FB0-BF62-4E48-960F-EA238773E1E4}">
      <dgm:prSet/>
      <dgm:spPr/>
      <dgm:t>
        <a:bodyPr/>
        <a:lstStyle/>
        <a:p>
          <a:r>
            <a:rPr lang="en-US" dirty="0"/>
            <a:t>If issues persist, your continuation in the program may be in jeopardy</a:t>
          </a:r>
        </a:p>
      </dgm:t>
    </dgm:pt>
    <dgm:pt modelId="{75C861BC-C844-4C92-8FF0-A68734E25197}" type="parTrans" cxnId="{0BE6CEAB-6333-4C01-ADB1-50E51DA9268D}">
      <dgm:prSet/>
      <dgm:spPr/>
      <dgm:t>
        <a:bodyPr/>
        <a:lstStyle/>
        <a:p>
          <a:endParaRPr lang="en-US"/>
        </a:p>
      </dgm:t>
    </dgm:pt>
    <dgm:pt modelId="{64BFCEE6-3258-4809-9B13-7C7E868B470D}" type="sibTrans" cxnId="{0BE6CEAB-6333-4C01-ADB1-50E51DA9268D}">
      <dgm:prSet/>
      <dgm:spPr/>
      <dgm:t>
        <a:bodyPr/>
        <a:lstStyle/>
        <a:p>
          <a:endParaRPr lang="en-US"/>
        </a:p>
      </dgm:t>
    </dgm:pt>
    <dgm:pt modelId="{C0DCF5F3-6187-E443-8B29-B09BF132781F}" type="pres">
      <dgm:prSet presAssocID="{14864C6A-098D-45FB-9B21-106163AF448F}" presName="outerComposite" presStyleCnt="0">
        <dgm:presLayoutVars>
          <dgm:chMax val="5"/>
          <dgm:dir/>
          <dgm:resizeHandles val="exact"/>
        </dgm:presLayoutVars>
      </dgm:prSet>
      <dgm:spPr/>
    </dgm:pt>
    <dgm:pt modelId="{F0DB105B-7DC7-1847-BC11-BD02DAE36757}" type="pres">
      <dgm:prSet presAssocID="{14864C6A-098D-45FB-9B21-106163AF448F}" presName="dummyMaxCanvas" presStyleCnt="0">
        <dgm:presLayoutVars/>
      </dgm:prSet>
      <dgm:spPr/>
    </dgm:pt>
    <dgm:pt modelId="{FC09E0D5-CA24-174D-907C-341E72F97D29}" type="pres">
      <dgm:prSet presAssocID="{14864C6A-098D-45FB-9B21-106163AF448F}" presName="FourNodes_1" presStyleLbl="node1" presStyleIdx="0" presStyleCnt="4">
        <dgm:presLayoutVars>
          <dgm:bulletEnabled val="1"/>
        </dgm:presLayoutVars>
      </dgm:prSet>
      <dgm:spPr/>
    </dgm:pt>
    <dgm:pt modelId="{E7F2B8F3-8EBA-A544-B081-AD1D382EE5BB}" type="pres">
      <dgm:prSet presAssocID="{14864C6A-098D-45FB-9B21-106163AF448F}" presName="FourNodes_2" presStyleLbl="node1" presStyleIdx="1" presStyleCnt="4">
        <dgm:presLayoutVars>
          <dgm:bulletEnabled val="1"/>
        </dgm:presLayoutVars>
      </dgm:prSet>
      <dgm:spPr/>
    </dgm:pt>
    <dgm:pt modelId="{C569A7F7-B2B9-9D4F-8E81-F30E2B91284F}" type="pres">
      <dgm:prSet presAssocID="{14864C6A-098D-45FB-9B21-106163AF448F}" presName="FourNodes_3" presStyleLbl="node1" presStyleIdx="2" presStyleCnt="4">
        <dgm:presLayoutVars>
          <dgm:bulletEnabled val="1"/>
        </dgm:presLayoutVars>
      </dgm:prSet>
      <dgm:spPr/>
    </dgm:pt>
    <dgm:pt modelId="{27AE20EE-5184-0E44-BAC7-C12259EC7547}" type="pres">
      <dgm:prSet presAssocID="{14864C6A-098D-45FB-9B21-106163AF448F}" presName="FourNodes_4" presStyleLbl="node1" presStyleIdx="3" presStyleCnt="4">
        <dgm:presLayoutVars>
          <dgm:bulletEnabled val="1"/>
        </dgm:presLayoutVars>
      </dgm:prSet>
      <dgm:spPr/>
    </dgm:pt>
    <dgm:pt modelId="{13C03D86-4A33-3A43-86BF-1BC4E1C6DE64}" type="pres">
      <dgm:prSet presAssocID="{14864C6A-098D-45FB-9B21-106163AF448F}" presName="FourConn_1-2" presStyleLbl="fgAccFollowNode1" presStyleIdx="0" presStyleCnt="3">
        <dgm:presLayoutVars>
          <dgm:bulletEnabled val="1"/>
        </dgm:presLayoutVars>
      </dgm:prSet>
      <dgm:spPr/>
    </dgm:pt>
    <dgm:pt modelId="{85EE978C-B837-7948-ACDA-CCA051368552}" type="pres">
      <dgm:prSet presAssocID="{14864C6A-098D-45FB-9B21-106163AF448F}" presName="FourConn_2-3" presStyleLbl="fgAccFollowNode1" presStyleIdx="1" presStyleCnt="3">
        <dgm:presLayoutVars>
          <dgm:bulletEnabled val="1"/>
        </dgm:presLayoutVars>
      </dgm:prSet>
      <dgm:spPr/>
    </dgm:pt>
    <dgm:pt modelId="{9CEDF44C-1D37-B844-9FDC-87990F19B6EC}" type="pres">
      <dgm:prSet presAssocID="{14864C6A-098D-45FB-9B21-106163AF448F}" presName="FourConn_3-4" presStyleLbl="fgAccFollowNode1" presStyleIdx="2" presStyleCnt="3">
        <dgm:presLayoutVars>
          <dgm:bulletEnabled val="1"/>
        </dgm:presLayoutVars>
      </dgm:prSet>
      <dgm:spPr/>
    </dgm:pt>
    <dgm:pt modelId="{CF789BB8-A8D9-BD4B-A214-4B3294745E5E}" type="pres">
      <dgm:prSet presAssocID="{14864C6A-098D-45FB-9B21-106163AF448F}" presName="FourNodes_1_text" presStyleLbl="node1" presStyleIdx="3" presStyleCnt="4">
        <dgm:presLayoutVars>
          <dgm:bulletEnabled val="1"/>
        </dgm:presLayoutVars>
      </dgm:prSet>
      <dgm:spPr/>
    </dgm:pt>
    <dgm:pt modelId="{EADC4250-7147-C645-B655-015322415F3E}" type="pres">
      <dgm:prSet presAssocID="{14864C6A-098D-45FB-9B21-106163AF448F}" presName="FourNodes_2_text" presStyleLbl="node1" presStyleIdx="3" presStyleCnt="4">
        <dgm:presLayoutVars>
          <dgm:bulletEnabled val="1"/>
        </dgm:presLayoutVars>
      </dgm:prSet>
      <dgm:spPr/>
    </dgm:pt>
    <dgm:pt modelId="{B3C74D68-29F2-3C4D-9027-D18E96013C8A}" type="pres">
      <dgm:prSet presAssocID="{14864C6A-098D-45FB-9B21-106163AF448F}" presName="FourNodes_3_text" presStyleLbl="node1" presStyleIdx="3" presStyleCnt="4">
        <dgm:presLayoutVars>
          <dgm:bulletEnabled val="1"/>
        </dgm:presLayoutVars>
      </dgm:prSet>
      <dgm:spPr/>
    </dgm:pt>
    <dgm:pt modelId="{1A2FD4AD-F7FB-3A43-BFEE-25FF5706EB03}" type="pres">
      <dgm:prSet presAssocID="{14864C6A-098D-45FB-9B21-106163AF448F}" presName="FourNodes_4_text" presStyleLbl="node1" presStyleIdx="3" presStyleCnt="4">
        <dgm:presLayoutVars>
          <dgm:bulletEnabled val="1"/>
        </dgm:presLayoutVars>
      </dgm:prSet>
      <dgm:spPr/>
    </dgm:pt>
  </dgm:ptLst>
  <dgm:cxnLst>
    <dgm:cxn modelId="{69192810-B08C-E647-B242-D77C518BCA08}" type="presOf" srcId="{EF232F7C-AA2B-4EB8-830D-FA87ABB755E0}" destId="{C569A7F7-B2B9-9D4F-8E81-F30E2B91284F}" srcOrd="0" destOrd="0" presId="urn:microsoft.com/office/officeart/2005/8/layout/vProcess5"/>
    <dgm:cxn modelId="{AE392715-9E5D-4348-81D3-EB1C4F280961}" type="presOf" srcId="{A81CEE0E-6C6E-4121-AD33-EB60655958B6}" destId="{CF789BB8-A8D9-BD4B-A214-4B3294745E5E}" srcOrd="1" destOrd="0" presId="urn:microsoft.com/office/officeart/2005/8/layout/vProcess5"/>
    <dgm:cxn modelId="{F68F4723-23EF-844E-A800-EF1E0A426433}" type="presOf" srcId="{CEFA8FB0-BF62-4E48-960F-EA238773E1E4}" destId="{1A2FD4AD-F7FB-3A43-BFEE-25FF5706EB03}" srcOrd="1" destOrd="0" presId="urn:microsoft.com/office/officeart/2005/8/layout/vProcess5"/>
    <dgm:cxn modelId="{880F642E-D5DE-5D4F-824A-342E97F1E329}" type="presOf" srcId="{D5CCE9BB-9A1F-4648-B60A-DFF8C0CB0CC2}" destId="{E7F2B8F3-8EBA-A544-B081-AD1D382EE5BB}" srcOrd="0" destOrd="0" presId="urn:microsoft.com/office/officeart/2005/8/layout/vProcess5"/>
    <dgm:cxn modelId="{9398C142-D627-D74D-9BE0-CAF9BEF4B01B}" type="presOf" srcId="{A8612F87-DCE9-450A-A0BC-FA59261149FC}" destId="{85EE978C-B837-7948-ACDA-CCA051368552}" srcOrd="0" destOrd="0" presId="urn:microsoft.com/office/officeart/2005/8/layout/vProcess5"/>
    <dgm:cxn modelId="{02B6AB58-846E-494D-9210-1AFE9F5945B3}" srcId="{14864C6A-098D-45FB-9B21-106163AF448F}" destId="{D5CCE9BB-9A1F-4648-B60A-DFF8C0CB0CC2}" srcOrd="1" destOrd="0" parTransId="{145E7644-A13A-4E6D-9CC1-2B90FDC667D0}" sibTransId="{A8612F87-DCE9-450A-A0BC-FA59261149FC}"/>
    <dgm:cxn modelId="{9045AF5B-D26D-D348-99C6-04E85EEE0A7F}" type="presOf" srcId="{EF232F7C-AA2B-4EB8-830D-FA87ABB755E0}" destId="{B3C74D68-29F2-3C4D-9027-D18E96013C8A}" srcOrd="1" destOrd="0" presId="urn:microsoft.com/office/officeart/2005/8/layout/vProcess5"/>
    <dgm:cxn modelId="{814DED87-BEDF-2E4D-B048-3B2E676527BB}" type="presOf" srcId="{FAB03436-46E7-4D1B-B671-A51C8E24365F}" destId="{13C03D86-4A33-3A43-86BF-1BC4E1C6DE64}" srcOrd="0" destOrd="0" presId="urn:microsoft.com/office/officeart/2005/8/layout/vProcess5"/>
    <dgm:cxn modelId="{59C0EE87-85F8-B14D-A613-45E29DC8CE1F}" type="presOf" srcId="{14864C6A-098D-45FB-9B21-106163AF448F}" destId="{C0DCF5F3-6187-E443-8B29-B09BF132781F}" srcOrd="0" destOrd="0" presId="urn:microsoft.com/office/officeart/2005/8/layout/vProcess5"/>
    <dgm:cxn modelId="{57291AA5-FE40-944D-95FA-8B6BA6F2DBC9}" type="presOf" srcId="{A81CEE0E-6C6E-4121-AD33-EB60655958B6}" destId="{FC09E0D5-CA24-174D-907C-341E72F97D29}" srcOrd="0" destOrd="0" presId="urn:microsoft.com/office/officeart/2005/8/layout/vProcess5"/>
    <dgm:cxn modelId="{C6ABEEA8-73A5-4791-BE12-6A4B3B4FEBD4}" srcId="{14864C6A-098D-45FB-9B21-106163AF448F}" destId="{A81CEE0E-6C6E-4121-AD33-EB60655958B6}" srcOrd="0" destOrd="0" parTransId="{38A271D3-FBB5-4B64-BCB4-EF2CFAA47AEB}" sibTransId="{FAB03436-46E7-4D1B-B671-A51C8E24365F}"/>
    <dgm:cxn modelId="{6F6E45AB-A1F8-410A-A97B-40C94D83AB50}" srcId="{14864C6A-098D-45FB-9B21-106163AF448F}" destId="{EF232F7C-AA2B-4EB8-830D-FA87ABB755E0}" srcOrd="2" destOrd="0" parTransId="{2C369014-6A69-4AA6-839B-77C839A7BAA5}" sibTransId="{51CB5D61-1FEF-45C1-8C44-1439A8AD17FD}"/>
    <dgm:cxn modelId="{0BE6CEAB-6333-4C01-ADB1-50E51DA9268D}" srcId="{14864C6A-098D-45FB-9B21-106163AF448F}" destId="{CEFA8FB0-BF62-4E48-960F-EA238773E1E4}" srcOrd="3" destOrd="0" parTransId="{75C861BC-C844-4C92-8FF0-A68734E25197}" sibTransId="{64BFCEE6-3258-4809-9B13-7C7E868B470D}"/>
    <dgm:cxn modelId="{1EBF32C3-56B1-3F46-A962-0E9F5CFAD293}" type="presOf" srcId="{CEFA8FB0-BF62-4E48-960F-EA238773E1E4}" destId="{27AE20EE-5184-0E44-BAC7-C12259EC7547}" srcOrd="0" destOrd="0" presId="urn:microsoft.com/office/officeart/2005/8/layout/vProcess5"/>
    <dgm:cxn modelId="{1F7107DD-A978-6D42-8B1E-54C6DFBF961A}" type="presOf" srcId="{51CB5D61-1FEF-45C1-8C44-1439A8AD17FD}" destId="{9CEDF44C-1D37-B844-9FDC-87990F19B6EC}" srcOrd="0" destOrd="0" presId="urn:microsoft.com/office/officeart/2005/8/layout/vProcess5"/>
    <dgm:cxn modelId="{54EADDF4-30FD-A241-A76B-B2B3FD2C6A92}" type="presOf" srcId="{D5CCE9BB-9A1F-4648-B60A-DFF8C0CB0CC2}" destId="{EADC4250-7147-C645-B655-015322415F3E}" srcOrd="1" destOrd="0" presId="urn:microsoft.com/office/officeart/2005/8/layout/vProcess5"/>
    <dgm:cxn modelId="{FBB9D0C0-4D40-E245-8653-8EF6A5C24492}" type="presParOf" srcId="{C0DCF5F3-6187-E443-8B29-B09BF132781F}" destId="{F0DB105B-7DC7-1847-BC11-BD02DAE36757}" srcOrd="0" destOrd="0" presId="urn:microsoft.com/office/officeart/2005/8/layout/vProcess5"/>
    <dgm:cxn modelId="{537A64C8-A940-634C-B17A-6231D72370BD}" type="presParOf" srcId="{C0DCF5F3-6187-E443-8B29-B09BF132781F}" destId="{FC09E0D5-CA24-174D-907C-341E72F97D29}" srcOrd="1" destOrd="0" presId="urn:microsoft.com/office/officeart/2005/8/layout/vProcess5"/>
    <dgm:cxn modelId="{E4748D49-0231-DF49-87A1-0563C1C90D0D}" type="presParOf" srcId="{C0DCF5F3-6187-E443-8B29-B09BF132781F}" destId="{E7F2B8F3-8EBA-A544-B081-AD1D382EE5BB}" srcOrd="2" destOrd="0" presId="urn:microsoft.com/office/officeart/2005/8/layout/vProcess5"/>
    <dgm:cxn modelId="{0DEF64D3-B830-9C4C-B727-6D3B65C66771}" type="presParOf" srcId="{C0DCF5F3-6187-E443-8B29-B09BF132781F}" destId="{C569A7F7-B2B9-9D4F-8E81-F30E2B91284F}" srcOrd="3" destOrd="0" presId="urn:microsoft.com/office/officeart/2005/8/layout/vProcess5"/>
    <dgm:cxn modelId="{44C87DB8-0FCA-4044-A4E9-FEF6CB11426F}" type="presParOf" srcId="{C0DCF5F3-6187-E443-8B29-B09BF132781F}" destId="{27AE20EE-5184-0E44-BAC7-C12259EC7547}" srcOrd="4" destOrd="0" presId="urn:microsoft.com/office/officeart/2005/8/layout/vProcess5"/>
    <dgm:cxn modelId="{354BBC61-1CA8-DC4F-95EE-41EB65B46CF7}" type="presParOf" srcId="{C0DCF5F3-6187-E443-8B29-B09BF132781F}" destId="{13C03D86-4A33-3A43-86BF-1BC4E1C6DE64}" srcOrd="5" destOrd="0" presId="urn:microsoft.com/office/officeart/2005/8/layout/vProcess5"/>
    <dgm:cxn modelId="{9D2E345E-54AE-8844-A04B-7D5A6C30681E}" type="presParOf" srcId="{C0DCF5F3-6187-E443-8B29-B09BF132781F}" destId="{85EE978C-B837-7948-ACDA-CCA051368552}" srcOrd="6" destOrd="0" presId="urn:microsoft.com/office/officeart/2005/8/layout/vProcess5"/>
    <dgm:cxn modelId="{FA7E770C-802B-FD4D-9C63-92F3D6228007}" type="presParOf" srcId="{C0DCF5F3-6187-E443-8B29-B09BF132781F}" destId="{9CEDF44C-1D37-B844-9FDC-87990F19B6EC}" srcOrd="7" destOrd="0" presId="urn:microsoft.com/office/officeart/2005/8/layout/vProcess5"/>
    <dgm:cxn modelId="{7B54B59F-6829-164E-9E15-21D231A2C935}" type="presParOf" srcId="{C0DCF5F3-6187-E443-8B29-B09BF132781F}" destId="{CF789BB8-A8D9-BD4B-A214-4B3294745E5E}" srcOrd="8" destOrd="0" presId="urn:microsoft.com/office/officeart/2005/8/layout/vProcess5"/>
    <dgm:cxn modelId="{8955EA43-28D8-B74B-A0AF-36DA75D0E38E}" type="presParOf" srcId="{C0DCF5F3-6187-E443-8B29-B09BF132781F}" destId="{EADC4250-7147-C645-B655-015322415F3E}" srcOrd="9" destOrd="0" presId="urn:microsoft.com/office/officeart/2005/8/layout/vProcess5"/>
    <dgm:cxn modelId="{96CEE772-D394-D742-A89D-F3C4B593F516}" type="presParOf" srcId="{C0DCF5F3-6187-E443-8B29-B09BF132781F}" destId="{B3C74D68-29F2-3C4D-9027-D18E96013C8A}" srcOrd="10" destOrd="0" presId="urn:microsoft.com/office/officeart/2005/8/layout/vProcess5"/>
    <dgm:cxn modelId="{DC0F4B06-68A5-704A-919D-2C0ED9E9D176}" type="presParOf" srcId="{C0DCF5F3-6187-E443-8B29-B09BF132781F}" destId="{1A2FD4AD-F7FB-3A43-BFEE-25FF5706EB03}"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A9BB201-1F6D-4D7A-B0B2-01F2A8F4206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A729670-D656-4171-8C36-86825DB5CF90}">
      <dgm:prSet/>
      <dgm:spPr/>
      <dgm:t>
        <a:bodyPr/>
        <a:lstStyle/>
        <a:p>
          <a:r>
            <a:rPr lang="en-US"/>
            <a:t>COMMUNICATE! If you feel anxious and overwhelmed, reach out to someone. There are so many people who are here to support you! Your success is OUR success! We care about you!</a:t>
          </a:r>
        </a:p>
      </dgm:t>
    </dgm:pt>
    <dgm:pt modelId="{80C00DDC-5517-4277-A9E8-0D349412DA60}" type="parTrans" cxnId="{C47E69EB-698E-436A-B99F-031ED335178C}">
      <dgm:prSet/>
      <dgm:spPr/>
      <dgm:t>
        <a:bodyPr/>
        <a:lstStyle/>
        <a:p>
          <a:endParaRPr lang="en-US"/>
        </a:p>
      </dgm:t>
    </dgm:pt>
    <dgm:pt modelId="{D60BE03F-50C4-415A-B50A-BDAF1B856293}" type="sibTrans" cxnId="{C47E69EB-698E-436A-B99F-031ED335178C}">
      <dgm:prSet/>
      <dgm:spPr/>
      <dgm:t>
        <a:bodyPr/>
        <a:lstStyle/>
        <a:p>
          <a:endParaRPr lang="en-US"/>
        </a:p>
      </dgm:t>
    </dgm:pt>
    <dgm:pt modelId="{3F1F65D3-D5ED-4CC9-8439-24BD2E7C9182}">
      <dgm:prSet/>
      <dgm:spPr/>
      <dgm:t>
        <a:bodyPr/>
        <a:lstStyle/>
        <a:p>
          <a:r>
            <a:rPr lang="en-US"/>
            <a:t>Be proactive and planful.</a:t>
          </a:r>
        </a:p>
      </dgm:t>
    </dgm:pt>
    <dgm:pt modelId="{CF4FDA76-10AB-4C11-A7EA-0E2762760ACE}" type="parTrans" cxnId="{30457192-4E77-4615-888B-9559954FEF0E}">
      <dgm:prSet/>
      <dgm:spPr/>
      <dgm:t>
        <a:bodyPr/>
        <a:lstStyle/>
        <a:p>
          <a:endParaRPr lang="en-US"/>
        </a:p>
      </dgm:t>
    </dgm:pt>
    <dgm:pt modelId="{6AE5D3B2-3123-4A73-8C77-27984DE2214C}" type="sibTrans" cxnId="{30457192-4E77-4615-888B-9559954FEF0E}">
      <dgm:prSet/>
      <dgm:spPr/>
      <dgm:t>
        <a:bodyPr/>
        <a:lstStyle/>
        <a:p>
          <a:endParaRPr lang="en-US"/>
        </a:p>
      </dgm:t>
    </dgm:pt>
    <dgm:pt modelId="{FC8A2DD1-63AB-44FC-89A5-ED51E9286FF8}">
      <dgm:prSet/>
      <dgm:spPr/>
      <dgm:t>
        <a:bodyPr/>
        <a:lstStyle/>
        <a:p>
          <a:r>
            <a:rPr lang="en-US"/>
            <a:t>Remember that you are representing the College of Education as well as yourselves, so be polite, professional, and conscientious in all that you do.</a:t>
          </a:r>
        </a:p>
      </dgm:t>
    </dgm:pt>
    <dgm:pt modelId="{99C8B705-0D43-4C51-A540-A0BD9AB4CF72}" type="parTrans" cxnId="{B484B724-0BD7-47D5-901B-4DC74D4D31F8}">
      <dgm:prSet/>
      <dgm:spPr/>
      <dgm:t>
        <a:bodyPr/>
        <a:lstStyle/>
        <a:p>
          <a:endParaRPr lang="en-US"/>
        </a:p>
      </dgm:t>
    </dgm:pt>
    <dgm:pt modelId="{211D591D-7C6B-400C-8299-98EDAF742472}" type="sibTrans" cxnId="{B484B724-0BD7-47D5-901B-4DC74D4D31F8}">
      <dgm:prSet/>
      <dgm:spPr/>
      <dgm:t>
        <a:bodyPr/>
        <a:lstStyle/>
        <a:p>
          <a:endParaRPr lang="en-US"/>
        </a:p>
      </dgm:t>
    </dgm:pt>
    <dgm:pt modelId="{ADCDEB08-8023-42F8-A3BB-AB99439E2A80}">
      <dgm:prSet/>
      <dgm:spPr/>
      <dgm:t>
        <a:bodyPr/>
        <a:lstStyle/>
        <a:p>
          <a:r>
            <a:rPr lang="en-US"/>
            <a:t>Refer to the SCE website if you have questions. If you can’t find an answer, find ME! I’m here to help!</a:t>
          </a:r>
        </a:p>
      </dgm:t>
    </dgm:pt>
    <dgm:pt modelId="{7C333DC7-C61C-45E7-A80E-C292FAC23A68}" type="parTrans" cxnId="{309004A4-41B9-47B2-A46D-276221D80174}">
      <dgm:prSet/>
      <dgm:spPr/>
      <dgm:t>
        <a:bodyPr/>
        <a:lstStyle/>
        <a:p>
          <a:endParaRPr lang="en-US"/>
        </a:p>
      </dgm:t>
    </dgm:pt>
    <dgm:pt modelId="{0D70E82C-68CE-45F9-B393-7CF09D9834E7}" type="sibTrans" cxnId="{309004A4-41B9-47B2-A46D-276221D80174}">
      <dgm:prSet/>
      <dgm:spPr/>
      <dgm:t>
        <a:bodyPr/>
        <a:lstStyle/>
        <a:p>
          <a:endParaRPr lang="en-US"/>
        </a:p>
      </dgm:t>
    </dgm:pt>
    <dgm:pt modelId="{C2BB4C24-975D-481E-ADC2-26401B1B9C3D}" type="pres">
      <dgm:prSet presAssocID="{0A9BB201-1F6D-4D7A-B0B2-01F2A8F4206D}" presName="root" presStyleCnt="0">
        <dgm:presLayoutVars>
          <dgm:dir/>
          <dgm:resizeHandles val="exact"/>
        </dgm:presLayoutVars>
      </dgm:prSet>
      <dgm:spPr/>
    </dgm:pt>
    <dgm:pt modelId="{6759EB98-535F-4760-9DD2-991740003C36}" type="pres">
      <dgm:prSet presAssocID="{AA729670-D656-4171-8C36-86825DB5CF90}" presName="compNode" presStyleCnt="0"/>
      <dgm:spPr/>
    </dgm:pt>
    <dgm:pt modelId="{198C1C81-9CC5-410C-9507-E3CA346B972C}" type="pres">
      <dgm:prSet presAssocID="{AA729670-D656-4171-8C36-86825DB5CF90}" presName="bgRect" presStyleLbl="bgShp" presStyleIdx="0" presStyleCnt="4"/>
      <dgm:spPr/>
    </dgm:pt>
    <dgm:pt modelId="{BCE5CAAC-7058-463D-BF61-C3E38F13F696}" type="pres">
      <dgm:prSet presAssocID="{AA729670-D656-4171-8C36-86825DB5CF9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Network"/>
        </a:ext>
      </dgm:extLst>
    </dgm:pt>
    <dgm:pt modelId="{84C7EE87-9E54-477C-BAA1-1CDD5957C245}" type="pres">
      <dgm:prSet presAssocID="{AA729670-D656-4171-8C36-86825DB5CF90}" presName="spaceRect" presStyleCnt="0"/>
      <dgm:spPr/>
    </dgm:pt>
    <dgm:pt modelId="{28C63EBC-E6C8-468E-8A83-160327DE3D6A}" type="pres">
      <dgm:prSet presAssocID="{AA729670-D656-4171-8C36-86825DB5CF90}" presName="parTx" presStyleLbl="revTx" presStyleIdx="0" presStyleCnt="4">
        <dgm:presLayoutVars>
          <dgm:chMax val="0"/>
          <dgm:chPref val="0"/>
        </dgm:presLayoutVars>
      </dgm:prSet>
      <dgm:spPr/>
    </dgm:pt>
    <dgm:pt modelId="{F28C86D7-F906-41BF-93FB-52C2CAC2B1F7}" type="pres">
      <dgm:prSet presAssocID="{D60BE03F-50C4-415A-B50A-BDAF1B856293}" presName="sibTrans" presStyleCnt="0"/>
      <dgm:spPr/>
    </dgm:pt>
    <dgm:pt modelId="{06FC2108-4EA7-4BA4-9A88-92C297D20BEC}" type="pres">
      <dgm:prSet presAssocID="{3F1F65D3-D5ED-4CC9-8439-24BD2E7C9182}" presName="compNode" presStyleCnt="0"/>
      <dgm:spPr/>
    </dgm:pt>
    <dgm:pt modelId="{8297D440-77F4-4843-8460-ED4841B320BE}" type="pres">
      <dgm:prSet presAssocID="{3F1F65D3-D5ED-4CC9-8439-24BD2E7C9182}" presName="bgRect" presStyleLbl="bgShp" presStyleIdx="1" presStyleCnt="4"/>
      <dgm:spPr/>
    </dgm:pt>
    <dgm:pt modelId="{7A5853E0-33B0-4915-8CA3-5C9284D6D523}" type="pres">
      <dgm:prSet presAssocID="{3F1F65D3-D5ED-4CC9-8439-24BD2E7C918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gaphone"/>
        </a:ext>
      </dgm:extLst>
    </dgm:pt>
    <dgm:pt modelId="{94EE5063-4E0E-4A00-9B57-15B6329F6AE3}" type="pres">
      <dgm:prSet presAssocID="{3F1F65D3-D5ED-4CC9-8439-24BD2E7C9182}" presName="spaceRect" presStyleCnt="0"/>
      <dgm:spPr/>
    </dgm:pt>
    <dgm:pt modelId="{5A5C957C-6432-4602-B3AA-CFDCAA3DACE1}" type="pres">
      <dgm:prSet presAssocID="{3F1F65D3-D5ED-4CC9-8439-24BD2E7C9182}" presName="parTx" presStyleLbl="revTx" presStyleIdx="1" presStyleCnt="4">
        <dgm:presLayoutVars>
          <dgm:chMax val="0"/>
          <dgm:chPref val="0"/>
        </dgm:presLayoutVars>
      </dgm:prSet>
      <dgm:spPr/>
    </dgm:pt>
    <dgm:pt modelId="{80695058-29C0-497E-AA48-5826CD5D776B}" type="pres">
      <dgm:prSet presAssocID="{6AE5D3B2-3123-4A73-8C77-27984DE2214C}" presName="sibTrans" presStyleCnt="0"/>
      <dgm:spPr/>
    </dgm:pt>
    <dgm:pt modelId="{DDC05E7B-18E4-4147-9CFA-ED2E41895B93}" type="pres">
      <dgm:prSet presAssocID="{FC8A2DD1-63AB-44FC-89A5-ED51E9286FF8}" presName="compNode" presStyleCnt="0"/>
      <dgm:spPr/>
    </dgm:pt>
    <dgm:pt modelId="{90B47315-71AD-46AB-B188-AE11C7B33E40}" type="pres">
      <dgm:prSet presAssocID="{FC8A2DD1-63AB-44FC-89A5-ED51E9286FF8}" presName="bgRect" presStyleLbl="bgShp" presStyleIdx="2" presStyleCnt="4"/>
      <dgm:spPr/>
    </dgm:pt>
    <dgm:pt modelId="{5459912D-B1C8-43CF-86FE-3CC99FC3B700}" type="pres">
      <dgm:prSet presAssocID="{FC8A2DD1-63AB-44FC-89A5-ED51E9286FF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59522996-BAFE-46B0-AA05-F2A47E8AFE60}" type="pres">
      <dgm:prSet presAssocID="{FC8A2DD1-63AB-44FC-89A5-ED51E9286FF8}" presName="spaceRect" presStyleCnt="0"/>
      <dgm:spPr/>
    </dgm:pt>
    <dgm:pt modelId="{9F7E9726-CFEA-43ED-9358-6E50D89F3D92}" type="pres">
      <dgm:prSet presAssocID="{FC8A2DD1-63AB-44FC-89A5-ED51E9286FF8}" presName="parTx" presStyleLbl="revTx" presStyleIdx="2" presStyleCnt="4">
        <dgm:presLayoutVars>
          <dgm:chMax val="0"/>
          <dgm:chPref val="0"/>
        </dgm:presLayoutVars>
      </dgm:prSet>
      <dgm:spPr/>
    </dgm:pt>
    <dgm:pt modelId="{A1EDA28B-B001-4B9F-9F42-6AE9424F1BC2}" type="pres">
      <dgm:prSet presAssocID="{211D591D-7C6B-400C-8299-98EDAF742472}" presName="sibTrans" presStyleCnt="0"/>
      <dgm:spPr/>
    </dgm:pt>
    <dgm:pt modelId="{2291E884-39C5-40D0-941F-CF914337CC41}" type="pres">
      <dgm:prSet presAssocID="{ADCDEB08-8023-42F8-A3BB-AB99439E2A80}" presName="compNode" presStyleCnt="0"/>
      <dgm:spPr/>
    </dgm:pt>
    <dgm:pt modelId="{02E6FBC1-593E-4794-A6A9-61FD91AFF192}" type="pres">
      <dgm:prSet presAssocID="{ADCDEB08-8023-42F8-A3BB-AB99439E2A80}" presName="bgRect" presStyleLbl="bgShp" presStyleIdx="3" presStyleCnt="4"/>
      <dgm:spPr/>
    </dgm:pt>
    <dgm:pt modelId="{E21951B7-7204-4AE1-8E27-90EDC08329D2}" type="pres">
      <dgm:prSet presAssocID="{ADCDEB08-8023-42F8-A3BB-AB99439E2A8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Questions"/>
        </a:ext>
      </dgm:extLst>
    </dgm:pt>
    <dgm:pt modelId="{16A8705B-8109-4530-BDF8-0E9BAD774871}" type="pres">
      <dgm:prSet presAssocID="{ADCDEB08-8023-42F8-A3BB-AB99439E2A80}" presName="spaceRect" presStyleCnt="0"/>
      <dgm:spPr/>
    </dgm:pt>
    <dgm:pt modelId="{EFEC9FA3-4A18-490D-8868-A597EF99409E}" type="pres">
      <dgm:prSet presAssocID="{ADCDEB08-8023-42F8-A3BB-AB99439E2A80}" presName="parTx" presStyleLbl="revTx" presStyleIdx="3" presStyleCnt="4">
        <dgm:presLayoutVars>
          <dgm:chMax val="0"/>
          <dgm:chPref val="0"/>
        </dgm:presLayoutVars>
      </dgm:prSet>
      <dgm:spPr/>
    </dgm:pt>
  </dgm:ptLst>
  <dgm:cxnLst>
    <dgm:cxn modelId="{960A7311-1F13-4E22-957B-925DD44DC76C}" type="presOf" srcId="{FC8A2DD1-63AB-44FC-89A5-ED51E9286FF8}" destId="{9F7E9726-CFEA-43ED-9358-6E50D89F3D92}" srcOrd="0" destOrd="0" presId="urn:microsoft.com/office/officeart/2018/2/layout/IconVerticalSolidList"/>
    <dgm:cxn modelId="{B484B724-0BD7-47D5-901B-4DC74D4D31F8}" srcId="{0A9BB201-1F6D-4D7A-B0B2-01F2A8F4206D}" destId="{FC8A2DD1-63AB-44FC-89A5-ED51E9286FF8}" srcOrd="2" destOrd="0" parTransId="{99C8B705-0D43-4C51-A540-A0BD9AB4CF72}" sibTransId="{211D591D-7C6B-400C-8299-98EDAF742472}"/>
    <dgm:cxn modelId="{8EB26A69-9A4E-4EB1-AFB0-38E740A7C930}" type="presOf" srcId="{3F1F65D3-D5ED-4CC9-8439-24BD2E7C9182}" destId="{5A5C957C-6432-4602-B3AA-CFDCAA3DACE1}" srcOrd="0" destOrd="0" presId="urn:microsoft.com/office/officeart/2018/2/layout/IconVerticalSolidList"/>
    <dgm:cxn modelId="{1A41C06E-48B3-4F6B-AABD-43BAFC72AD6F}" type="presOf" srcId="{AA729670-D656-4171-8C36-86825DB5CF90}" destId="{28C63EBC-E6C8-468E-8A83-160327DE3D6A}" srcOrd="0" destOrd="0" presId="urn:microsoft.com/office/officeart/2018/2/layout/IconVerticalSolidList"/>
    <dgm:cxn modelId="{30457192-4E77-4615-888B-9559954FEF0E}" srcId="{0A9BB201-1F6D-4D7A-B0B2-01F2A8F4206D}" destId="{3F1F65D3-D5ED-4CC9-8439-24BD2E7C9182}" srcOrd="1" destOrd="0" parTransId="{CF4FDA76-10AB-4C11-A7EA-0E2762760ACE}" sibTransId="{6AE5D3B2-3123-4A73-8C77-27984DE2214C}"/>
    <dgm:cxn modelId="{309004A4-41B9-47B2-A46D-276221D80174}" srcId="{0A9BB201-1F6D-4D7A-B0B2-01F2A8F4206D}" destId="{ADCDEB08-8023-42F8-A3BB-AB99439E2A80}" srcOrd="3" destOrd="0" parTransId="{7C333DC7-C61C-45E7-A80E-C292FAC23A68}" sibTransId="{0D70E82C-68CE-45F9-B393-7CF09D9834E7}"/>
    <dgm:cxn modelId="{874C9DBA-977A-436A-ABC8-77724B2EE8D8}" type="presOf" srcId="{ADCDEB08-8023-42F8-A3BB-AB99439E2A80}" destId="{EFEC9FA3-4A18-490D-8868-A597EF99409E}" srcOrd="0" destOrd="0" presId="urn:microsoft.com/office/officeart/2018/2/layout/IconVerticalSolidList"/>
    <dgm:cxn modelId="{C47E69EB-698E-436A-B99F-031ED335178C}" srcId="{0A9BB201-1F6D-4D7A-B0B2-01F2A8F4206D}" destId="{AA729670-D656-4171-8C36-86825DB5CF90}" srcOrd="0" destOrd="0" parTransId="{80C00DDC-5517-4277-A9E8-0D349412DA60}" sibTransId="{D60BE03F-50C4-415A-B50A-BDAF1B856293}"/>
    <dgm:cxn modelId="{FD83B7FB-0BCD-41A3-ABB6-6B89B392E2A3}" type="presOf" srcId="{0A9BB201-1F6D-4D7A-B0B2-01F2A8F4206D}" destId="{C2BB4C24-975D-481E-ADC2-26401B1B9C3D}" srcOrd="0" destOrd="0" presId="urn:microsoft.com/office/officeart/2018/2/layout/IconVerticalSolidList"/>
    <dgm:cxn modelId="{022ED923-EBC5-4EB3-8F90-D00AAEF9343E}" type="presParOf" srcId="{C2BB4C24-975D-481E-ADC2-26401B1B9C3D}" destId="{6759EB98-535F-4760-9DD2-991740003C36}" srcOrd="0" destOrd="0" presId="urn:microsoft.com/office/officeart/2018/2/layout/IconVerticalSolidList"/>
    <dgm:cxn modelId="{65C1A670-EFAB-42B4-906B-739C5DB3E1CC}" type="presParOf" srcId="{6759EB98-535F-4760-9DD2-991740003C36}" destId="{198C1C81-9CC5-410C-9507-E3CA346B972C}" srcOrd="0" destOrd="0" presId="urn:microsoft.com/office/officeart/2018/2/layout/IconVerticalSolidList"/>
    <dgm:cxn modelId="{4A263C8F-035D-4137-98AD-C230E6E3CCBE}" type="presParOf" srcId="{6759EB98-535F-4760-9DD2-991740003C36}" destId="{BCE5CAAC-7058-463D-BF61-C3E38F13F696}" srcOrd="1" destOrd="0" presId="urn:microsoft.com/office/officeart/2018/2/layout/IconVerticalSolidList"/>
    <dgm:cxn modelId="{E94C948F-5E3F-4C54-9F80-4AD94D9A23A6}" type="presParOf" srcId="{6759EB98-535F-4760-9DD2-991740003C36}" destId="{84C7EE87-9E54-477C-BAA1-1CDD5957C245}" srcOrd="2" destOrd="0" presId="urn:microsoft.com/office/officeart/2018/2/layout/IconVerticalSolidList"/>
    <dgm:cxn modelId="{92DA5886-BA7E-46DF-82D4-B7C6C6858EDA}" type="presParOf" srcId="{6759EB98-535F-4760-9DD2-991740003C36}" destId="{28C63EBC-E6C8-468E-8A83-160327DE3D6A}" srcOrd="3" destOrd="0" presId="urn:microsoft.com/office/officeart/2018/2/layout/IconVerticalSolidList"/>
    <dgm:cxn modelId="{3379E830-EA79-4FF1-A0D2-C1ABCF2FBF48}" type="presParOf" srcId="{C2BB4C24-975D-481E-ADC2-26401B1B9C3D}" destId="{F28C86D7-F906-41BF-93FB-52C2CAC2B1F7}" srcOrd="1" destOrd="0" presId="urn:microsoft.com/office/officeart/2018/2/layout/IconVerticalSolidList"/>
    <dgm:cxn modelId="{0F8F062C-0B36-4DF6-8485-618FED0C82ED}" type="presParOf" srcId="{C2BB4C24-975D-481E-ADC2-26401B1B9C3D}" destId="{06FC2108-4EA7-4BA4-9A88-92C297D20BEC}" srcOrd="2" destOrd="0" presId="urn:microsoft.com/office/officeart/2018/2/layout/IconVerticalSolidList"/>
    <dgm:cxn modelId="{10F713FE-7D32-4A08-B1B9-EDEAB99624C6}" type="presParOf" srcId="{06FC2108-4EA7-4BA4-9A88-92C297D20BEC}" destId="{8297D440-77F4-4843-8460-ED4841B320BE}" srcOrd="0" destOrd="0" presId="urn:microsoft.com/office/officeart/2018/2/layout/IconVerticalSolidList"/>
    <dgm:cxn modelId="{B31854F8-9DF6-499D-B215-ABB3E7A11E49}" type="presParOf" srcId="{06FC2108-4EA7-4BA4-9A88-92C297D20BEC}" destId="{7A5853E0-33B0-4915-8CA3-5C9284D6D523}" srcOrd="1" destOrd="0" presId="urn:microsoft.com/office/officeart/2018/2/layout/IconVerticalSolidList"/>
    <dgm:cxn modelId="{0392B2A0-9A5D-4A76-BA53-B77BC651ABA2}" type="presParOf" srcId="{06FC2108-4EA7-4BA4-9A88-92C297D20BEC}" destId="{94EE5063-4E0E-4A00-9B57-15B6329F6AE3}" srcOrd="2" destOrd="0" presId="urn:microsoft.com/office/officeart/2018/2/layout/IconVerticalSolidList"/>
    <dgm:cxn modelId="{5CA48532-F24F-4867-A246-394201F4A237}" type="presParOf" srcId="{06FC2108-4EA7-4BA4-9A88-92C297D20BEC}" destId="{5A5C957C-6432-4602-B3AA-CFDCAA3DACE1}" srcOrd="3" destOrd="0" presId="urn:microsoft.com/office/officeart/2018/2/layout/IconVerticalSolidList"/>
    <dgm:cxn modelId="{5400D787-B4A5-4140-953E-24D265257BC3}" type="presParOf" srcId="{C2BB4C24-975D-481E-ADC2-26401B1B9C3D}" destId="{80695058-29C0-497E-AA48-5826CD5D776B}" srcOrd="3" destOrd="0" presId="urn:microsoft.com/office/officeart/2018/2/layout/IconVerticalSolidList"/>
    <dgm:cxn modelId="{DBC64815-EE95-445E-9FA4-72626AF40EF0}" type="presParOf" srcId="{C2BB4C24-975D-481E-ADC2-26401B1B9C3D}" destId="{DDC05E7B-18E4-4147-9CFA-ED2E41895B93}" srcOrd="4" destOrd="0" presId="urn:microsoft.com/office/officeart/2018/2/layout/IconVerticalSolidList"/>
    <dgm:cxn modelId="{3E1B8EB7-015B-4C13-A516-DB69D176B3B6}" type="presParOf" srcId="{DDC05E7B-18E4-4147-9CFA-ED2E41895B93}" destId="{90B47315-71AD-46AB-B188-AE11C7B33E40}" srcOrd="0" destOrd="0" presId="urn:microsoft.com/office/officeart/2018/2/layout/IconVerticalSolidList"/>
    <dgm:cxn modelId="{AAF51331-CD2F-48DC-A91A-997CE7471AE7}" type="presParOf" srcId="{DDC05E7B-18E4-4147-9CFA-ED2E41895B93}" destId="{5459912D-B1C8-43CF-86FE-3CC99FC3B700}" srcOrd="1" destOrd="0" presId="urn:microsoft.com/office/officeart/2018/2/layout/IconVerticalSolidList"/>
    <dgm:cxn modelId="{995A40C0-B648-434B-A691-F3792A8EA89C}" type="presParOf" srcId="{DDC05E7B-18E4-4147-9CFA-ED2E41895B93}" destId="{59522996-BAFE-46B0-AA05-F2A47E8AFE60}" srcOrd="2" destOrd="0" presId="urn:microsoft.com/office/officeart/2018/2/layout/IconVerticalSolidList"/>
    <dgm:cxn modelId="{B1B4298D-2AF9-4FC3-94FC-D5DC08A18126}" type="presParOf" srcId="{DDC05E7B-18E4-4147-9CFA-ED2E41895B93}" destId="{9F7E9726-CFEA-43ED-9358-6E50D89F3D92}" srcOrd="3" destOrd="0" presId="urn:microsoft.com/office/officeart/2018/2/layout/IconVerticalSolidList"/>
    <dgm:cxn modelId="{DAAE533B-B487-497B-B1B4-E9E5B749B05F}" type="presParOf" srcId="{C2BB4C24-975D-481E-ADC2-26401B1B9C3D}" destId="{A1EDA28B-B001-4B9F-9F42-6AE9424F1BC2}" srcOrd="5" destOrd="0" presId="urn:microsoft.com/office/officeart/2018/2/layout/IconVerticalSolidList"/>
    <dgm:cxn modelId="{A60FAA90-0E82-4960-8C43-6F7D2F5298BB}" type="presParOf" srcId="{C2BB4C24-975D-481E-ADC2-26401B1B9C3D}" destId="{2291E884-39C5-40D0-941F-CF914337CC41}" srcOrd="6" destOrd="0" presId="urn:microsoft.com/office/officeart/2018/2/layout/IconVerticalSolidList"/>
    <dgm:cxn modelId="{28E31BC0-4ED8-45B8-AA3D-117A8FFC72CA}" type="presParOf" srcId="{2291E884-39C5-40D0-941F-CF914337CC41}" destId="{02E6FBC1-593E-4794-A6A9-61FD91AFF192}" srcOrd="0" destOrd="0" presId="urn:microsoft.com/office/officeart/2018/2/layout/IconVerticalSolidList"/>
    <dgm:cxn modelId="{630C0764-4F64-41C5-96A0-94A6C7ACACA0}" type="presParOf" srcId="{2291E884-39C5-40D0-941F-CF914337CC41}" destId="{E21951B7-7204-4AE1-8E27-90EDC08329D2}" srcOrd="1" destOrd="0" presId="urn:microsoft.com/office/officeart/2018/2/layout/IconVerticalSolidList"/>
    <dgm:cxn modelId="{174BA5B7-E5DD-44FD-B13E-7E45B34F167C}" type="presParOf" srcId="{2291E884-39C5-40D0-941F-CF914337CC41}" destId="{16A8705B-8109-4530-BDF8-0E9BAD774871}" srcOrd="2" destOrd="0" presId="urn:microsoft.com/office/officeart/2018/2/layout/IconVerticalSolidList"/>
    <dgm:cxn modelId="{BD138FE6-C262-4A9D-BFFC-63E8E6179EA9}" type="presParOf" srcId="{2291E884-39C5-40D0-941F-CF914337CC41}" destId="{EFEC9FA3-4A18-490D-8868-A597EF99409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0AA0D1-8F1E-744E-8BB5-E2212FAB7644}">
      <dsp:nvSpPr>
        <dsp:cNvPr id="0" name=""/>
        <dsp:cNvSpPr/>
      </dsp:nvSpPr>
      <dsp:spPr>
        <a:xfrm>
          <a:off x="0" y="793039"/>
          <a:ext cx="5607050" cy="608400"/>
        </a:xfrm>
        <a:prstGeom prst="round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Celebrations</a:t>
          </a:r>
        </a:p>
      </dsp:txBody>
      <dsp:txXfrm>
        <a:off x="29700" y="822739"/>
        <a:ext cx="5547650" cy="549000"/>
      </dsp:txXfrm>
    </dsp:sp>
    <dsp:sp modelId="{F33715DC-C8EF-3845-877E-5A4E1817D174}">
      <dsp:nvSpPr>
        <dsp:cNvPr id="0" name=""/>
        <dsp:cNvSpPr/>
      </dsp:nvSpPr>
      <dsp:spPr>
        <a:xfrm>
          <a:off x="0" y="1476319"/>
          <a:ext cx="5607050" cy="608400"/>
        </a:xfrm>
        <a:prstGeom prst="roundRect">
          <a:avLst/>
        </a:prstGeom>
        <a:gradFill rotWithShape="0">
          <a:gsLst>
            <a:gs pos="0">
              <a:schemeClr val="accent2">
                <a:hueOff val="-2587972"/>
                <a:satOff val="11465"/>
                <a:lumOff val="-4216"/>
                <a:alphaOff val="0"/>
                <a:tint val="97000"/>
                <a:satMod val="100000"/>
                <a:lumMod val="102000"/>
              </a:schemeClr>
            </a:gs>
            <a:gs pos="50000">
              <a:schemeClr val="accent2">
                <a:hueOff val="-2587972"/>
                <a:satOff val="11465"/>
                <a:lumOff val="-4216"/>
                <a:alphaOff val="0"/>
                <a:shade val="100000"/>
                <a:satMod val="103000"/>
                <a:lumMod val="100000"/>
              </a:schemeClr>
            </a:gs>
            <a:gs pos="100000">
              <a:schemeClr val="accent2">
                <a:hueOff val="-2587972"/>
                <a:satOff val="11465"/>
                <a:lumOff val="-4216"/>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Overview</a:t>
          </a:r>
        </a:p>
      </dsp:txBody>
      <dsp:txXfrm>
        <a:off x="29700" y="1506019"/>
        <a:ext cx="5547650" cy="549000"/>
      </dsp:txXfrm>
    </dsp:sp>
    <dsp:sp modelId="{1C7DFD37-405F-3044-BBD7-914162812AAD}">
      <dsp:nvSpPr>
        <dsp:cNvPr id="0" name=""/>
        <dsp:cNvSpPr/>
      </dsp:nvSpPr>
      <dsp:spPr>
        <a:xfrm>
          <a:off x="0" y="2159599"/>
          <a:ext cx="5607050" cy="608400"/>
        </a:xfrm>
        <a:prstGeom prst="roundRect">
          <a:avLst/>
        </a:prstGeom>
        <a:gradFill rotWithShape="0">
          <a:gsLst>
            <a:gs pos="0">
              <a:schemeClr val="accent2">
                <a:hueOff val="-5175944"/>
                <a:satOff val="22930"/>
                <a:lumOff val="-8432"/>
                <a:alphaOff val="0"/>
                <a:tint val="97000"/>
                <a:satMod val="100000"/>
                <a:lumMod val="102000"/>
              </a:schemeClr>
            </a:gs>
            <a:gs pos="50000">
              <a:schemeClr val="accent2">
                <a:hueOff val="-5175944"/>
                <a:satOff val="22930"/>
                <a:lumOff val="-8432"/>
                <a:alphaOff val="0"/>
                <a:shade val="100000"/>
                <a:satMod val="103000"/>
                <a:lumMod val="100000"/>
              </a:schemeClr>
            </a:gs>
            <a:gs pos="100000">
              <a:schemeClr val="accent2">
                <a:hueOff val="-5175944"/>
                <a:satOff val="22930"/>
                <a:lumOff val="-8432"/>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Navigating placement concerns</a:t>
          </a:r>
        </a:p>
      </dsp:txBody>
      <dsp:txXfrm>
        <a:off x="29700" y="2189299"/>
        <a:ext cx="5547650" cy="549000"/>
      </dsp:txXfrm>
    </dsp:sp>
    <dsp:sp modelId="{BEBE22F0-2E2B-7E4F-8C15-07B48B788D5E}">
      <dsp:nvSpPr>
        <dsp:cNvPr id="0" name=""/>
        <dsp:cNvSpPr/>
      </dsp:nvSpPr>
      <dsp:spPr>
        <a:xfrm>
          <a:off x="0" y="2842880"/>
          <a:ext cx="5607050" cy="608400"/>
        </a:xfrm>
        <a:prstGeom prst="roundRect">
          <a:avLst/>
        </a:prstGeom>
        <a:gradFill rotWithShape="0">
          <a:gsLst>
            <a:gs pos="0">
              <a:schemeClr val="accent2">
                <a:hueOff val="-7763915"/>
                <a:satOff val="34394"/>
                <a:lumOff val="-12648"/>
                <a:alphaOff val="0"/>
                <a:tint val="97000"/>
                <a:satMod val="100000"/>
                <a:lumMod val="102000"/>
              </a:schemeClr>
            </a:gs>
            <a:gs pos="50000">
              <a:schemeClr val="accent2">
                <a:hueOff val="-7763915"/>
                <a:satOff val="34394"/>
                <a:lumOff val="-12648"/>
                <a:alphaOff val="0"/>
                <a:shade val="100000"/>
                <a:satMod val="103000"/>
                <a:lumMod val="100000"/>
              </a:schemeClr>
            </a:gs>
            <a:gs pos="100000">
              <a:schemeClr val="accent2">
                <a:hueOff val="-7763915"/>
                <a:satOff val="34394"/>
                <a:lumOff val="-12648"/>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Fall 2026 and Student Teaching Preview</a:t>
          </a:r>
        </a:p>
      </dsp:txBody>
      <dsp:txXfrm>
        <a:off x="29700" y="2872580"/>
        <a:ext cx="5547650" cy="549000"/>
      </dsp:txXfrm>
    </dsp:sp>
    <dsp:sp modelId="{163D736A-D372-3A4B-A805-986295613DB3}">
      <dsp:nvSpPr>
        <dsp:cNvPr id="0" name=""/>
        <dsp:cNvSpPr/>
      </dsp:nvSpPr>
      <dsp:spPr>
        <a:xfrm>
          <a:off x="0" y="3526160"/>
          <a:ext cx="5607050" cy="608400"/>
        </a:xfrm>
        <a:prstGeom prst="roundRect">
          <a:avLst/>
        </a:prstGeom>
        <a:gradFill rotWithShape="0">
          <a:gsLst>
            <a:gs pos="0">
              <a:schemeClr val="accent2">
                <a:hueOff val="-10351888"/>
                <a:satOff val="45859"/>
                <a:lumOff val="-16864"/>
                <a:alphaOff val="0"/>
                <a:tint val="97000"/>
                <a:satMod val="100000"/>
                <a:lumMod val="102000"/>
              </a:schemeClr>
            </a:gs>
            <a:gs pos="50000">
              <a:schemeClr val="accent2">
                <a:hueOff val="-10351888"/>
                <a:satOff val="45859"/>
                <a:lumOff val="-16864"/>
                <a:alphaOff val="0"/>
                <a:shade val="100000"/>
                <a:satMod val="103000"/>
                <a:lumMod val="100000"/>
              </a:schemeClr>
            </a:gs>
            <a:gs pos="100000">
              <a:schemeClr val="accent2">
                <a:hueOff val="-10351888"/>
                <a:satOff val="45859"/>
                <a:lumOff val="-16864"/>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QUIZ</a:t>
          </a:r>
        </a:p>
      </dsp:txBody>
      <dsp:txXfrm>
        <a:off x="29700" y="3555860"/>
        <a:ext cx="5547650" cy="549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72DE8C-72B8-864D-980B-79C66820736E}">
      <dsp:nvSpPr>
        <dsp:cNvPr id="0" name=""/>
        <dsp:cNvSpPr/>
      </dsp:nvSpPr>
      <dsp:spPr>
        <a:xfrm>
          <a:off x="1177607" y="1723"/>
          <a:ext cx="4710430" cy="756131"/>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395" tIns="192057" rIns="91395" bIns="192057" numCol="1" spcCol="1270" anchor="ctr" anchorCtr="0">
          <a:noAutofit/>
        </a:bodyPr>
        <a:lstStyle/>
        <a:p>
          <a:pPr marL="0" lvl="0" indent="0" algn="l" defTabSz="488950">
            <a:lnSpc>
              <a:spcPct val="90000"/>
            </a:lnSpc>
            <a:spcBef>
              <a:spcPct val="0"/>
            </a:spcBef>
            <a:spcAft>
              <a:spcPct val="35000"/>
            </a:spcAft>
            <a:buNone/>
          </a:pPr>
          <a:r>
            <a:rPr lang="en-US" sz="1100" kern="1200" dirty="0"/>
            <a:t>You will have many class assignments that tie into your placement. You will need to communicate your needs to your cooperating teacher well in advance.</a:t>
          </a:r>
        </a:p>
      </dsp:txBody>
      <dsp:txXfrm>
        <a:off x="1177607" y="1723"/>
        <a:ext cx="4710430" cy="756131"/>
      </dsp:txXfrm>
    </dsp:sp>
    <dsp:sp modelId="{ABDA2FE3-31D1-0945-AF80-5280182D54B5}">
      <dsp:nvSpPr>
        <dsp:cNvPr id="0" name=""/>
        <dsp:cNvSpPr/>
      </dsp:nvSpPr>
      <dsp:spPr>
        <a:xfrm>
          <a:off x="0" y="1723"/>
          <a:ext cx="1177607" cy="756131"/>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315" tIns="74689" rIns="62315" bIns="74689" numCol="1" spcCol="1270" anchor="ctr" anchorCtr="0">
          <a:noAutofit/>
        </a:bodyPr>
        <a:lstStyle/>
        <a:p>
          <a:pPr marL="0" lvl="0" indent="0" algn="ctr" defTabSz="622300">
            <a:lnSpc>
              <a:spcPct val="90000"/>
            </a:lnSpc>
            <a:spcBef>
              <a:spcPct val="0"/>
            </a:spcBef>
            <a:spcAft>
              <a:spcPct val="35000"/>
            </a:spcAft>
            <a:buNone/>
          </a:pPr>
          <a:r>
            <a:rPr lang="en-US" sz="1400" kern="1200" dirty="0"/>
            <a:t>Coursework</a:t>
          </a:r>
        </a:p>
      </dsp:txBody>
      <dsp:txXfrm>
        <a:off x="0" y="1723"/>
        <a:ext cx="1177607" cy="756131"/>
      </dsp:txXfrm>
    </dsp:sp>
    <dsp:sp modelId="{26E806D9-02B7-164B-9ED3-592F3C536D0D}">
      <dsp:nvSpPr>
        <dsp:cNvPr id="0" name=""/>
        <dsp:cNvSpPr/>
      </dsp:nvSpPr>
      <dsp:spPr>
        <a:xfrm>
          <a:off x="1177607" y="803222"/>
          <a:ext cx="4710430" cy="756131"/>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395" tIns="192057" rIns="91395" bIns="192057" numCol="1" spcCol="1270" anchor="ctr" anchorCtr="0">
          <a:noAutofit/>
        </a:bodyPr>
        <a:lstStyle/>
        <a:p>
          <a:pPr marL="0" lvl="0" indent="0" algn="l" defTabSz="488950" rtl="0">
            <a:lnSpc>
              <a:spcPct val="90000"/>
            </a:lnSpc>
            <a:spcBef>
              <a:spcPct val="0"/>
            </a:spcBef>
            <a:spcAft>
              <a:spcPct val="35000"/>
            </a:spcAft>
            <a:buNone/>
          </a:pPr>
          <a:r>
            <a:rPr lang="en-US" sz="1100" kern="1200" dirty="0"/>
            <a:t>Your cooperating teacher will observe you and give written feedback a minimum of two times during the semester.</a:t>
          </a:r>
          <a:r>
            <a:rPr lang="en-US" sz="1100" kern="1200" dirty="0">
              <a:latin typeface="Gill Sans MT" panose="020B0502020104020203"/>
            </a:rPr>
            <a:t> You will upload the feedback forms to Canvas.</a:t>
          </a:r>
        </a:p>
      </dsp:txBody>
      <dsp:txXfrm>
        <a:off x="1177607" y="803222"/>
        <a:ext cx="4710430" cy="756131"/>
      </dsp:txXfrm>
    </dsp:sp>
    <dsp:sp modelId="{67EBB1C5-04F3-DB4D-9878-418ED0CDE7D6}">
      <dsp:nvSpPr>
        <dsp:cNvPr id="0" name=""/>
        <dsp:cNvSpPr/>
      </dsp:nvSpPr>
      <dsp:spPr>
        <a:xfrm>
          <a:off x="0" y="803222"/>
          <a:ext cx="1177607" cy="756131"/>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315" tIns="74689" rIns="62315" bIns="74689" numCol="1" spcCol="1270" anchor="ctr" anchorCtr="0">
          <a:noAutofit/>
        </a:bodyPr>
        <a:lstStyle/>
        <a:p>
          <a:pPr marL="0" lvl="0" indent="0" algn="ctr" defTabSz="622300">
            <a:lnSpc>
              <a:spcPct val="90000"/>
            </a:lnSpc>
            <a:spcBef>
              <a:spcPct val="0"/>
            </a:spcBef>
            <a:spcAft>
              <a:spcPct val="35000"/>
            </a:spcAft>
            <a:buNone/>
          </a:pPr>
          <a:r>
            <a:rPr lang="en-US" sz="1400" kern="1200" dirty="0"/>
            <a:t>Observations</a:t>
          </a:r>
        </a:p>
      </dsp:txBody>
      <dsp:txXfrm>
        <a:off x="0" y="803222"/>
        <a:ext cx="1177607" cy="756131"/>
      </dsp:txXfrm>
    </dsp:sp>
    <dsp:sp modelId="{33171253-DB82-4A19-B597-55594BB338EE}">
      <dsp:nvSpPr>
        <dsp:cNvPr id="0" name=""/>
        <dsp:cNvSpPr/>
      </dsp:nvSpPr>
      <dsp:spPr>
        <a:xfrm>
          <a:off x="1177607" y="1604721"/>
          <a:ext cx="4710430" cy="756131"/>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395" tIns="192057" rIns="91395" bIns="192057" numCol="1" spcCol="1270" anchor="ctr" anchorCtr="0">
          <a:noAutofit/>
        </a:bodyPr>
        <a:lstStyle/>
        <a:p>
          <a:pPr marL="0" lvl="0" indent="0" algn="l" defTabSz="488950">
            <a:lnSpc>
              <a:spcPct val="90000"/>
            </a:lnSpc>
            <a:spcBef>
              <a:spcPct val="0"/>
            </a:spcBef>
            <a:spcAft>
              <a:spcPct val="35000"/>
            </a:spcAft>
            <a:buNone/>
          </a:pPr>
          <a:r>
            <a:rPr lang="en-US" sz="1100" kern="1200" dirty="0"/>
            <a:t>If are ill and cannot attend practicum, you must inform your cooperating teacher right away. Exchanging phone numbers is a good idea.  </a:t>
          </a:r>
        </a:p>
      </dsp:txBody>
      <dsp:txXfrm>
        <a:off x="1177607" y="1604721"/>
        <a:ext cx="4710430" cy="756131"/>
      </dsp:txXfrm>
    </dsp:sp>
    <dsp:sp modelId="{62C3C29C-2985-400D-A455-CBA5701EFB53}">
      <dsp:nvSpPr>
        <dsp:cNvPr id="0" name=""/>
        <dsp:cNvSpPr/>
      </dsp:nvSpPr>
      <dsp:spPr>
        <a:xfrm>
          <a:off x="0" y="1604721"/>
          <a:ext cx="1177607" cy="756131"/>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315" tIns="74689" rIns="62315" bIns="74689"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Gill Sans MT" panose="020B0502020104020203"/>
            </a:rPr>
            <a:t>Communicate</a:t>
          </a:r>
        </a:p>
      </dsp:txBody>
      <dsp:txXfrm>
        <a:off x="0" y="1604721"/>
        <a:ext cx="1177607" cy="756131"/>
      </dsp:txXfrm>
    </dsp:sp>
    <dsp:sp modelId="{F81C0033-C476-0544-9805-8BF752A14195}">
      <dsp:nvSpPr>
        <dsp:cNvPr id="0" name=""/>
        <dsp:cNvSpPr/>
      </dsp:nvSpPr>
      <dsp:spPr>
        <a:xfrm>
          <a:off x="1177607" y="2406221"/>
          <a:ext cx="4710430" cy="756131"/>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395" tIns="192057" rIns="91395" bIns="192057" numCol="1" spcCol="1270" anchor="ctr" anchorCtr="0">
          <a:noAutofit/>
        </a:bodyPr>
        <a:lstStyle/>
        <a:p>
          <a:pPr marL="0" lvl="0" indent="0" algn="l" defTabSz="488950" rtl="0">
            <a:lnSpc>
              <a:spcPct val="90000"/>
            </a:lnSpc>
            <a:spcBef>
              <a:spcPct val="0"/>
            </a:spcBef>
            <a:spcAft>
              <a:spcPct val="35000"/>
            </a:spcAft>
            <a:buNone/>
          </a:pPr>
          <a:r>
            <a:rPr lang="en-US" sz="1100" kern="1200" dirty="0"/>
            <a:t>All absences must be made up. </a:t>
          </a:r>
        </a:p>
      </dsp:txBody>
      <dsp:txXfrm>
        <a:off x="1177607" y="2406221"/>
        <a:ext cx="4710430" cy="756131"/>
      </dsp:txXfrm>
    </dsp:sp>
    <dsp:sp modelId="{E8FA303B-AA55-FF47-9042-C568609147D9}">
      <dsp:nvSpPr>
        <dsp:cNvPr id="0" name=""/>
        <dsp:cNvSpPr/>
      </dsp:nvSpPr>
      <dsp:spPr>
        <a:xfrm>
          <a:off x="0" y="2406221"/>
          <a:ext cx="1177607" cy="756131"/>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315" tIns="74689" rIns="62315" bIns="74689" numCol="1" spcCol="1270" anchor="ctr" anchorCtr="0">
          <a:noAutofit/>
        </a:bodyPr>
        <a:lstStyle/>
        <a:p>
          <a:pPr marL="0" lvl="0" indent="0" algn="ctr" defTabSz="622300">
            <a:lnSpc>
              <a:spcPct val="90000"/>
            </a:lnSpc>
            <a:spcBef>
              <a:spcPct val="0"/>
            </a:spcBef>
            <a:spcAft>
              <a:spcPct val="35000"/>
            </a:spcAft>
            <a:buNone/>
          </a:pPr>
          <a:r>
            <a:rPr lang="en-US" sz="1400" kern="1200" dirty="0"/>
            <a:t>Absences</a:t>
          </a:r>
        </a:p>
      </dsp:txBody>
      <dsp:txXfrm>
        <a:off x="0" y="2406221"/>
        <a:ext cx="1177607" cy="756131"/>
      </dsp:txXfrm>
    </dsp:sp>
    <dsp:sp modelId="{1A9D2267-99D6-4F85-AA45-F735A00DF539}">
      <dsp:nvSpPr>
        <dsp:cNvPr id="0" name=""/>
        <dsp:cNvSpPr/>
      </dsp:nvSpPr>
      <dsp:spPr>
        <a:xfrm>
          <a:off x="1177607" y="3207720"/>
          <a:ext cx="4710430" cy="756131"/>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395" tIns="192057" rIns="91395" bIns="192057" numCol="1" spcCol="1270" anchor="ctr" anchorCtr="0">
          <a:noAutofit/>
        </a:bodyPr>
        <a:lstStyle/>
        <a:p>
          <a:pPr marL="0" lvl="0" indent="0" algn="l" defTabSz="488950" rtl="0">
            <a:lnSpc>
              <a:spcPct val="90000"/>
            </a:lnSpc>
            <a:spcBef>
              <a:spcPct val="0"/>
            </a:spcBef>
            <a:spcAft>
              <a:spcPct val="35000"/>
            </a:spcAft>
            <a:buNone/>
          </a:pPr>
          <a:r>
            <a:rPr lang="en-US" sz="1100" kern="1200" dirty="0">
              <a:latin typeface="Gill Sans MT" panose="020B0502020104020203"/>
            </a:rPr>
            <a:t>Show up when you're supposed to show up. Hours will vary. </a:t>
          </a:r>
        </a:p>
      </dsp:txBody>
      <dsp:txXfrm>
        <a:off x="1177607" y="3207720"/>
        <a:ext cx="4710430" cy="756131"/>
      </dsp:txXfrm>
    </dsp:sp>
    <dsp:sp modelId="{4CC77EE8-E3B9-4A76-82DE-84D636281DBC}">
      <dsp:nvSpPr>
        <dsp:cNvPr id="0" name=""/>
        <dsp:cNvSpPr/>
      </dsp:nvSpPr>
      <dsp:spPr>
        <a:xfrm>
          <a:off x="0" y="3207720"/>
          <a:ext cx="1177607" cy="756131"/>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315" tIns="74689" rIns="62315" bIns="74689"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Gill Sans MT" panose="020B0502020104020203"/>
            </a:rPr>
            <a:t>Hours</a:t>
          </a:r>
          <a:endParaRPr lang="en-US" sz="1400" kern="1200" dirty="0"/>
        </a:p>
      </dsp:txBody>
      <dsp:txXfrm>
        <a:off x="0" y="3207720"/>
        <a:ext cx="1177607" cy="7561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09E0D5-CA24-174D-907C-341E72F97D29}">
      <dsp:nvSpPr>
        <dsp:cNvPr id="0" name=""/>
        <dsp:cNvSpPr/>
      </dsp:nvSpPr>
      <dsp:spPr>
        <a:xfrm>
          <a:off x="0" y="0"/>
          <a:ext cx="4921250" cy="116090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Sue will intervene to document issues and design a support plan </a:t>
          </a:r>
        </a:p>
      </dsp:txBody>
      <dsp:txXfrm>
        <a:off x="34002" y="34002"/>
        <a:ext cx="3570444" cy="1092903"/>
      </dsp:txXfrm>
    </dsp:sp>
    <dsp:sp modelId="{E7F2B8F3-8EBA-A544-B081-AD1D382EE5BB}">
      <dsp:nvSpPr>
        <dsp:cNvPr id="0" name=""/>
        <dsp:cNvSpPr/>
      </dsp:nvSpPr>
      <dsp:spPr>
        <a:xfrm>
          <a:off x="412154" y="1371981"/>
          <a:ext cx="4921250" cy="1160907"/>
        </a:xfrm>
        <a:prstGeom prst="roundRect">
          <a:avLst>
            <a:gd name="adj" fmla="val 10000"/>
          </a:avLst>
        </a:prstGeom>
        <a:solidFill>
          <a:schemeClr val="accent2">
            <a:hueOff val="-3450629"/>
            <a:satOff val="15286"/>
            <a:lumOff val="-562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sz="2300" kern="1200" dirty="0"/>
            <a:t>SCE director (Cara) and program coordinator will be notified</a:t>
          </a:r>
        </a:p>
      </dsp:txBody>
      <dsp:txXfrm>
        <a:off x="446156" y="1405983"/>
        <a:ext cx="3686502" cy="1092903"/>
      </dsp:txXfrm>
    </dsp:sp>
    <dsp:sp modelId="{C569A7F7-B2B9-9D4F-8E81-F30E2B91284F}">
      <dsp:nvSpPr>
        <dsp:cNvPr id="0" name=""/>
        <dsp:cNvSpPr/>
      </dsp:nvSpPr>
      <dsp:spPr>
        <a:xfrm>
          <a:off x="818157" y="2743962"/>
          <a:ext cx="4921250" cy="1160907"/>
        </a:xfrm>
        <a:prstGeom prst="roundRect">
          <a:avLst>
            <a:gd name="adj" fmla="val 10000"/>
          </a:avLst>
        </a:prstGeom>
        <a:solidFill>
          <a:schemeClr val="accent2">
            <a:hueOff val="-6901259"/>
            <a:satOff val="30573"/>
            <a:lumOff val="-1124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If issues continue, a revised plan will be put in place</a:t>
          </a:r>
        </a:p>
      </dsp:txBody>
      <dsp:txXfrm>
        <a:off x="852159" y="2777964"/>
        <a:ext cx="3692653" cy="1092903"/>
      </dsp:txXfrm>
    </dsp:sp>
    <dsp:sp modelId="{27AE20EE-5184-0E44-BAC7-C12259EC7547}">
      <dsp:nvSpPr>
        <dsp:cNvPr id="0" name=""/>
        <dsp:cNvSpPr/>
      </dsp:nvSpPr>
      <dsp:spPr>
        <a:xfrm>
          <a:off x="1230312" y="4115943"/>
          <a:ext cx="4921250" cy="1160907"/>
        </a:xfrm>
        <a:prstGeom prst="roundRect">
          <a:avLst>
            <a:gd name="adj" fmla="val 10000"/>
          </a:avLst>
        </a:prstGeom>
        <a:solidFill>
          <a:schemeClr val="accent2">
            <a:hueOff val="-10351888"/>
            <a:satOff val="45859"/>
            <a:lumOff val="-1686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If issues persist, your continuation in the program may be in jeopardy</a:t>
          </a:r>
        </a:p>
      </dsp:txBody>
      <dsp:txXfrm>
        <a:off x="1264314" y="4149945"/>
        <a:ext cx="3686502" cy="1092903"/>
      </dsp:txXfrm>
    </dsp:sp>
    <dsp:sp modelId="{13C03D86-4A33-3A43-86BF-1BC4E1C6DE64}">
      <dsp:nvSpPr>
        <dsp:cNvPr id="0" name=""/>
        <dsp:cNvSpPr/>
      </dsp:nvSpPr>
      <dsp:spPr>
        <a:xfrm>
          <a:off x="4166660" y="889149"/>
          <a:ext cx="754589" cy="754589"/>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4336443" y="889149"/>
        <a:ext cx="415023" cy="567828"/>
      </dsp:txXfrm>
    </dsp:sp>
    <dsp:sp modelId="{85EE978C-B837-7948-ACDA-CCA051368552}">
      <dsp:nvSpPr>
        <dsp:cNvPr id="0" name=""/>
        <dsp:cNvSpPr/>
      </dsp:nvSpPr>
      <dsp:spPr>
        <a:xfrm>
          <a:off x="4578815" y="2261130"/>
          <a:ext cx="754589" cy="754589"/>
        </a:xfrm>
        <a:prstGeom prst="downArrow">
          <a:avLst>
            <a:gd name="adj1" fmla="val 55000"/>
            <a:gd name="adj2" fmla="val 45000"/>
          </a:avLst>
        </a:prstGeom>
        <a:solidFill>
          <a:schemeClr val="accent2">
            <a:tint val="40000"/>
            <a:alpha val="90000"/>
            <a:hueOff val="-5472993"/>
            <a:satOff val="15661"/>
            <a:lumOff val="-1042"/>
            <a:alphaOff val="0"/>
          </a:schemeClr>
        </a:solidFill>
        <a:ln w="12700" cap="flat" cmpd="sng" algn="ctr">
          <a:solidFill>
            <a:schemeClr val="accent2">
              <a:tint val="40000"/>
              <a:alpha val="90000"/>
              <a:hueOff val="-5472993"/>
              <a:satOff val="15661"/>
              <a:lumOff val="-10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4748598" y="2261130"/>
        <a:ext cx="415023" cy="567828"/>
      </dsp:txXfrm>
    </dsp:sp>
    <dsp:sp modelId="{9CEDF44C-1D37-B844-9FDC-87990F19B6EC}">
      <dsp:nvSpPr>
        <dsp:cNvPr id="0" name=""/>
        <dsp:cNvSpPr/>
      </dsp:nvSpPr>
      <dsp:spPr>
        <a:xfrm>
          <a:off x="4984818" y="3633111"/>
          <a:ext cx="754589" cy="754589"/>
        </a:xfrm>
        <a:prstGeom prst="downArrow">
          <a:avLst>
            <a:gd name="adj1" fmla="val 55000"/>
            <a:gd name="adj2" fmla="val 45000"/>
          </a:avLst>
        </a:prstGeom>
        <a:solidFill>
          <a:schemeClr val="accent2">
            <a:tint val="40000"/>
            <a:alpha val="90000"/>
            <a:hueOff val="-10945986"/>
            <a:satOff val="31321"/>
            <a:lumOff val="-2084"/>
            <a:alphaOff val="0"/>
          </a:schemeClr>
        </a:solidFill>
        <a:ln w="12700" cap="flat" cmpd="sng" algn="ctr">
          <a:solidFill>
            <a:schemeClr val="accent2">
              <a:tint val="40000"/>
              <a:alpha val="90000"/>
              <a:hueOff val="-10945986"/>
              <a:satOff val="31321"/>
              <a:lumOff val="-208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5154601" y="3633111"/>
        <a:ext cx="415023" cy="5678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8C1C81-9CC5-410C-9507-E3CA346B972C}">
      <dsp:nvSpPr>
        <dsp:cNvPr id="0" name=""/>
        <dsp:cNvSpPr/>
      </dsp:nvSpPr>
      <dsp:spPr>
        <a:xfrm>
          <a:off x="0" y="2062"/>
          <a:ext cx="5651500" cy="104521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E5CAAC-7058-463D-BF61-C3E38F13F696}">
      <dsp:nvSpPr>
        <dsp:cNvPr id="0" name=""/>
        <dsp:cNvSpPr/>
      </dsp:nvSpPr>
      <dsp:spPr>
        <a:xfrm>
          <a:off x="316176" y="237234"/>
          <a:ext cx="574865" cy="5748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8C63EBC-E6C8-468E-8A83-160327DE3D6A}">
      <dsp:nvSpPr>
        <dsp:cNvPr id="0" name=""/>
        <dsp:cNvSpPr/>
      </dsp:nvSpPr>
      <dsp:spPr>
        <a:xfrm>
          <a:off x="1207218" y="2062"/>
          <a:ext cx="4444281" cy="1045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618" tIns="110618" rIns="110618" bIns="110618" numCol="1" spcCol="1270" anchor="ctr" anchorCtr="0">
          <a:noAutofit/>
        </a:bodyPr>
        <a:lstStyle/>
        <a:p>
          <a:pPr marL="0" lvl="0" indent="0" algn="l" defTabSz="666750">
            <a:lnSpc>
              <a:spcPct val="90000"/>
            </a:lnSpc>
            <a:spcBef>
              <a:spcPct val="0"/>
            </a:spcBef>
            <a:spcAft>
              <a:spcPct val="35000"/>
            </a:spcAft>
            <a:buNone/>
          </a:pPr>
          <a:r>
            <a:rPr lang="en-US" sz="1500" kern="1200"/>
            <a:t>COMMUNICATE! If you feel anxious and overwhelmed, reach out to someone. There are so many people who are here to support you! Your success is OUR success! We care about you!</a:t>
          </a:r>
        </a:p>
      </dsp:txBody>
      <dsp:txXfrm>
        <a:off x="1207218" y="2062"/>
        <a:ext cx="4444281" cy="1045210"/>
      </dsp:txXfrm>
    </dsp:sp>
    <dsp:sp modelId="{8297D440-77F4-4843-8460-ED4841B320BE}">
      <dsp:nvSpPr>
        <dsp:cNvPr id="0" name=""/>
        <dsp:cNvSpPr/>
      </dsp:nvSpPr>
      <dsp:spPr>
        <a:xfrm>
          <a:off x="0" y="1308575"/>
          <a:ext cx="5651500" cy="104521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5853E0-33B0-4915-8CA3-5C9284D6D523}">
      <dsp:nvSpPr>
        <dsp:cNvPr id="0" name=""/>
        <dsp:cNvSpPr/>
      </dsp:nvSpPr>
      <dsp:spPr>
        <a:xfrm>
          <a:off x="316176" y="1543747"/>
          <a:ext cx="574865" cy="57486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A5C957C-6432-4602-B3AA-CFDCAA3DACE1}">
      <dsp:nvSpPr>
        <dsp:cNvPr id="0" name=""/>
        <dsp:cNvSpPr/>
      </dsp:nvSpPr>
      <dsp:spPr>
        <a:xfrm>
          <a:off x="1207218" y="1308575"/>
          <a:ext cx="4444281" cy="1045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618" tIns="110618" rIns="110618" bIns="110618" numCol="1" spcCol="1270" anchor="ctr" anchorCtr="0">
          <a:noAutofit/>
        </a:bodyPr>
        <a:lstStyle/>
        <a:p>
          <a:pPr marL="0" lvl="0" indent="0" algn="l" defTabSz="666750">
            <a:lnSpc>
              <a:spcPct val="90000"/>
            </a:lnSpc>
            <a:spcBef>
              <a:spcPct val="0"/>
            </a:spcBef>
            <a:spcAft>
              <a:spcPct val="35000"/>
            </a:spcAft>
            <a:buNone/>
          </a:pPr>
          <a:r>
            <a:rPr lang="en-US" sz="1500" kern="1200"/>
            <a:t>Be proactive and planful.</a:t>
          </a:r>
        </a:p>
      </dsp:txBody>
      <dsp:txXfrm>
        <a:off x="1207218" y="1308575"/>
        <a:ext cx="4444281" cy="1045210"/>
      </dsp:txXfrm>
    </dsp:sp>
    <dsp:sp modelId="{90B47315-71AD-46AB-B188-AE11C7B33E40}">
      <dsp:nvSpPr>
        <dsp:cNvPr id="0" name=""/>
        <dsp:cNvSpPr/>
      </dsp:nvSpPr>
      <dsp:spPr>
        <a:xfrm>
          <a:off x="0" y="2615088"/>
          <a:ext cx="5651500" cy="104521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59912D-B1C8-43CF-86FE-3CC99FC3B700}">
      <dsp:nvSpPr>
        <dsp:cNvPr id="0" name=""/>
        <dsp:cNvSpPr/>
      </dsp:nvSpPr>
      <dsp:spPr>
        <a:xfrm>
          <a:off x="316176" y="2850261"/>
          <a:ext cx="574865" cy="57486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F7E9726-CFEA-43ED-9358-6E50D89F3D92}">
      <dsp:nvSpPr>
        <dsp:cNvPr id="0" name=""/>
        <dsp:cNvSpPr/>
      </dsp:nvSpPr>
      <dsp:spPr>
        <a:xfrm>
          <a:off x="1207218" y="2615088"/>
          <a:ext cx="4444281" cy="1045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618" tIns="110618" rIns="110618" bIns="110618" numCol="1" spcCol="1270" anchor="ctr" anchorCtr="0">
          <a:noAutofit/>
        </a:bodyPr>
        <a:lstStyle/>
        <a:p>
          <a:pPr marL="0" lvl="0" indent="0" algn="l" defTabSz="666750">
            <a:lnSpc>
              <a:spcPct val="90000"/>
            </a:lnSpc>
            <a:spcBef>
              <a:spcPct val="0"/>
            </a:spcBef>
            <a:spcAft>
              <a:spcPct val="35000"/>
            </a:spcAft>
            <a:buNone/>
          </a:pPr>
          <a:r>
            <a:rPr lang="en-US" sz="1500" kern="1200"/>
            <a:t>Remember that you are representing the College of Education as well as yourselves, so be polite, professional, and conscientious in all that you do.</a:t>
          </a:r>
        </a:p>
      </dsp:txBody>
      <dsp:txXfrm>
        <a:off x="1207218" y="2615088"/>
        <a:ext cx="4444281" cy="1045210"/>
      </dsp:txXfrm>
    </dsp:sp>
    <dsp:sp modelId="{02E6FBC1-593E-4794-A6A9-61FD91AFF192}">
      <dsp:nvSpPr>
        <dsp:cNvPr id="0" name=""/>
        <dsp:cNvSpPr/>
      </dsp:nvSpPr>
      <dsp:spPr>
        <a:xfrm>
          <a:off x="0" y="3921602"/>
          <a:ext cx="5651500" cy="104521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1951B7-7204-4AE1-8E27-90EDC08329D2}">
      <dsp:nvSpPr>
        <dsp:cNvPr id="0" name=""/>
        <dsp:cNvSpPr/>
      </dsp:nvSpPr>
      <dsp:spPr>
        <a:xfrm>
          <a:off x="316176" y="4156774"/>
          <a:ext cx="574865" cy="57486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FEC9FA3-4A18-490D-8868-A597EF99409E}">
      <dsp:nvSpPr>
        <dsp:cNvPr id="0" name=""/>
        <dsp:cNvSpPr/>
      </dsp:nvSpPr>
      <dsp:spPr>
        <a:xfrm>
          <a:off x="1207218" y="3921602"/>
          <a:ext cx="4444281" cy="1045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618" tIns="110618" rIns="110618" bIns="110618" numCol="1" spcCol="1270" anchor="ctr" anchorCtr="0">
          <a:noAutofit/>
        </a:bodyPr>
        <a:lstStyle/>
        <a:p>
          <a:pPr marL="0" lvl="0" indent="0" algn="l" defTabSz="666750">
            <a:lnSpc>
              <a:spcPct val="90000"/>
            </a:lnSpc>
            <a:spcBef>
              <a:spcPct val="0"/>
            </a:spcBef>
            <a:spcAft>
              <a:spcPct val="35000"/>
            </a:spcAft>
            <a:buNone/>
          </a:pPr>
          <a:r>
            <a:rPr lang="en-US" sz="1500" kern="1200"/>
            <a:t>Refer to the SCE website if you have questions. If you can’t find an answer, find ME! I’m here to help!</a:t>
          </a:r>
        </a:p>
      </dsp:txBody>
      <dsp:txXfrm>
        <a:off x="1207218" y="3921602"/>
        <a:ext cx="4444281" cy="104521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12/1/25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12/1/25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12/1/25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12/1/25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12/1/25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12/1/25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12/1/25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12/1/25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12/1/25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12/1/25</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12/1/25</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12/1/25</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ABED7-0709-2849-A32F-CD74A6F3A3DD}"/>
              </a:ext>
            </a:extLst>
          </p:cNvPr>
          <p:cNvSpPr>
            <a:spLocks noGrp="1"/>
          </p:cNvSpPr>
          <p:nvPr>
            <p:ph type="ctrTitle"/>
          </p:nvPr>
        </p:nvSpPr>
        <p:spPr/>
        <p:txBody>
          <a:bodyPr/>
          <a:lstStyle/>
          <a:p>
            <a:r>
              <a:rPr lang="en-US" dirty="0"/>
              <a:t>EDPR 250 Elementary orientation</a:t>
            </a:r>
          </a:p>
        </p:txBody>
      </p:sp>
      <p:sp>
        <p:nvSpPr>
          <p:cNvPr id="3" name="Subtitle 2">
            <a:extLst>
              <a:ext uri="{FF2B5EF4-FFF2-40B4-BE49-F238E27FC236}">
                <a16:creationId xmlns:a16="http://schemas.microsoft.com/office/drawing/2014/main" id="{EAA6C035-66A7-7645-BF91-BEB562A61FF7}"/>
              </a:ext>
            </a:extLst>
          </p:cNvPr>
          <p:cNvSpPr>
            <a:spLocks noGrp="1"/>
          </p:cNvSpPr>
          <p:nvPr>
            <p:ph type="subTitle" idx="1"/>
          </p:nvPr>
        </p:nvSpPr>
        <p:spPr/>
        <p:txBody>
          <a:bodyPr vert="horz" lIns="91440" tIns="45720" rIns="91440" bIns="45720" rtlCol="0" anchor="t">
            <a:normAutofit lnSpcReduction="10000"/>
          </a:bodyPr>
          <a:lstStyle/>
          <a:p>
            <a:r>
              <a:rPr lang="en-US" dirty="0"/>
              <a:t>Spring 2026</a:t>
            </a:r>
          </a:p>
          <a:p>
            <a:endParaRPr lang="en-US" dirty="0"/>
          </a:p>
          <a:p>
            <a:r>
              <a:rPr lang="en-US" dirty="0"/>
              <a:t>Presentation date: Tuesday, December 2, 2025</a:t>
            </a:r>
          </a:p>
        </p:txBody>
      </p:sp>
    </p:spTree>
    <p:extLst>
      <p:ext uri="{BB962C8B-B14F-4D97-AF65-F5344CB8AC3E}">
        <p14:creationId xmlns:p14="http://schemas.microsoft.com/office/powerpoint/2010/main" val="229585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F0915-78FA-7847-BB44-05218FD04870}"/>
              </a:ext>
            </a:extLst>
          </p:cNvPr>
          <p:cNvSpPr>
            <a:spLocks noGrp="1"/>
          </p:cNvSpPr>
          <p:nvPr>
            <p:ph type="title"/>
          </p:nvPr>
        </p:nvSpPr>
        <p:spPr>
          <a:xfrm>
            <a:off x="715471" y="2681105"/>
            <a:ext cx="3063240" cy="1495794"/>
          </a:xfrm>
          <a:solidFill>
            <a:schemeClr val="bg1"/>
          </a:solidFill>
          <a:ln>
            <a:solidFill>
              <a:schemeClr val="tx1"/>
            </a:solidFill>
          </a:ln>
        </p:spPr>
        <p:txBody>
          <a:bodyPr>
            <a:normAutofit/>
          </a:bodyPr>
          <a:lstStyle/>
          <a:p>
            <a:r>
              <a:rPr lang="en-US" dirty="0">
                <a:solidFill>
                  <a:schemeClr val="tx1"/>
                </a:solidFill>
              </a:rPr>
              <a:t>What to expect</a:t>
            </a:r>
          </a:p>
        </p:txBody>
      </p:sp>
      <p:sp>
        <p:nvSpPr>
          <p:cNvPr id="11" name="Rectangle 10">
            <a:extLst>
              <a:ext uri="{FF2B5EF4-FFF2-40B4-BE49-F238E27FC236}">
                <a16:creationId xmlns:a16="http://schemas.microsoft.com/office/drawing/2014/main" id="{402D63F4-B0E1-4039-90FD-768B7B23BC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4182" y="960721"/>
            <a:ext cx="6885432"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3" name="Rectangle 12">
            <a:extLst>
              <a:ext uri="{FF2B5EF4-FFF2-40B4-BE49-F238E27FC236}">
                <a16:creationId xmlns:a16="http://schemas.microsoft.com/office/drawing/2014/main" id="{4F6B2ECC-5166-473E-8533-737B9B8194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802" y="1124712"/>
            <a:ext cx="6558192" cy="46085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Content Placeholder 2">
            <a:extLst>
              <a:ext uri="{FF2B5EF4-FFF2-40B4-BE49-F238E27FC236}">
                <a16:creationId xmlns:a16="http://schemas.microsoft.com/office/drawing/2014/main" id="{FD161E10-09DF-52DE-A546-3C7BEEC50B0D}"/>
              </a:ext>
            </a:extLst>
          </p:cNvPr>
          <p:cNvGraphicFramePr>
            <a:graphicFrameLocks noGrp="1"/>
          </p:cNvGraphicFramePr>
          <p:nvPr>
            <p:ph idx="1"/>
            <p:extLst>
              <p:ext uri="{D42A27DB-BD31-4B8C-83A1-F6EECF244321}">
                <p14:modId xmlns:p14="http://schemas.microsoft.com/office/powerpoint/2010/main" val="949069370"/>
              </p:ext>
            </p:extLst>
          </p:nvPr>
        </p:nvGraphicFramePr>
        <p:xfrm>
          <a:off x="5006975" y="1447800"/>
          <a:ext cx="5888038" cy="3965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4411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DF42C-137E-0EEA-086C-82B04B806B2B}"/>
              </a:ext>
            </a:extLst>
          </p:cNvPr>
          <p:cNvSpPr>
            <a:spLocks noGrp="1"/>
          </p:cNvSpPr>
          <p:nvPr>
            <p:ph type="title"/>
          </p:nvPr>
        </p:nvSpPr>
        <p:spPr/>
        <p:txBody>
          <a:bodyPr/>
          <a:lstStyle/>
          <a:p>
            <a:r>
              <a:rPr lang="en-US" dirty="0"/>
              <a:t>What to expect</a:t>
            </a:r>
          </a:p>
        </p:txBody>
      </p:sp>
      <p:sp>
        <p:nvSpPr>
          <p:cNvPr id="3" name="Content Placeholder 2">
            <a:extLst>
              <a:ext uri="{FF2B5EF4-FFF2-40B4-BE49-F238E27FC236}">
                <a16:creationId xmlns:a16="http://schemas.microsoft.com/office/drawing/2014/main" id="{E7E12C21-CE8A-13DC-876D-601F2258A993}"/>
              </a:ext>
            </a:extLst>
          </p:cNvPr>
          <p:cNvSpPr>
            <a:spLocks noGrp="1"/>
          </p:cNvSpPr>
          <p:nvPr>
            <p:ph idx="1"/>
          </p:nvPr>
        </p:nvSpPr>
        <p:spPr/>
        <p:txBody>
          <a:bodyPr vert="horz" lIns="91440" tIns="45720" rIns="91440" bIns="45720" rtlCol="0" anchor="t">
            <a:normAutofit/>
          </a:bodyPr>
          <a:lstStyle/>
          <a:p>
            <a:r>
              <a:rPr lang="en-US" dirty="0"/>
              <a:t>Your days will be long, so….</a:t>
            </a:r>
          </a:p>
          <a:p>
            <a:pPr lvl="1"/>
            <a:r>
              <a:rPr lang="en-US" dirty="0"/>
              <a:t>Pack a lunch and a snack, bring a water bottle</a:t>
            </a:r>
          </a:p>
          <a:p>
            <a:pPr lvl="2"/>
            <a:r>
              <a:rPr lang="en-US" dirty="0"/>
              <a:t>Teachers don't typically leave the building for lunch</a:t>
            </a:r>
          </a:p>
          <a:p>
            <a:pPr lvl="1"/>
            <a:r>
              <a:rPr lang="en-US" dirty="0"/>
              <a:t>Pack meds</a:t>
            </a:r>
          </a:p>
          <a:p>
            <a:pPr lvl="1"/>
            <a:r>
              <a:rPr lang="en-US" dirty="0"/>
              <a:t>Pack a change of clothes if you have FAA after placement</a:t>
            </a:r>
          </a:p>
          <a:p>
            <a:pPr lvl="1"/>
            <a:endParaRPr lang="en-US" dirty="0"/>
          </a:p>
          <a:p>
            <a:pPr marL="228600" lvl="1" indent="0">
              <a:buNone/>
            </a:pPr>
            <a:r>
              <a:rPr lang="en-US" dirty="0"/>
              <a:t>                                       </a:t>
            </a:r>
          </a:p>
          <a:p>
            <a:pPr marL="0" indent="0">
              <a:buNone/>
            </a:pPr>
            <a:endParaRPr lang="en-US" dirty="0"/>
          </a:p>
        </p:txBody>
      </p:sp>
      <p:pic>
        <p:nvPicPr>
          <p:cNvPr id="5" name="Picture 4" descr="A yellow sign with black text&#10;&#10;Description automatically generated with medium confidence">
            <a:extLst>
              <a:ext uri="{FF2B5EF4-FFF2-40B4-BE49-F238E27FC236}">
                <a16:creationId xmlns:a16="http://schemas.microsoft.com/office/drawing/2014/main" id="{EE87D852-E360-1C99-48ED-DF703B91EAF4}"/>
              </a:ext>
            </a:extLst>
          </p:cNvPr>
          <p:cNvPicPr>
            <a:picLocks noChangeAspect="1"/>
          </p:cNvPicPr>
          <p:nvPr/>
        </p:nvPicPr>
        <p:blipFill>
          <a:blip r:embed="rId2"/>
          <a:stretch>
            <a:fillRect/>
          </a:stretch>
        </p:blipFill>
        <p:spPr>
          <a:xfrm>
            <a:off x="7917249" y="2368653"/>
            <a:ext cx="2206625" cy="2120900"/>
          </a:xfrm>
          <a:prstGeom prst="rect">
            <a:avLst/>
          </a:prstGeom>
        </p:spPr>
      </p:pic>
    </p:spTree>
    <p:extLst>
      <p:ext uri="{BB962C8B-B14F-4D97-AF65-F5344CB8AC3E}">
        <p14:creationId xmlns:p14="http://schemas.microsoft.com/office/powerpoint/2010/main" val="1663448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6216E-981F-AE0B-F76F-107CBEAA9495}"/>
              </a:ext>
            </a:extLst>
          </p:cNvPr>
          <p:cNvSpPr>
            <a:spLocks noGrp="1"/>
          </p:cNvSpPr>
          <p:nvPr>
            <p:ph type="title"/>
          </p:nvPr>
        </p:nvSpPr>
        <p:spPr/>
        <p:txBody>
          <a:bodyPr/>
          <a:lstStyle/>
          <a:p>
            <a:r>
              <a:rPr lang="en-US" dirty="0"/>
              <a:t>What if you don't vibe with your cooperating teacher?</a:t>
            </a:r>
          </a:p>
        </p:txBody>
      </p:sp>
      <p:sp>
        <p:nvSpPr>
          <p:cNvPr id="3" name="Content Placeholder 2">
            <a:extLst>
              <a:ext uri="{FF2B5EF4-FFF2-40B4-BE49-F238E27FC236}">
                <a16:creationId xmlns:a16="http://schemas.microsoft.com/office/drawing/2014/main" id="{27219709-1242-44E8-AE00-329118510472}"/>
              </a:ext>
            </a:extLst>
          </p:cNvPr>
          <p:cNvSpPr>
            <a:spLocks noGrp="1"/>
          </p:cNvSpPr>
          <p:nvPr>
            <p:ph idx="1"/>
          </p:nvPr>
        </p:nvSpPr>
        <p:spPr/>
        <p:txBody>
          <a:bodyPr vert="horz" lIns="91440" tIns="45720" rIns="91440" bIns="45720" rtlCol="0" anchor="t">
            <a:normAutofit/>
          </a:bodyPr>
          <a:lstStyle/>
          <a:p>
            <a:r>
              <a:rPr lang="en-US" dirty="0"/>
              <a:t>What are some challenges you might face in an interpersonal relationship?</a:t>
            </a:r>
          </a:p>
          <a:p>
            <a:endParaRPr lang="en-US" dirty="0"/>
          </a:p>
          <a:p>
            <a:r>
              <a:rPr lang="en-US" dirty="0"/>
              <a:t>How can you make the placement a positive experience?</a:t>
            </a:r>
          </a:p>
          <a:p>
            <a:endParaRPr lang="en-US" dirty="0"/>
          </a:p>
          <a:p>
            <a:r>
              <a:rPr lang="en-US" dirty="0"/>
              <a:t>Remember, these professionals are vetted by their administrators!</a:t>
            </a:r>
          </a:p>
          <a:p>
            <a:pPr marL="0" indent="0">
              <a:buNone/>
            </a:pPr>
            <a:endParaRPr lang="en-US" dirty="0"/>
          </a:p>
        </p:txBody>
      </p:sp>
    </p:spTree>
    <p:extLst>
      <p:ext uri="{BB962C8B-B14F-4D97-AF65-F5344CB8AC3E}">
        <p14:creationId xmlns:p14="http://schemas.microsoft.com/office/powerpoint/2010/main" val="2649260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4AE85-2A61-43BF-B60B-B7451B9D6ED7}"/>
              </a:ext>
            </a:extLst>
          </p:cNvPr>
          <p:cNvSpPr>
            <a:spLocks noGrp="1"/>
          </p:cNvSpPr>
          <p:nvPr>
            <p:ph type="title"/>
          </p:nvPr>
        </p:nvSpPr>
        <p:spPr/>
        <p:txBody>
          <a:bodyPr/>
          <a:lstStyle/>
          <a:p>
            <a:r>
              <a:rPr lang="en-US" dirty="0"/>
              <a:t>Professional behavior issues</a:t>
            </a:r>
          </a:p>
        </p:txBody>
      </p:sp>
      <p:sp>
        <p:nvSpPr>
          <p:cNvPr id="3" name="Content Placeholder 2">
            <a:extLst>
              <a:ext uri="{FF2B5EF4-FFF2-40B4-BE49-F238E27FC236}">
                <a16:creationId xmlns:a16="http://schemas.microsoft.com/office/drawing/2014/main" id="{B6BEB402-8FD1-13C2-F053-C4FB31851C67}"/>
              </a:ext>
            </a:extLst>
          </p:cNvPr>
          <p:cNvSpPr>
            <a:spLocks noGrp="1"/>
          </p:cNvSpPr>
          <p:nvPr>
            <p:ph idx="1"/>
          </p:nvPr>
        </p:nvSpPr>
        <p:spPr/>
        <p:txBody>
          <a:bodyPr/>
          <a:lstStyle/>
          <a:p>
            <a:r>
              <a:rPr lang="en-US" dirty="0"/>
              <a:t>Attendance</a:t>
            </a:r>
          </a:p>
          <a:p>
            <a:r>
              <a:rPr lang="en-US" dirty="0"/>
              <a:t>Communication</a:t>
            </a:r>
          </a:p>
          <a:p>
            <a:r>
              <a:rPr lang="en-US" dirty="0"/>
              <a:t>Hygiene</a:t>
            </a:r>
          </a:p>
          <a:p>
            <a:r>
              <a:rPr lang="en-US" dirty="0"/>
              <a:t>Engagement</a:t>
            </a:r>
          </a:p>
          <a:p>
            <a:r>
              <a:rPr lang="en-US" dirty="0"/>
              <a:t>TECHNOLOGY USE</a:t>
            </a:r>
          </a:p>
          <a:p>
            <a:endParaRPr lang="en-US" dirty="0"/>
          </a:p>
          <a:p>
            <a:pPr marL="0" indent="0" algn="ctr">
              <a:buNone/>
            </a:pPr>
            <a:r>
              <a:rPr lang="en-US" dirty="0"/>
              <a:t>These issues can cause cooperating teachers to discontinue the placement!!!! </a:t>
            </a:r>
            <a:r>
              <a:rPr lang="en-US" b="1" dirty="0"/>
              <a:t>DON’T LET THIS HAPPEN! </a:t>
            </a:r>
          </a:p>
        </p:txBody>
      </p:sp>
    </p:spTree>
    <p:extLst>
      <p:ext uri="{BB962C8B-B14F-4D97-AF65-F5344CB8AC3E}">
        <p14:creationId xmlns:p14="http://schemas.microsoft.com/office/powerpoint/2010/main" val="1491845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866FF9-A729-45F0-A163-10E89E871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38255"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E2CB9E-CFFF-7F42-9A15-ECC0B705EEF1}"/>
              </a:ext>
            </a:extLst>
          </p:cNvPr>
          <p:cNvSpPr>
            <a:spLocks noGrp="1"/>
          </p:cNvSpPr>
          <p:nvPr>
            <p:ph type="title"/>
          </p:nvPr>
        </p:nvSpPr>
        <p:spPr>
          <a:xfrm>
            <a:off x="640080" y="2681105"/>
            <a:ext cx="3401568" cy="1495794"/>
          </a:xfrm>
          <a:solidFill>
            <a:srgbClr val="FFFFFF"/>
          </a:solidFill>
          <a:ln>
            <a:solidFill>
              <a:srgbClr val="262626"/>
            </a:solidFill>
          </a:ln>
        </p:spPr>
        <p:txBody>
          <a:bodyPr>
            <a:normAutofit/>
          </a:bodyPr>
          <a:lstStyle/>
          <a:p>
            <a:r>
              <a:rPr lang="en-US" sz="2600"/>
              <a:t>If trouble should arise….</a:t>
            </a:r>
          </a:p>
        </p:txBody>
      </p:sp>
      <p:sp useBgFill="1">
        <p:nvSpPr>
          <p:cNvPr id="11" name="Rectangle 10">
            <a:extLst>
              <a:ext uri="{FF2B5EF4-FFF2-40B4-BE49-F238E27FC236}">
                <a16:creationId xmlns:a16="http://schemas.microsoft.com/office/drawing/2014/main" id="{A804366F-2366-4688-98E7-B101C7BC61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3278" y="0"/>
            <a:ext cx="7438722"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2">
            <a:extLst>
              <a:ext uri="{FF2B5EF4-FFF2-40B4-BE49-F238E27FC236}">
                <a16:creationId xmlns:a16="http://schemas.microsoft.com/office/drawing/2014/main" id="{C1D160F9-5364-BF29-3B31-5AD5DD9DDF9F}"/>
              </a:ext>
            </a:extLst>
          </p:cNvPr>
          <p:cNvGraphicFramePr>
            <a:graphicFrameLocks noGrp="1"/>
          </p:cNvGraphicFramePr>
          <p:nvPr>
            <p:ph idx="1"/>
            <p:extLst>
              <p:ext uri="{D42A27DB-BD31-4B8C-83A1-F6EECF244321}">
                <p14:modId xmlns:p14="http://schemas.microsoft.com/office/powerpoint/2010/main" val="444515511"/>
              </p:ext>
            </p:extLst>
          </p:nvPr>
        </p:nvGraphicFramePr>
        <p:xfrm>
          <a:off x="5397500" y="639763"/>
          <a:ext cx="6151563" cy="5276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8280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AF33C27-9C85-4B30-9AD7-879D48AFE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D5089DD-882D-4413-B8BF-4798BFD84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4" y="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94B43D-3837-7F4B-90D2-3577E2FC26AA}"/>
              </a:ext>
            </a:extLst>
          </p:cNvPr>
          <p:cNvSpPr>
            <a:spLocks noGrp="1"/>
          </p:cNvSpPr>
          <p:nvPr>
            <p:ph type="title"/>
          </p:nvPr>
        </p:nvSpPr>
        <p:spPr>
          <a:xfrm>
            <a:off x="8181171" y="2681103"/>
            <a:ext cx="3363974" cy="1495794"/>
          </a:xfrm>
          <a:noFill/>
          <a:ln>
            <a:solidFill>
              <a:srgbClr val="FFFFFF"/>
            </a:solidFill>
          </a:ln>
        </p:spPr>
        <p:txBody>
          <a:bodyPr wrap="square">
            <a:normAutofit/>
          </a:bodyPr>
          <a:lstStyle/>
          <a:p>
            <a:r>
              <a:rPr lang="en-US" dirty="0">
                <a:solidFill>
                  <a:srgbClr val="FFFFFF"/>
                </a:solidFill>
              </a:rPr>
              <a:t>Don’t let trouble arise!</a:t>
            </a:r>
          </a:p>
        </p:txBody>
      </p:sp>
      <p:graphicFrame>
        <p:nvGraphicFramePr>
          <p:cNvPr id="6" name="Content Placeholder 2">
            <a:extLst>
              <a:ext uri="{FF2B5EF4-FFF2-40B4-BE49-F238E27FC236}">
                <a16:creationId xmlns:a16="http://schemas.microsoft.com/office/drawing/2014/main" id="{053829A0-52C8-1644-3162-BA69D1801DB2}"/>
              </a:ext>
            </a:extLst>
          </p:cNvPr>
          <p:cNvGraphicFramePr>
            <a:graphicFrameLocks noGrp="1"/>
          </p:cNvGraphicFramePr>
          <p:nvPr>
            <p:ph idx="1"/>
            <p:extLst>
              <p:ext uri="{D42A27DB-BD31-4B8C-83A1-F6EECF244321}">
                <p14:modId xmlns:p14="http://schemas.microsoft.com/office/powerpoint/2010/main" val="2763992593"/>
              </p:ext>
            </p:extLst>
          </p:nvPr>
        </p:nvGraphicFramePr>
        <p:xfrm>
          <a:off x="920750" y="965200"/>
          <a:ext cx="5651500" cy="4968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4180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13E95-75FD-51F0-97D7-67DEBF6DE52B}"/>
              </a:ext>
            </a:extLst>
          </p:cNvPr>
          <p:cNvSpPr>
            <a:spLocks noGrp="1"/>
          </p:cNvSpPr>
          <p:nvPr>
            <p:ph type="title"/>
          </p:nvPr>
        </p:nvSpPr>
        <p:spPr/>
        <p:txBody>
          <a:bodyPr/>
          <a:lstStyle/>
          <a:p>
            <a:r>
              <a:rPr lang="en-US" dirty="0"/>
              <a:t>Follow College of Education protocol if you have concerns</a:t>
            </a:r>
          </a:p>
        </p:txBody>
      </p:sp>
      <p:sp>
        <p:nvSpPr>
          <p:cNvPr id="3" name="Content Placeholder 2">
            <a:extLst>
              <a:ext uri="{FF2B5EF4-FFF2-40B4-BE49-F238E27FC236}">
                <a16:creationId xmlns:a16="http://schemas.microsoft.com/office/drawing/2014/main" id="{B11397BC-5A34-657E-E40A-20AC7B50C6BC}"/>
              </a:ext>
            </a:extLst>
          </p:cNvPr>
          <p:cNvSpPr>
            <a:spLocks noGrp="1"/>
          </p:cNvSpPr>
          <p:nvPr>
            <p:ph idx="1"/>
          </p:nvPr>
        </p:nvSpPr>
        <p:spPr/>
        <p:txBody>
          <a:bodyPr vert="horz" lIns="91440" tIns="45720" rIns="91440" bIns="45720" rtlCol="0" anchor="t">
            <a:normAutofit fontScale="92500" lnSpcReduction="20000"/>
          </a:bodyPr>
          <a:lstStyle/>
          <a:p>
            <a:r>
              <a:rPr lang="en-US" dirty="0"/>
              <a:t>First, talk to instructors or cooperating teacher</a:t>
            </a:r>
          </a:p>
          <a:p>
            <a:r>
              <a:rPr lang="en-US" dirty="0"/>
              <a:t>Next, talk to the program coordinator (courses) or me (placements)</a:t>
            </a:r>
          </a:p>
          <a:p>
            <a:r>
              <a:rPr lang="en-US" dirty="0"/>
              <a:t>If we can’t help, we will advise you who to contact next: </a:t>
            </a:r>
          </a:p>
          <a:p>
            <a:pPr lvl="1"/>
            <a:r>
              <a:rPr lang="en-US" dirty="0"/>
              <a:t>Advisors</a:t>
            </a:r>
          </a:p>
          <a:p>
            <a:pPr lvl="1"/>
            <a:r>
              <a:rPr lang="en-US" dirty="0"/>
              <a:t>Student Academic Affairs Office (SAAO)</a:t>
            </a:r>
          </a:p>
          <a:p>
            <a:pPr lvl="1"/>
            <a:r>
              <a:rPr lang="en-US" dirty="0"/>
              <a:t>Department head </a:t>
            </a:r>
          </a:p>
          <a:p>
            <a:pPr lvl="1"/>
            <a:r>
              <a:rPr lang="en-US" dirty="0"/>
              <a:t>Campus resources (Title IX, OSCR, Counseling Center, financial aid, etc.)</a:t>
            </a:r>
          </a:p>
          <a:p>
            <a:r>
              <a:rPr lang="en-US" dirty="0"/>
              <a:t>The dean is responsible for overseeing the overall functioning of the College of Education and does not typically get involved in student issues unless they are extremely, EXTREMELY serious.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835722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56022-66CF-D44C-1F23-C26F035224EA}"/>
              </a:ext>
            </a:extLst>
          </p:cNvPr>
          <p:cNvSpPr>
            <a:spLocks noGrp="1"/>
          </p:cNvSpPr>
          <p:nvPr>
            <p:ph type="title"/>
          </p:nvPr>
        </p:nvSpPr>
        <p:spPr/>
        <p:txBody>
          <a:bodyPr/>
          <a:lstStyle/>
          <a:p>
            <a:r>
              <a:rPr lang="en-US" dirty="0"/>
              <a:t>Fall 2026 preview!</a:t>
            </a:r>
          </a:p>
        </p:txBody>
      </p:sp>
      <p:sp>
        <p:nvSpPr>
          <p:cNvPr id="3" name="Content Placeholder 2">
            <a:extLst>
              <a:ext uri="{FF2B5EF4-FFF2-40B4-BE49-F238E27FC236}">
                <a16:creationId xmlns:a16="http://schemas.microsoft.com/office/drawing/2014/main" id="{BFE7F677-1BE1-6762-CE3E-92617973F7F0}"/>
              </a:ext>
            </a:extLst>
          </p:cNvPr>
          <p:cNvSpPr>
            <a:spLocks noGrp="1"/>
          </p:cNvSpPr>
          <p:nvPr>
            <p:ph idx="1"/>
          </p:nvPr>
        </p:nvSpPr>
        <p:spPr/>
        <p:txBody>
          <a:bodyPr/>
          <a:lstStyle/>
          <a:p>
            <a:r>
              <a:rPr lang="en-US" dirty="0"/>
              <a:t>Two full days at school</a:t>
            </a:r>
          </a:p>
          <a:p>
            <a:r>
              <a:rPr lang="en-US" dirty="0"/>
              <a:t>Classes on the other days</a:t>
            </a:r>
          </a:p>
          <a:p>
            <a:r>
              <a:rPr lang="en-US" dirty="0"/>
              <a:t>Supervisor is assigned to you</a:t>
            </a:r>
          </a:p>
          <a:p>
            <a:r>
              <a:rPr lang="en-US" dirty="0"/>
              <a:t>Friday 8am seminar!</a:t>
            </a:r>
          </a:p>
          <a:p>
            <a:pPr marL="0" indent="0">
              <a:buNone/>
            </a:pPr>
            <a:endParaRPr lang="en-US" dirty="0"/>
          </a:p>
          <a:p>
            <a:pPr marL="0" indent="0">
              <a:buNone/>
            </a:pPr>
            <a:endParaRPr lang="en-US" dirty="0"/>
          </a:p>
        </p:txBody>
      </p:sp>
      <p:pic>
        <p:nvPicPr>
          <p:cNvPr id="5" name="Picture 4" descr="Group of smiling school children">
            <a:extLst>
              <a:ext uri="{FF2B5EF4-FFF2-40B4-BE49-F238E27FC236}">
                <a16:creationId xmlns:a16="http://schemas.microsoft.com/office/drawing/2014/main" id="{D320B64F-CDE1-A732-F5FD-C64635D9CF93}"/>
              </a:ext>
            </a:extLst>
          </p:cNvPr>
          <p:cNvPicPr>
            <a:picLocks noChangeAspect="1"/>
          </p:cNvPicPr>
          <p:nvPr/>
        </p:nvPicPr>
        <p:blipFill>
          <a:blip r:embed="rId2"/>
          <a:stretch>
            <a:fillRect/>
          </a:stretch>
        </p:blipFill>
        <p:spPr>
          <a:xfrm>
            <a:off x="6607965" y="3273287"/>
            <a:ext cx="3230118" cy="2153412"/>
          </a:xfrm>
          <a:prstGeom prst="rect">
            <a:avLst/>
          </a:prstGeom>
        </p:spPr>
      </p:pic>
    </p:spTree>
    <p:extLst>
      <p:ext uri="{BB962C8B-B14F-4D97-AF65-F5344CB8AC3E}">
        <p14:creationId xmlns:p14="http://schemas.microsoft.com/office/powerpoint/2010/main" val="1882643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54D79-222D-EF09-1106-70DCA92D972E}"/>
              </a:ext>
            </a:extLst>
          </p:cNvPr>
          <p:cNvSpPr>
            <a:spLocks noGrp="1"/>
          </p:cNvSpPr>
          <p:nvPr>
            <p:ph type="title"/>
          </p:nvPr>
        </p:nvSpPr>
        <p:spPr/>
        <p:txBody>
          <a:bodyPr/>
          <a:lstStyle/>
          <a:p>
            <a:r>
              <a:rPr lang="en-US" dirty="0"/>
              <a:t>Student Teaching Preview</a:t>
            </a:r>
            <a:br>
              <a:rPr lang="en-US" dirty="0"/>
            </a:br>
            <a:r>
              <a:rPr lang="en-US" dirty="0"/>
              <a:t>Spring 2027</a:t>
            </a:r>
          </a:p>
        </p:txBody>
      </p:sp>
      <p:sp>
        <p:nvSpPr>
          <p:cNvPr id="3" name="Content Placeholder 2">
            <a:extLst>
              <a:ext uri="{FF2B5EF4-FFF2-40B4-BE49-F238E27FC236}">
                <a16:creationId xmlns:a16="http://schemas.microsoft.com/office/drawing/2014/main" id="{CA4AF747-3425-A30A-411D-C890A08B6D77}"/>
              </a:ext>
            </a:extLst>
          </p:cNvPr>
          <p:cNvSpPr>
            <a:spLocks noGrp="1"/>
          </p:cNvSpPr>
          <p:nvPr>
            <p:ph idx="1"/>
          </p:nvPr>
        </p:nvSpPr>
        <p:spPr/>
        <p:txBody>
          <a:bodyPr vert="horz" lIns="91440" tIns="45720" rIns="91440" bIns="45720" rtlCol="0" anchor="t">
            <a:normAutofit fontScale="92500" lnSpcReduction="20000"/>
          </a:bodyPr>
          <a:lstStyle/>
          <a:p>
            <a:r>
              <a:rPr lang="en-US" dirty="0"/>
              <a:t>Remember – we start the placement process in JANUARY 2026!</a:t>
            </a:r>
          </a:p>
          <a:p>
            <a:pPr marL="0" indent="0">
              <a:buNone/>
            </a:pPr>
            <a:endParaRPr lang="en-US" dirty="0"/>
          </a:p>
          <a:p>
            <a:r>
              <a:rPr lang="en-US" dirty="0"/>
              <a:t>Make sure to submit your cover letter and resume to SCE by December 12!</a:t>
            </a:r>
          </a:p>
          <a:p>
            <a:endParaRPr lang="en-US" dirty="0"/>
          </a:p>
          <a:p>
            <a:r>
              <a:rPr lang="en-US" b="1" dirty="0">
                <a:highlight>
                  <a:srgbClr val="FFFF00"/>
                </a:highlight>
              </a:rPr>
              <a:t>Student teaching begins </a:t>
            </a:r>
            <a:r>
              <a:rPr lang="en-US" b="1" i="1" dirty="0">
                <a:highlight>
                  <a:srgbClr val="FFFF00"/>
                </a:highlight>
              </a:rPr>
              <a:t>before </a:t>
            </a:r>
            <a:r>
              <a:rPr lang="en-US" b="1" dirty="0">
                <a:highlight>
                  <a:srgbClr val="FFFF00"/>
                </a:highlight>
              </a:rPr>
              <a:t>the start of the UIUC calendar: JANUARY 5</a:t>
            </a:r>
            <a:r>
              <a:rPr lang="en-US" b="1" baseline="30000" dirty="0">
                <a:highlight>
                  <a:srgbClr val="FFFF00"/>
                </a:highlight>
              </a:rPr>
              <a:t>th</a:t>
            </a:r>
            <a:r>
              <a:rPr lang="en-US" b="1" dirty="0">
                <a:highlight>
                  <a:srgbClr val="FFFF00"/>
                </a:highlight>
              </a:rPr>
              <a:t>! You follow your assigned school’s schedule  – NOT UIUC's!</a:t>
            </a:r>
          </a:p>
          <a:p>
            <a:endParaRPr lang="en-US" b="1" dirty="0">
              <a:highlight>
                <a:srgbClr val="FFFF00"/>
              </a:highlight>
            </a:endParaRPr>
          </a:p>
          <a:p>
            <a:r>
              <a:rPr lang="en-US" dirty="0"/>
              <a:t>Placements are not official until you receive your placement letter from SCE in November. </a:t>
            </a:r>
          </a:p>
        </p:txBody>
      </p:sp>
    </p:spTree>
    <p:extLst>
      <p:ext uri="{BB962C8B-B14F-4D97-AF65-F5344CB8AC3E}">
        <p14:creationId xmlns:p14="http://schemas.microsoft.com/office/powerpoint/2010/main" val="2031919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1A307-683F-3624-D239-014F821A499E}"/>
              </a:ext>
            </a:extLst>
          </p:cNvPr>
          <p:cNvSpPr>
            <a:spLocks noGrp="1"/>
          </p:cNvSpPr>
          <p:nvPr>
            <p:ph type="title"/>
          </p:nvPr>
        </p:nvSpPr>
        <p:spPr/>
        <p:txBody>
          <a:bodyPr/>
          <a:lstStyle/>
          <a:p>
            <a:r>
              <a:rPr lang="en-US" dirty="0"/>
              <a:t>Quiz!</a:t>
            </a:r>
          </a:p>
        </p:txBody>
      </p:sp>
      <p:sp>
        <p:nvSpPr>
          <p:cNvPr id="3" name="Content Placeholder 2">
            <a:extLst>
              <a:ext uri="{FF2B5EF4-FFF2-40B4-BE49-F238E27FC236}">
                <a16:creationId xmlns:a16="http://schemas.microsoft.com/office/drawing/2014/main" id="{DC92B5E4-F9A4-DA93-AF6B-AD8511849F29}"/>
              </a:ext>
            </a:extLst>
          </p:cNvPr>
          <p:cNvSpPr>
            <a:spLocks noGrp="1"/>
          </p:cNvSpPr>
          <p:nvPr>
            <p:ph idx="1"/>
          </p:nvPr>
        </p:nvSpPr>
        <p:spPr/>
        <p:txBody>
          <a:bodyPr vert="horz" lIns="91440" tIns="45720" rIns="91440" bIns="45720" rtlCol="0" anchor="t">
            <a:normAutofit/>
          </a:bodyPr>
          <a:lstStyle/>
          <a:p>
            <a:r>
              <a:rPr lang="en-US" dirty="0"/>
              <a:t>Is it important to email your new cooperating teacher right away?</a:t>
            </a:r>
          </a:p>
          <a:p>
            <a:r>
              <a:rPr lang="en-US" dirty="0"/>
              <a:t>Name one thing to pack on your placement day.</a:t>
            </a:r>
          </a:p>
          <a:p>
            <a:r>
              <a:rPr lang="en-US" dirty="0"/>
              <a:t>Who do I talk to if I'm concerned about a course?</a:t>
            </a:r>
          </a:p>
          <a:p>
            <a:r>
              <a:rPr lang="en-US" dirty="0"/>
              <a:t>Who do I talk to if I'm concerned about my placement?</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562216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0A467F-CCE1-01CD-D002-3324A1571753}"/>
              </a:ext>
            </a:extLst>
          </p:cNvPr>
          <p:cNvSpPr>
            <a:spLocks noGrp="1"/>
          </p:cNvSpPr>
          <p:nvPr>
            <p:ph type="title"/>
          </p:nvPr>
        </p:nvSpPr>
        <p:spPr>
          <a:xfrm>
            <a:off x="643467" y="2681103"/>
            <a:ext cx="3363974" cy="1495794"/>
          </a:xfrm>
          <a:noFill/>
          <a:ln>
            <a:solidFill>
              <a:schemeClr val="bg1"/>
            </a:solidFill>
          </a:ln>
        </p:spPr>
        <p:txBody>
          <a:bodyPr wrap="square">
            <a:normAutofit/>
          </a:bodyPr>
          <a:lstStyle/>
          <a:p>
            <a:r>
              <a:rPr lang="en-US">
                <a:solidFill>
                  <a:schemeClr val="bg1"/>
                </a:solidFill>
              </a:rPr>
              <a:t>agenda</a:t>
            </a:r>
          </a:p>
        </p:txBody>
      </p:sp>
      <p:graphicFrame>
        <p:nvGraphicFramePr>
          <p:cNvPr id="5" name="Content Placeholder 2">
            <a:extLst>
              <a:ext uri="{FF2B5EF4-FFF2-40B4-BE49-F238E27FC236}">
                <a16:creationId xmlns:a16="http://schemas.microsoft.com/office/drawing/2014/main" id="{296D362E-F3B9-471E-1563-398BF6EF6BDC}"/>
              </a:ext>
            </a:extLst>
          </p:cNvPr>
          <p:cNvGraphicFramePr>
            <a:graphicFrameLocks noGrp="1"/>
          </p:cNvGraphicFramePr>
          <p:nvPr>
            <p:ph idx="1"/>
            <p:extLst>
              <p:ext uri="{D42A27DB-BD31-4B8C-83A1-F6EECF244321}">
                <p14:modId xmlns:p14="http://schemas.microsoft.com/office/powerpoint/2010/main" val="3045915053"/>
              </p:ext>
            </p:extLst>
          </p:nvPr>
        </p:nvGraphicFramePr>
        <p:xfrm>
          <a:off x="5619750" y="965200"/>
          <a:ext cx="5607050" cy="492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1778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55220-DA20-8941-9045-503B8376939A}"/>
              </a:ext>
            </a:extLst>
          </p:cNvPr>
          <p:cNvSpPr>
            <a:spLocks noGrp="1"/>
          </p:cNvSpPr>
          <p:nvPr>
            <p:ph type="title"/>
          </p:nvPr>
        </p:nvSpPr>
        <p:spPr/>
        <p:txBody>
          <a:bodyPr/>
          <a:lstStyle/>
          <a:p>
            <a:r>
              <a:rPr lang="en-US" dirty="0"/>
              <a:t>Questions? Comments? Concerns?</a:t>
            </a:r>
          </a:p>
        </p:txBody>
      </p:sp>
      <p:pic>
        <p:nvPicPr>
          <p:cNvPr id="5" name="Picture 5" descr="Text&#10;&#10;Description automatically generated">
            <a:extLst>
              <a:ext uri="{FF2B5EF4-FFF2-40B4-BE49-F238E27FC236}">
                <a16:creationId xmlns:a16="http://schemas.microsoft.com/office/drawing/2014/main" id="{E957EC72-43B1-4B01-8521-08A8A751D743}"/>
              </a:ext>
            </a:extLst>
          </p:cNvPr>
          <p:cNvPicPr>
            <a:picLocks noGrp="1" noChangeAspect="1"/>
          </p:cNvPicPr>
          <p:nvPr>
            <p:ph idx="1"/>
          </p:nvPr>
        </p:nvPicPr>
        <p:blipFill>
          <a:blip r:embed="rId2"/>
          <a:stretch>
            <a:fillRect/>
          </a:stretch>
        </p:blipFill>
        <p:spPr>
          <a:xfrm>
            <a:off x="4527384" y="2638044"/>
            <a:ext cx="3137233" cy="3101983"/>
          </a:xfrm>
        </p:spPr>
      </p:pic>
    </p:spTree>
    <p:extLst>
      <p:ext uri="{BB962C8B-B14F-4D97-AF65-F5344CB8AC3E}">
        <p14:creationId xmlns:p14="http://schemas.microsoft.com/office/powerpoint/2010/main" val="3275236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AFD8D-B744-8F44-AFC2-7B43D297B66D}"/>
              </a:ext>
            </a:extLst>
          </p:cNvPr>
          <p:cNvSpPr>
            <a:spLocks noGrp="1"/>
          </p:cNvSpPr>
          <p:nvPr>
            <p:ph type="title"/>
          </p:nvPr>
        </p:nvSpPr>
        <p:spPr/>
        <p:txBody>
          <a:bodyPr/>
          <a:lstStyle/>
          <a:p>
            <a:r>
              <a:rPr lang="en-US" dirty="0"/>
              <a:t>Celebrations!</a:t>
            </a:r>
          </a:p>
        </p:txBody>
      </p:sp>
      <p:sp>
        <p:nvSpPr>
          <p:cNvPr id="3" name="Content Placeholder 2">
            <a:extLst>
              <a:ext uri="{FF2B5EF4-FFF2-40B4-BE49-F238E27FC236}">
                <a16:creationId xmlns:a16="http://schemas.microsoft.com/office/drawing/2014/main" id="{E133C383-EB57-EE4E-B6D7-7191EB158922}"/>
              </a:ext>
            </a:extLst>
          </p:cNvPr>
          <p:cNvSpPr>
            <a:spLocks noGrp="1"/>
          </p:cNvSpPr>
          <p:nvPr>
            <p:ph idx="1"/>
          </p:nvPr>
        </p:nvSpPr>
        <p:spPr/>
        <p:txBody>
          <a:bodyPr vert="horz" lIns="91440" tIns="45720" rIns="91440" bIns="45720" rtlCol="0" anchor="t">
            <a:normAutofit/>
          </a:bodyPr>
          <a:lstStyle/>
          <a:p>
            <a:r>
              <a:rPr lang="en-US" dirty="0"/>
              <a:t>Do you have a student in your current placement who will live in your heart forever? </a:t>
            </a:r>
          </a:p>
          <a:p>
            <a:r>
              <a:rPr lang="en-US" dirty="0"/>
              <a:t>Type their name in the chat!</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433013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21071-2F72-8F43-8154-017192FFE038}"/>
              </a:ext>
            </a:extLst>
          </p:cNvPr>
          <p:cNvSpPr>
            <a:spLocks noGrp="1"/>
          </p:cNvSpPr>
          <p:nvPr>
            <p:ph type="title"/>
          </p:nvPr>
        </p:nvSpPr>
        <p:spPr/>
        <p:txBody>
          <a:bodyPr/>
          <a:lstStyle/>
          <a:p>
            <a:r>
              <a:rPr lang="en-US" dirty="0"/>
              <a:t>groups</a:t>
            </a:r>
          </a:p>
        </p:txBody>
      </p:sp>
      <p:sp>
        <p:nvSpPr>
          <p:cNvPr id="3" name="Content Placeholder 2">
            <a:extLst>
              <a:ext uri="{FF2B5EF4-FFF2-40B4-BE49-F238E27FC236}">
                <a16:creationId xmlns:a16="http://schemas.microsoft.com/office/drawing/2014/main" id="{181085C1-AD62-4441-9126-9D7CF958E75C}"/>
              </a:ext>
            </a:extLst>
          </p:cNvPr>
          <p:cNvSpPr>
            <a:spLocks noGrp="1"/>
          </p:cNvSpPr>
          <p:nvPr>
            <p:ph idx="1"/>
          </p:nvPr>
        </p:nvSpPr>
        <p:spPr/>
        <p:txBody>
          <a:bodyPr vert="horz" lIns="91440" tIns="45720" rIns="91440" bIns="45720" rtlCol="0" anchor="t">
            <a:normAutofit lnSpcReduction="10000"/>
          </a:bodyPr>
          <a:lstStyle/>
          <a:p>
            <a:pPr marL="0" indent="0">
              <a:buNone/>
            </a:pPr>
            <a:r>
              <a:rPr lang="en-US" dirty="0"/>
              <a:t>Same people in all your classes this semester! :)</a:t>
            </a:r>
          </a:p>
          <a:p>
            <a:pPr marL="0" indent="0">
              <a:buNone/>
            </a:pPr>
            <a:endParaRPr lang="en-US" dirty="0"/>
          </a:p>
          <a:p>
            <a:pPr marL="0" indent="0">
              <a:buNone/>
            </a:pPr>
            <a:r>
              <a:rPr lang="en-US" dirty="0" err="1"/>
              <a:t>Soooo</a:t>
            </a:r>
            <a:r>
              <a:rPr lang="en-US" dirty="0"/>
              <a:t>.....</a:t>
            </a:r>
          </a:p>
          <a:p>
            <a:endParaRPr lang="en-US" dirty="0"/>
          </a:p>
          <a:p>
            <a:r>
              <a:rPr lang="en-US" dirty="0"/>
              <a:t>Set up a way to communicate with each other! </a:t>
            </a:r>
          </a:p>
          <a:p>
            <a:r>
              <a:rPr lang="en-US" dirty="0"/>
              <a:t>Participate in or plan events to get to know each other!</a:t>
            </a:r>
          </a:p>
          <a:p>
            <a:r>
              <a:rPr lang="en-US" dirty="0"/>
              <a:t>THESE  ARE  YOUR  PEOPLE!</a:t>
            </a:r>
          </a:p>
          <a:p>
            <a:r>
              <a:rPr lang="en-US" dirty="0"/>
              <a:t>Fall carpools </a:t>
            </a:r>
            <a:r>
              <a:rPr lang="en-US" dirty="0">
                <a:sym typeface="Wingdings" pitchFamily="2" charset="2"/>
              </a:rPr>
              <a:t></a:t>
            </a:r>
            <a:endParaRPr lang="en-US" dirty="0"/>
          </a:p>
        </p:txBody>
      </p:sp>
    </p:spTree>
    <p:extLst>
      <p:ext uri="{BB962C8B-B14F-4D97-AF65-F5344CB8AC3E}">
        <p14:creationId xmlns:p14="http://schemas.microsoft.com/office/powerpoint/2010/main" val="3019230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842254-3B19-E04E-8A86-DB1F78166BE4}"/>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3000" dirty="0">
                <a:solidFill>
                  <a:srgbClr val="FFFFFF"/>
                </a:solidFill>
              </a:rPr>
              <a:t>Overview of Spring 2026</a:t>
            </a:r>
          </a:p>
        </p:txBody>
      </p:sp>
      <p:sp>
        <p:nvSpPr>
          <p:cNvPr id="3" name="Content Placeholder 2">
            <a:extLst>
              <a:ext uri="{FF2B5EF4-FFF2-40B4-BE49-F238E27FC236}">
                <a16:creationId xmlns:a16="http://schemas.microsoft.com/office/drawing/2014/main" id="{1FC2411D-F233-8B4E-968E-F18CB728F601}"/>
              </a:ext>
            </a:extLst>
          </p:cNvPr>
          <p:cNvSpPr>
            <a:spLocks noGrp="1"/>
          </p:cNvSpPr>
          <p:nvPr>
            <p:ph idx="1"/>
          </p:nvPr>
        </p:nvSpPr>
        <p:spPr>
          <a:xfrm>
            <a:off x="5591695" y="1402080"/>
            <a:ext cx="5320696" cy="4053840"/>
          </a:xfrm>
        </p:spPr>
        <p:txBody>
          <a:bodyPr vert="horz" lIns="91440" tIns="45720" rIns="91440" bIns="45720" rtlCol="0" anchor="ctr">
            <a:normAutofit fontScale="92500" lnSpcReduction="10000"/>
          </a:bodyPr>
          <a:lstStyle/>
          <a:p>
            <a:pPr marL="0" indent="0">
              <a:buNone/>
            </a:pPr>
            <a:endParaRPr lang="en-US" dirty="0"/>
          </a:p>
          <a:p>
            <a:endParaRPr lang="en-US" dirty="0"/>
          </a:p>
          <a:p>
            <a:r>
              <a:rPr lang="en-US" dirty="0"/>
              <a:t>Placement on Tuesdays </a:t>
            </a:r>
            <a:r>
              <a:rPr lang="en-US" b="1" u="sng" dirty="0"/>
              <a:t>OR</a:t>
            </a:r>
            <a:r>
              <a:rPr lang="en-US" dirty="0"/>
              <a:t> Thursdays - all day – contractual hours</a:t>
            </a:r>
          </a:p>
          <a:p>
            <a:endParaRPr lang="en-US" dirty="0"/>
          </a:p>
          <a:p>
            <a:r>
              <a:rPr lang="en-US"/>
              <a:t>Week of January </a:t>
            </a:r>
            <a:r>
              <a:rPr lang="en-US" dirty="0"/>
              <a:t>19</a:t>
            </a:r>
            <a:r>
              <a:rPr lang="en-US"/>
              <a:t> – Week of May 5</a:t>
            </a:r>
          </a:p>
          <a:p>
            <a:endParaRPr lang="en-US" dirty="0"/>
          </a:p>
          <a:p>
            <a:r>
              <a:rPr lang="en-US" dirty="0"/>
              <a:t>You will see a full day of instruction!</a:t>
            </a:r>
          </a:p>
          <a:p>
            <a:endParaRPr lang="en-US" dirty="0"/>
          </a:p>
          <a:p>
            <a:r>
              <a:rPr lang="en-US" dirty="0"/>
              <a:t>Methods classes: Social studies, science, reading, math, the arts </a:t>
            </a:r>
          </a:p>
          <a:p>
            <a:pPr lvl="1"/>
            <a:r>
              <a:rPr lang="en-US" dirty="0"/>
              <a:t>FIVE courses, plus placement</a:t>
            </a:r>
          </a:p>
          <a:p>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3241144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C1767-2BF4-6042-9780-7785AA5AADEB}"/>
              </a:ext>
            </a:extLst>
          </p:cNvPr>
          <p:cNvSpPr>
            <a:spLocks noGrp="1"/>
          </p:cNvSpPr>
          <p:nvPr>
            <p:ph type="title"/>
          </p:nvPr>
        </p:nvSpPr>
        <p:spPr/>
        <p:txBody>
          <a:bodyPr>
            <a:normAutofit fontScale="90000"/>
          </a:bodyPr>
          <a:lstStyle/>
          <a:p>
            <a:r>
              <a:rPr lang="en-US" dirty="0"/>
              <a:t>What to do when you get your placement</a:t>
            </a:r>
            <a:br>
              <a:rPr lang="en-US" dirty="0"/>
            </a:br>
            <a:r>
              <a:rPr lang="en-US" sz="1200" dirty="0"/>
              <a:t>Let's make sure you're ready!</a:t>
            </a:r>
            <a:endParaRPr lang="en-US" dirty="0"/>
          </a:p>
        </p:txBody>
      </p:sp>
      <p:sp>
        <p:nvSpPr>
          <p:cNvPr id="3" name="Content Placeholder 2">
            <a:extLst>
              <a:ext uri="{FF2B5EF4-FFF2-40B4-BE49-F238E27FC236}">
                <a16:creationId xmlns:a16="http://schemas.microsoft.com/office/drawing/2014/main" id="{DBBC77A8-CFB6-344A-A77C-7EFCA7259548}"/>
              </a:ext>
            </a:extLst>
          </p:cNvPr>
          <p:cNvSpPr>
            <a:spLocks noGrp="1"/>
          </p:cNvSpPr>
          <p:nvPr>
            <p:ph idx="1"/>
          </p:nvPr>
        </p:nvSpPr>
        <p:spPr/>
        <p:txBody>
          <a:bodyPr vert="horz" lIns="91440" tIns="45720" rIns="91440" bIns="45720" rtlCol="0" anchor="t">
            <a:normAutofit fontScale="85000" lnSpcReduction="10000"/>
          </a:bodyPr>
          <a:lstStyle/>
          <a:p>
            <a:pPr>
              <a:buFont typeface="Wingdings" panose="020B0604020202020204" pitchFamily="34" charset="0"/>
              <a:buChar char="q"/>
            </a:pPr>
            <a:r>
              <a:rPr lang="en-US" dirty="0"/>
              <a:t>GET EXCITED!</a:t>
            </a:r>
          </a:p>
          <a:p>
            <a:pPr>
              <a:buFont typeface="Wingdings" panose="020B0604020202020204" pitchFamily="34" charset="0"/>
              <a:buChar char="q"/>
            </a:pPr>
            <a:r>
              <a:rPr lang="en-US" dirty="0"/>
              <a:t>Thursday people – YOU CANNOT BE LATE FOR CLASS. Communicate with your teacher about your departure.</a:t>
            </a:r>
          </a:p>
          <a:p>
            <a:pPr>
              <a:buFont typeface="Wingdings" panose="020B0604020202020204" pitchFamily="34" charset="0"/>
              <a:buChar char="q"/>
            </a:pPr>
            <a:r>
              <a:rPr lang="en-US" b="1" u="sng" dirty="0"/>
              <a:t>Use the roster to arrange a carpool</a:t>
            </a:r>
            <a:r>
              <a:rPr lang="en-US" dirty="0"/>
              <a:t>. It's fun to ride together! Lots of time to laugh and debrief about your day! </a:t>
            </a:r>
          </a:p>
          <a:p>
            <a:pPr>
              <a:buFont typeface="Wingdings" panose="020B0604020202020204" pitchFamily="34" charset="0"/>
              <a:buChar char="q"/>
            </a:pPr>
            <a:r>
              <a:rPr lang="en-US" dirty="0"/>
              <a:t>Send an individual introductory email to your cooperating teacher</a:t>
            </a:r>
          </a:p>
          <a:p>
            <a:pPr lvl="1">
              <a:buFont typeface="Wingdings" panose="020B0604020202020204" pitchFamily="34" charset="0"/>
              <a:buChar char="q"/>
            </a:pPr>
            <a:r>
              <a:rPr lang="en-US" dirty="0"/>
              <a:t>Tell them which day you will attend</a:t>
            </a:r>
          </a:p>
          <a:p>
            <a:pPr>
              <a:buFont typeface="Wingdings" panose="020B0604020202020204" pitchFamily="34" charset="0"/>
              <a:buChar char="q"/>
            </a:pPr>
            <a:r>
              <a:rPr lang="en-US" dirty="0"/>
              <a:t>It should be polite and professional, not informal</a:t>
            </a:r>
          </a:p>
          <a:p>
            <a:pPr>
              <a:buFont typeface="Wingdings" panose="020B0604020202020204" pitchFamily="34" charset="0"/>
              <a:buChar char="q"/>
            </a:pPr>
            <a:r>
              <a:rPr lang="en-US" dirty="0"/>
              <a:t>Plan to complete your background check prior to January</a:t>
            </a:r>
          </a:p>
          <a:p>
            <a:pPr>
              <a:buFont typeface="Wingdings" panose="020B0604020202020204" pitchFamily="34" charset="0"/>
              <a:buChar char="q"/>
            </a:pPr>
            <a:r>
              <a:rPr lang="en-US" dirty="0"/>
              <a:t>Ask your teacher if there is anything they would like you to do prior to your first day</a:t>
            </a: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791285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19501C6-F015-4273-AF88-E0F6C8538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A677DB7-5829-45BD-9754-5EC484CC4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73347C-326B-184B-83DC-3D9D5E74795F}"/>
              </a:ext>
            </a:extLst>
          </p:cNvPr>
          <p:cNvSpPr>
            <a:spLocks noGrp="1"/>
          </p:cNvSpPr>
          <p:nvPr>
            <p:ph type="title"/>
          </p:nvPr>
        </p:nvSpPr>
        <p:spPr>
          <a:xfrm>
            <a:off x="804672" y="2404872"/>
            <a:ext cx="3044950" cy="1627792"/>
          </a:xfrm>
        </p:spPr>
        <p:txBody>
          <a:bodyPr vert="horz" lIns="274320" tIns="182880" rIns="274320" bIns="182880" rtlCol="0" anchor="ctr" anchorCtr="1">
            <a:normAutofit/>
          </a:bodyPr>
          <a:lstStyle/>
          <a:p>
            <a:r>
              <a:rPr lang="en-US" dirty="0"/>
              <a:t>NO!</a:t>
            </a:r>
          </a:p>
        </p:txBody>
      </p:sp>
      <p:pic>
        <p:nvPicPr>
          <p:cNvPr id="9" name="Picture 10">
            <a:extLst>
              <a:ext uri="{FF2B5EF4-FFF2-40B4-BE49-F238E27FC236}">
                <a16:creationId xmlns:a16="http://schemas.microsoft.com/office/drawing/2014/main" id="{3F2F336F-5958-4516-A9A0-B0897DB07DBA}"/>
              </a:ext>
            </a:extLst>
          </p:cNvPr>
          <p:cNvPicPr>
            <a:picLocks noGrp="1" noChangeAspect="1"/>
          </p:cNvPicPr>
          <p:nvPr>
            <p:ph idx="1"/>
          </p:nvPr>
        </p:nvPicPr>
        <p:blipFill>
          <a:blip r:embed="rId2"/>
          <a:stretch>
            <a:fillRect/>
          </a:stretch>
        </p:blipFill>
        <p:spPr>
          <a:xfrm>
            <a:off x="4651607" y="2002575"/>
            <a:ext cx="7729728" cy="2436545"/>
          </a:xfrm>
        </p:spPr>
      </p:pic>
    </p:spTree>
    <p:extLst>
      <p:ext uri="{BB962C8B-B14F-4D97-AF65-F5344CB8AC3E}">
        <p14:creationId xmlns:p14="http://schemas.microsoft.com/office/powerpoint/2010/main" val="3555742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19501C6-F015-4273-AF88-E0F6C8538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A677DB7-5829-45BD-9754-5EC484CC4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35CDF8-2571-FD4A-A5A7-1A0096AB6F27}"/>
              </a:ext>
            </a:extLst>
          </p:cNvPr>
          <p:cNvSpPr>
            <a:spLocks noGrp="1"/>
          </p:cNvSpPr>
          <p:nvPr>
            <p:ph type="title"/>
          </p:nvPr>
        </p:nvSpPr>
        <p:spPr>
          <a:xfrm>
            <a:off x="804672" y="2404872"/>
            <a:ext cx="3044950" cy="1627792"/>
          </a:xfrm>
        </p:spPr>
        <p:txBody>
          <a:bodyPr vert="horz" lIns="274320" tIns="182880" rIns="274320" bIns="182880" rtlCol="0" anchor="ctr" anchorCtr="1">
            <a:normAutofit/>
          </a:bodyPr>
          <a:lstStyle/>
          <a:p>
            <a:r>
              <a:rPr lang="en-US" dirty="0"/>
              <a:t>YES!</a:t>
            </a:r>
          </a:p>
        </p:txBody>
      </p:sp>
      <p:sp>
        <p:nvSpPr>
          <p:cNvPr id="4" name="Content Placeholder 3">
            <a:extLst>
              <a:ext uri="{FF2B5EF4-FFF2-40B4-BE49-F238E27FC236}">
                <a16:creationId xmlns:a16="http://schemas.microsoft.com/office/drawing/2014/main" id="{79387446-CD28-F072-A683-A14159C8E377}"/>
              </a:ext>
            </a:extLst>
          </p:cNvPr>
          <p:cNvSpPr>
            <a:spLocks noGrp="1"/>
          </p:cNvSpPr>
          <p:nvPr>
            <p:ph idx="1"/>
          </p:nvPr>
        </p:nvSpPr>
        <p:spPr>
          <a:xfrm>
            <a:off x="5374386" y="771144"/>
            <a:ext cx="5767578" cy="4968883"/>
          </a:xfrm>
        </p:spPr>
        <p:txBody>
          <a:bodyPr vert="horz" lIns="91440" tIns="45720" rIns="91440" bIns="45720" rtlCol="0" anchor="t">
            <a:normAutofit fontScale="85000" lnSpcReduction="20000"/>
          </a:bodyPr>
          <a:lstStyle/>
          <a:p>
            <a:pPr marL="0" indent="0">
              <a:buNone/>
            </a:pPr>
            <a:r>
              <a:rPr lang="en-US" dirty="0"/>
              <a:t>Dear Ms. Nelson,</a:t>
            </a:r>
          </a:p>
          <a:p>
            <a:pPr marL="0" indent="0">
              <a:buNone/>
            </a:pPr>
            <a:r>
              <a:rPr lang="en-US" dirty="0"/>
              <a:t>I am a junior in elementary education and have been assigned to work with you in the spring semester. I am so excited to meet you and your students!</a:t>
            </a:r>
          </a:p>
          <a:p>
            <a:pPr marL="0" indent="0">
              <a:buNone/>
            </a:pPr>
            <a:endParaRPr lang="en-US" dirty="0"/>
          </a:p>
          <a:p>
            <a:pPr marL="0" indent="0">
              <a:buNone/>
            </a:pPr>
            <a:r>
              <a:rPr lang="en-US" dirty="0"/>
              <a:t>I will be attending on Tuesdays (all day) and my placement partner,  Ann Baker, will attend on Thursdays. Can you tell </a:t>
            </a:r>
            <a:r>
              <a:rPr lang="en-US"/>
              <a:t>me the contractual start time of the day? This is when I will arrive.</a:t>
            </a:r>
          </a:p>
          <a:p>
            <a:pPr marL="0" indent="0">
              <a:buNone/>
            </a:pPr>
            <a:endParaRPr lang="en-US" dirty="0"/>
          </a:p>
          <a:p>
            <a:pPr marL="0" indent="0">
              <a:buNone/>
            </a:pPr>
            <a:r>
              <a:rPr lang="en-US" dirty="0"/>
              <a:t>If possible, I'd love to meet you before I leave campus for winter break. I'm available next week. Let me know if this could work.</a:t>
            </a:r>
          </a:p>
          <a:p>
            <a:pPr marL="0" indent="0">
              <a:buNone/>
            </a:pPr>
            <a:endParaRPr lang="en-US" dirty="0"/>
          </a:p>
          <a:p>
            <a:pPr marL="0" indent="0">
              <a:buNone/>
            </a:pPr>
            <a:r>
              <a:rPr lang="en-US" dirty="0"/>
              <a:t>Looking forward to a great semester. Thank you for hosting </a:t>
            </a:r>
            <a:r>
              <a:rPr lang="en-US"/>
              <a:t>me!</a:t>
            </a:r>
            <a:endParaRPr lang="en-US" dirty="0"/>
          </a:p>
          <a:p>
            <a:pPr marL="0" indent="0">
              <a:buNone/>
            </a:pPr>
            <a:endParaRPr lang="en-US" dirty="0"/>
          </a:p>
          <a:p>
            <a:pPr marL="0" indent="0">
              <a:buNone/>
            </a:pPr>
            <a:r>
              <a:rPr lang="en-US" dirty="0"/>
              <a:t>Sincerely,</a:t>
            </a:r>
          </a:p>
          <a:p>
            <a:pPr marL="0" indent="0">
              <a:buNone/>
            </a:pPr>
            <a:endParaRPr lang="en-US" dirty="0"/>
          </a:p>
          <a:p>
            <a:pPr marL="0" indent="0">
              <a:buNone/>
            </a:pPr>
            <a:r>
              <a:rPr lang="en-US" dirty="0"/>
              <a:t>Grateful Student</a:t>
            </a:r>
          </a:p>
          <a:p>
            <a:pPr marL="0" indent="0">
              <a:buNone/>
            </a:pPr>
            <a:endParaRPr lang="en-US" dirty="0"/>
          </a:p>
        </p:txBody>
      </p:sp>
    </p:spTree>
    <p:extLst>
      <p:ext uri="{BB962C8B-B14F-4D97-AF65-F5344CB8AC3E}">
        <p14:creationId xmlns:p14="http://schemas.microsoft.com/office/powerpoint/2010/main" val="2109981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30D98-AE3A-EE4F-A487-5CFB04C6BE2D}"/>
              </a:ext>
            </a:extLst>
          </p:cNvPr>
          <p:cNvSpPr>
            <a:spLocks noGrp="1"/>
          </p:cNvSpPr>
          <p:nvPr>
            <p:ph type="title"/>
          </p:nvPr>
        </p:nvSpPr>
        <p:spPr/>
        <p:txBody>
          <a:bodyPr/>
          <a:lstStyle/>
          <a:p>
            <a:r>
              <a:rPr lang="en-US" dirty="0"/>
              <a:t>The first day</a:t>
            </a:r>
          </a:p>
        </p:txBody>
      </p:sp>
      <p:sp>
        <p:nvSpPr>
          <p:cNvPr id="3" name="Content Placeholder 2">
            <a:extLst>
              <a:ext uri="{FF2B5EF4-FFF2-40B4-BE49-F238E27FC236}">
                <a16:creationId xmlns:a16="http://schemas.microsoft.com/office/drawing/2014/main" id="{D2A13FAC-8258-864A-A470-8E1358F91F3C}"/>
              </a:ext>
            </a:extLst>
          </p:cNvPr>
          <p:cNvSpPr>
            <a:spLocks noGrp="1"/>
          </p:cNvSpPr>
          <p:nvPr>
            <p:ph idx="1"/>
          </p:nvPr>
        </p:nvSpPr>
        <p:spPr/>
        <p:txBody>
          <a:bodyPr vert="horz" lIns="91440" tIns="45720" rIns="91440" bIns="45720" rtlCol="0" anchor="t">
            <a:normAutofit/>
          </a:bodyPr>
          <a:lstStyle/>
          <a:p>
            <a:r>
              <a:rPr lang="en-US" sz="1400" dirty="0"/>
              <a:t>Dress professionally and practice good hygiene.</a:t>
            </a:r>
          </a:p>
          <a:p>
            <a:r>
              <a:rPr lang="en-US" sz="1400" dirty="0"/>
              <a:t>Arrive 5-10 minutes early (ALWAYS!). Practice your route!</a:t>
            </a:r>
          </a:p>
          <a:p>
            <a:r>
              <a:rPr lang="en-US" sz="1400" b="1" dirty="0"/>
              <a:t>Put your phones away and KEEP THEM PUT AWAY</a:t>
            </a:r>
            <a:r>
              <a:rPr lang="en-US" sz="1400" dirty="0"/>
              <a:t>.</a:t>
            </a:r>
          </a:p>
          <a:p>
            <a:r>
              <a:rPr lang="en-US" sz="1400" dirty="0"/>
              <a:t>Sign in at the office. Introduce yourself to the office staff. Be friendly! These people should love you and be thrilled to see you every time you come in! They may ask to see your clearance email.</a:t>
            </a:r>
          </a:p>
          <a:p>
            <a:r>
              <a:rPr lang="en-US" sz="1400" dirty="0"/>
              <a:t>Find your classroom. Smile and greet people in the hall. </a:t>
            </a:r>
          </a:p>
          <a:p>
            <a:r>
              <a:rPr lang="en-US" sz="1400" dirty="0"/>
              <a:t>Perhaps you could ask permission for a student to take you on a tour?</a:t>
            </a:r>
          </a:p>
          <a:p>
            <a:r>
              <a:rPr lang="en-US" sz="1400" dirty="0"/>
              <a:t>Observe, participate, engage! Be polite and friendly. Defer to your teacher’s directives.</a:t>
            </a:r>
          </a:p>
          <a:p>
            <a:r>
              <a:rPr lang="en-US" sz="1400" dirty="0"/>
              <a:t>Always be noticing what you can do to be helpful. If you don’t know, ask!</a:t>
            </a:r>
          </a:p>
          <a:p>
            <a:endParaRPr lang="en-US" dirty="0"/>
          </a:p>
          <a:p>
            <a:endParaRPr lang="en-US" dirty="0"/>
          </a:p>
        </p:txBody>
      </p:sp>
    </p:spTree>
    <p:extLst>
      <p:ext uri="{BB962C8B-B14F-4D97-AF65-F5344CB8AC3E}">
        <p14:creationId xmlns:p14="http://schemas.microsoft.com/office/powerpoint/2010/main" val="4235606333"/>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otalTime>121</TotalTime>
  <Words>1147</Words>
  <Application>Microsoft Macintosh PowerPoint</Application>
  <PresentationFormat>Widescreen</PresentationFormat>
  <Paragraphs>144</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Gill Sans MT</vt:lpstr>
      <vt:lpstr>Wingdings</vt:lpstr>
      <vt:lpstr>Parcel</vt:lpstr>
      <vt:lpstr>EDPR 250 Elementary orientation</vt:lpstr>
      <vt:lpstr>agenda</vt:lpstr>
      <vt:lpstr>Celebrations!</vt:lpstr>
      <vt:lpstr>groups</vt:lpstr>
      <vt:lpstr>Overview of Spring 2026</vt:lpstr>
      <vt:lpstr>What to do when you get your placement Let's make sure you're ready!</vt:lpstr>
      <vt:lpstr>NO!</vt:lpstr>
      <vt:lpstr>YES!</vt:lpstr>
      <vt:lpstr>The first day</vt:lpstr>
      <vt:lpstr>What to expect</vt:lpstr>
      <vt:lpstr>What to expect</vt:lpstr>
      <vt:lpstr>What if you don't vibe with your cooperating teacher?</vt:lpstr>
      <vt:lpstr>Professional behavior issues</vt:lpstr>
      <vt:lpstr>If trouble should arise….</vt:lpstr>
      <vt:lpstr>Don’t let trouble arise!</vt:lpstr>
      <vt:lpstr>Follow College of Education protocol if you have concerns</vt:lpstr>
      <vt:lpstr>Fall 2026 preview!</vt:lpstr>
      <vt:lpstr>Student Teaching Preview Spring 2027</vt:lpstr>
      <vt:lpstr>Quiz!</vt:lpstr>
      <vt:lpstr>Questions? Comments? Concerns?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EDPR 250 Elementary orientation</dc:title>
  <dc:creator>Talbott, Susan J</dc:creator>
  <cp:lastModifiedBy>Talbott, Sue</cp:lastModifiedBy>
  <cp:revision>383</cp:revision>
  <dcterms:created xsi:type="dcterms:W3CDTF">2020-10-20T17:32:13Z</dcterms:created>
  <dcterms:modified xsi:type="dcterms:W3CDTF">2025-12-01T19:06:25Z</dcterms:modified>
</cp:coreProperties>
</file>