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81" r:id="rId5"/>
    <p:sldId id="282" r:id="rId6"/>
    <p:sldId id="260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70" r:id="rId16"/>
    <p:sldId id="283" r:id="rId17"/>
    <p:sldId id="273" r:id="rId18"/>
    <p:sldId id="28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E67960-9C52-4498-B795-1022B852CF77}" v="302" dt="2025-11-13T14:28:13.1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176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Talbott" userId="GzLjYnA3jwW6xZfGQ0YoCLpGcoONFQ7Nt07NcKkZ/j8=" providerId="None" clId="Web-{3E268DE4-B128-413B-ABA9-A5F5A825E328}"/>
    <pc:docChg chg="delSld modSld">
      <pc:chgData name="Sue Talbott" userId="GzLjYnA3jwW6xZfGQ0YoCLpGcoONFQ7Nt07NcKkZ/j8=" providerId="None" clId="Web-{3E268DE4-B128-413B-ABA9-A5F5A825E328}" dt="2025-11-10T15:05:26.133" v="96" actId="20577"/>
      <pc:docMkLst>
        <pc:docMk/>
      </pc:docMkLst>
      <pc:sldChg chg="modSp">
        <pc:chgData name="Sue Talbott" userId="GzLjYnA3jwW6xZfGQ0YoCLpGcoONFQ7Nt07NcKkZ/j8=" providerId="None" clId="Web-{3E268DE4-B128-413B-ABA9-A5F5A825E328}" dt="2025-11-10T14:59:22.360" v="0" actId="20577"/>
        <pc:sldMkLst>
          <pc:docMk/>
          <pc:sldMk cId="1194440229" sldId="256"/>
        </pc:sldMkLst>
        <pc:spChg chg="mod">
          <ac:chgData name="Sue Talbott" userId="GzLjYnA3jwW6xZfGQ0YoCLpGcoONFQ7Nt07NcKkZ/j8=" providerId="None" clId="Web-{3E268DE4-B128-413B-ABA9-A5F5A825E328}" dt="2025-11-10T14:59:22.360" v="0" actId="20577"/>
          <ac:spMkLst>
            <pc:docMk/>
            <pc:sldMk cId="1194440229" sldId="256"/>
            <ac:spMk id="3" creationId="{00000000-0000-0000-0000-000000000000}"/>
          </ac:spMkLst>
        </pc:spChg>
      </pc:sldChg>
      <pc:sldChg chg="modSp">
        <pc:chgData name="Sue Talbott" userId="GzLjYnA3jwW6xZfGQ0YoCLpGcoONFQ7Nt07NcKkZ/j8=" providerId="None" clId="Web-{3E268DE4-B128-413B-ABA9-A5F5A825E328}" dt="2025-11-10T15:01:30.035" v="37" actId="20577"/>
        <pc:sldMkLst>
          <pc:docMk/>
          <pc:sldMk cId="690377728" sldId="261"/>
        </pc:sldMkLst>
        <pc:spChg chg="mod">
          <ac:chgData name="Sue Talbott" userId="GzLjYnA3jwW6xZfGQ0YoCLpGcoONFQ7Nt07NcKkZ/j8=" providerId="None" clId="Web-{3E268DE4-B128-413B-ABA9-A5F5A825E328}" dt="2025-11-10T15:01:30.035" v="37" actId="20577"/>
          <ac:spMkLst>
            <pc:docMk/>
            <pc:sldMk cId="690377728" sldId="261"/>
            <ac:spMk id="3" creationId="{B03B2690-DD7E-4824-9EBC-9E6462F2A1D5}"/>
          </ac:spMkLst>
        </pc:spChg>
      </pc:sldChg>
      <pc:sldChg chg="modSp">
        <pc:chgData name="Sue Talbott" userId="GzLjYnA3jwW6xZfGQ0YoCLpGcoONFQ7Nt07NcKkZ/j8=" providerId="None" clId="Web-{3E268DE4-B128-413B-ABA9-A5F5A825E328}" dt="2025-11-10T15:03:04.053" v="58" actId="20577"/>
        <pc:sldMkLst>
          <pc:docMk/>
          <pc:sldMk cId="3000969715" sldId="268"/>
        </pc:sldMkLst>
        <pc:spChg chg="mod">
          <ac:chgData name="Sue Talbott" userId="GzLjYnA3jwW6xZfGQ0YoCLpGcoONFQ7Nt07NcKkZ/j8=" providerId="None" clId="Web-{3E268DE4-B128-413B-ABA9-A5F5A825E328}" dt="2025-11-10T15:03:04.053" v="58" actId="20577"/>
          <ac:spMkLst>
            <pc:docMk/>
            <pc:sldMk cId="3000969715" sldId="268"/>
            <ac:spMk id="3" creationId="{BA3E2C6A-6CAB-43A9-8D55-4362B254CA93}"/>
          </ac:spMkLst>
        </pc:spChg>
      </pc:sldChg>
      <pc:sldChg chg="modSp">
        <pc:chgData name="Sue Talbott" userId="GzLjYnA3jwW6xZfGQ0YoCLpGcoONFQ7Nt07NcKkZ/j8=" providerId="None" clId="Web-{3E268DE4-B128-413B-ABA9-A5F5A825E328}" dt="2025-11-10T15:03:27.053" v="67" actId="20577"/>
        <pc:sldMkLst>
          <pc:docMk/>
          <pc:sldMk cId="1118336014" sldId="270"/>
        </pc:sldMkLst>
        <pc:spChg chg="mod">
          <ac:chgData name="Sue Talbott" userId="GzLjYnA3jwW6xZfGQ0YoCLpGcoONFQ7Nt07NcKkZ/j8=" providerId="None" clId="Web-{3E268DE4-B128-413B-ABA9-A5F5A825E328}" dt="2025-11-10T15:03:27.053" v="67" actId="20577"/>
          <ac:spMkLst>
            <pc:docMk/>
            <pc:sldMk cId="1118336014" sldId="270"/>
            <ac:spMk id="3" creationId="{6E0A6200-CA58-48F3-AE7B-23FC320E472A}"/>
          </ac:spMkLst>
        </pc:spChg>
      </pc:sldChg>
      <pc:sldChg chg="modSp">
        <pc:chgData name="Sue Talbott" userId="GzLjYnA3jwW6xZfGQ0YoCLpGcoONFQ7Nt07NcKkZ/j8=" providerId="None" clId="Web-{3E268DE4-B128-413B-ABA9-A5F5A825E328}" dt="2025-11-10T15:00:41.503" v="3" actId="20577"/>
        <pc:sldMkLst>
          <pc:docMk/>
          <pc:sldMk cId="2440852525" sldId="279"/>
        </pc:sldMkLst>
        <pc:spChg chg="mod">
          <ac:chgData name="Sue Talbott" userId="GzLjYnA3jwW6xZfGQ0YoCLpGcoONFQ7Nt07NcKkZ/j8=" providerId="None" clId="Web-{3E268DE4-B128-413B-ABA9-A5F5A825E328}" dt="2025-11-10T15:00:41.503" v="3" actId="20577"/>
          <ac:spMkLst>
            <pc:docMk/>
            <pc:sldMk cId="2440852525" sldId="279"/>
            <ac:spMk id="3" creationId="{A5C238B5-F618-50DC-16FC-6158BADF4DA9}"/>
          </ac:spMkLst>
        </pc:spChg>
      </pc:sldChg>
      <pc:sldChg chg="modSp">
        <pc:chgData name="Sue Talbott" userId="GzLjYnA3jwW6xZfGQ0YoCLpGcoONFQ7Nt07NcKkZ/j8=" providerId="None" clId="Web-{3E268DE4-B128-413B-ABA9-A5F5A825E328}" dt="2025-11-10T15:05:26.133" v="96" actId="20577"/>
        <pc:sldMkLst>
          <pc:docMk/>
          <pc:sldMk cId="1758179561" sldId="280"/>
        </pc:sldMkLst>
        <pc:spChg chg="mod">
          <ac:chgData name="Sue Talbott" userId="GzLjYnA3jwW6xZfGQ0YoCLpGcoONFQ7Nt07NcKkZ/j8=" providerId="None" clId="Web-{3E268DE4-B128-413B-ABA9-A5F5A825E328}" dt="2025-11-10T15:05:26.133" v="96" actId="20577"/>
          <ac:spMkLst>
            <pc:docMk/>
            <pc:sldMk cId="1758179561" sldId="280"/>
            <ac:spMk id="3" creationId="{245E33C8-43AB-60E3-A423-8E8D2B695961}"/>
          </ac:spMkLst>
        </pc:spChg>
      </pc:sldChg>
    </pc:docChg>
  </pc:docChgLst>
  <pc:docChgLst>
    <pc:chgData name="Sue Talbott" userId="GzLjYnA3jwW6xZfGQ0YoCLpGcoONFQ7Nt07NcKkZ/j8=" providerId="None" clId="Web-{DFE67960-9C52-4498-B795-1022B852CF77}"/>
    <pc:docChg chg="addSld delSld modSld">
      <pc:chgData name="Sue Talbott" userId="GzLjYnA3jwW6xZfGQ0YoCLpGcoONFQ7Nt07NcKkZ/j8=" providerId="None" clId="Web-{DFE67960-9C52-4498-B795-1022B852CF77}" dt="2025-11-13T14:28:13.005" v="297"/>
      <pc:docMkLst>
        <pc:docMk/>
      </pc:docMkLst>
      <pc:sldChg chg="modSp">
        <pc:chgData name="Sue Talbott" userId="GzLjYnA3jwW6xZfGQ0YoCLpGcoONFQ7Nt07NcKkZ/j8=" providerId="None" clId="Web-{DFE67960-9C52-4498-B795-1022B852CF77}" dt="2025-11-13T14:22:18.903" v="252" actId="20577"/>
        <pc:sldMkLst>
          <pc:docMk/>
          <pc:sldMk cId="919940197" sldId="260"/>
        </pc:sldMkLst>
        <pc:spChg chg="mod">
          <ac:chgData name="Sue Talbott" userId="GzLjYnA3jwW6xZfGQ0YoCLpGcoONFQ7Nt07NcKkZ/j8=" providerId="None" clId="Web-{DFE67960-9C52-4498-B795-1022B852CF77}" dt="2025-11-13T14:22:18.903" v="252" actId="20577"/>
          <ac:spMkLst>
            <pc:docMk/>
            <pc:sldMk cId="919940197" sldId="260"/>
            <ac:spMk id="3" creationId="{4DF77F0B-2891-4162-A73A-2472D04A6CFC}"/>
          </ac:spMkLst>
        </pc:spChg>
      </pc:sldChg>
      <pc:sldChg chg="modSp del">
        <pc:chgData name="Sue Talbott" userId="GzLjYnA3jwW6xZfGQ0YoCLpGcoONFQ7Nt07NcKkZ/j8=" providerId="None" clId="Web-{DFE67960-9C52-4498-B795-1022B852CF77}" dt="2025-11-13T14:28:13.005" v="297"/>
        <pc:sldMkLst>
          <pc:docMk/>
          <pc:sldMk cId="2470757679" sldId="272"/>
        </pc:sldMkLst>
        <pc:spChg chg="mod">
          <ac:chgData name="Sue Talbott" userId="GzLjYnA3jwW6xZfGQ0YoCLpGcoONFQ7Nt07NcKkZ/j8=" providerId="None" clId="Web-{DFE67960-9C52-4498-B795-1022B852CF77}" dt="2025-11-13T14:27:17.708" v="283" actId="20577"/>
          <ac:spMkLst>
            <pc:docMk/>
            <pc:sldMk cId="2470757679" sldId="272"/>
            <ac:spMk id="3" creationId="{AF83B368-356F-A14F-8671-BA342CE91663}"/>
          </ac:spMkLst>
        </pc:spChg>
        <pc:spChg chg="mod">
          <ac:chgData name="Sue Talbott" userId="GzLjYnA3jwW6xZfGQ0YoCLpGcoONFQ7Nt07NcKkZ/j8=" providerId="None" clId="Web-{DFE67960-9C52-4498-B795-1022B852CF77}" dt="2025-11-13T14:27:17.708" v="283" actId="20577"/>
          <ac:spMkLst>
            <pc:docMk/>
            <pc:sldMk cId="2470757679" sldId="272"/>
            <ac:spMk id="4" creationId="{AA5F357F-9169-D24C-BF41-00D652C50244}"/>
          </ac:spMkLst>
        </pc:spChg>
      </pc:sldChg>
      <pc:sldChg chg="modSp">
        <pc:chgData name="Sue Talbott" userId="GzLjYnA3jwW6xZfGQ0YoCLpGcoONFQ7Nt07NcKkZ/j8=" providerId="None" clId="Web-{DFE67960-9C52-4498-B795-1022B852CF77}" dt="2025-11-13T14:25:07.358" v="264" actId="1076"/>
        <pc:sldMkLst>
          <pc:docMk/>
          <pc:sldMk cId="1221204260" sldId="273"/>
        </pc:sldMkLst>
        <pc:spChg chg="mod">
          <ac:chgData name="Sue Talbott" userId="GzLjYnA3jwW6xZfGQ0YoCLpGcoONFQ7Nt07NcKkZ/j8=" providerId="None" clId="Web-{DFE67960-9C52-4498-B795-1022B852CF77}" dt="2025-11-13T14:25:07.358" v="264" actId="1076"/>
          <ac:spMkLst>
            <pc:docMk/>
            <pc:sldMk cId="1221204260" sldId="273"/>
            <ac:spMk id="3" creationId="{F90FD4BF-238B-2B48-BF88-74FCA7CCD618}"/>
          </ac:spMkLst>
        </pc:spChg>
        <pc:spChg chg="mod">
          <ac:chgData name="Sue Talbott" userId="GzLjYnA3jwW6xZfGQ0YoCLpGcoONFQ7Nt07NcKkZ/j8=" providerId="None" clId="Web-{DFE67960-9C52-4498-B795-1022B852CF77}" dt="2025-11-13T14:23:59.654" v="254" actId="20577"/>
          <ac:spMkLst>
            <pc:docMk/>
            <pc:sldMk cId="1221204260" sldId="273"/>
            <ac:spMk id="4" creationId="{A0EEC856-59FC-3841-9122-81F9A2C5FB61}"/>
          </ac:spMkLst>
        </pc:spChg>
      </pc:sldChg>
      <pc:sldChg chg="del">
        <pc:chgData name="Sue Talbott" userId="GzLjYnA3jwW6xZfGQ0YoCLpGcoONFQ7Nt07NcKkZ/j8=" providerId="None" clId="Web-{DFE67960-9C52-4498-B795-1022B852CF77}" dt="2025-11-13T14:23:30.560" v="253"/>
        <pc:sldMkLst>
          <pc:docMk/>
          <pc:sldMk cId="3164461982" sldId="275"/>
        </pc:sldMkLst>
      </pc:sldChg>
      <pc:sldChg chg="modSp new">
        <pc:chgData name="Sue Talbott" userId="GzLjYnA3jwW6xZfGQ0YoCLpGcoONFQ7Nt07NcKkZ/j8=" providerId="None" clId="Web-{DFE67960-9C52-4498-B795-1022B852CF77}" dt="2025-11-13T14:19:16.244" v="123" actId="20577"/>
        <pc:sldMkLst>
          <pc:docMk/>
          <pc:sldMk cId="4230936065" sldId="281"/>
        </pc:sldMkLst>
        <pc:spChg chg="mod">
          <ac:chgData name="Sue Talbott" userId="GzLjYnA3jwW6xZfGQ0YoCLpGcoONFQ7Nt07NcKkZ/j8=" providerId="None" clId="Web-{DFE67960-9C52-4498-B795-1022B852CF77}" dt="2025-11-13T14:16:56.662" v="9" actId="20577"/>
          <ac:spMkLst>
            <pc:docMk/>
            <pc:sldMk cId="4230936065" sldId="281"/>
            <ac:spMk id="2" creationId="{9627AF67-A816-D265-BDCD-45793C4B8DC4}"/>
          </ac:spMkLst>
        </pc:spChg>
        <pc:spChg chg="mod">
          <ac:chgData name="Sue Talbott" userId="GzLjYnA3jwW6xZfGQ0YoCLpGcoONFQ7Nt07NcKkZ/j8=" providerId="None" clId="Web-{DFE67960-9C52-4498-B795-1022B852CF77}" dt="2025-11-13T14:17:54.804" v="80" actId="20577"/>
          <ac:spMkLst>
            <pc:docMk/>
            <pc:sldMk cId="4230936065" sldId="281"/>
            <ac:spMk id="3" creationId="{2FBFA3DA-C375-14CA-FA74-0B1DE6B978AF}"/>
          </ac:spMkLst>
        </pc:spChg>
        <pc:spChg chg="mod">
          <ac:chgData name="Sue Talbott" userId="GzLjYnA3jwW6xZfGQ0YoCLpGcoONFQ7Nt07NcKkZ/j8=" providerId="None" clId="Web-{DFE67960-9C52-4498-B795-1022B852CF77}" dt="2025-11-13T14:19:16.244" v="123" actId="20577"/>
          <ac:spMkLst>
            <pc:docMk/>
            <pc:sldMk cId="4230936065" sldId="281"/>
            <ac:spMk id="4" creationId="{6DD33613-3560-FE54-F0FF-54BB7DFD12BD}"/>
          </ac:spMkLst>
        </pc:spChg>
        <pc:spChg chg="mod">
          <ac:chgData name="Sue Talbott" userId="GzLjYnA3jwW6xZfGQ0YoCLpGcoONFQ7Nt07NcKkZ/j8=" providerId="None" clId="Web-{DFE67960-9C52-4498-B795-1022B852CF77}" dt="2025-11-13T14:18:00.007" v="85" actId="20577"/>
          <ac:spMkLst>
            <pc:docMk/>
            <pc:sldMk cId="4230936065" sldId="281"/>
            <ac:spMk id="5" creationId="{8105A488-250E-6216-0790-55FFE6F3D0FD}"/>
          </ac:spMkLst>
        </pc:spChg>
        <pc:spChg chg="mod">
          <ac:chgData name="Sue Talbott" userId="GzLjYnA3jwW6xZfGQ0YoCLpGcoONFQ7Nt07NcKkZ/j8=" providerId="None" clId="Web-{DFE67960-9C52-4498-B795-1022B852CF77}" dt="2025-11-13T14:16:50.255" v="2" actId="20577"/>
          <ac:spMkLst>
            <pc:docMk/>
            <pc:sldMk cId="4230936065" sldId="281"/>
            <ac:spMk id="6" creationId="{DB467EF6-FAFA-6CE4-8DE8-429348B8E5D5}"/>
          </ac:spMkLst>
        </pc:spChg>
      </pc:sldChg>
      <pc:sldChg chg="modSp new">
        <pc:chgData name="Sue Talbott" userId="GzLjYnA3jwW6xZfGQ0YoCLpGcoONFQ7Nt07NcKkZ/j8=" providerId="None" clId="Web-{DFE67960-9C52-4498-B795-1022B852CF77}" dt="2025-11-13T14:21:40.590" v="224" actId="20577"/>
        <pc:sldMkLst>
          <pc:docMk/>
          <pc:sldMk cId="3975377249" sldId="282"/>
        </pc:sldMkLst>
        <pc:spChg chg="mod">
          <ac:chgData name="Sue Talbott" userId="GzLjYnA3jwW6xZfGQ0YoCLpGcoONFQ7Nt07NcKkZ/j8=" providerId="None" clId="Web-{DFE67960-9C52-4498-B795-1022B852CF77}" dt="2025-11-13T14:19:40.682" v="139" actId="20577"/>
          <ac:spMkLst>
            <pc:docMk/>
            <pc:sldMk cId="3975377249" sldId="282"/>
            <ac:spMk id="2" creationId="{5898400B-08AE-F90A-BDA0-8BEE90EB4F7D}"/>
          </ac:spMkLst>
        </pc:spChg>
        <pc:spChg chg="mod">
          <ac:chgData name="Sue Talbott" userId="GzLjYnA3jwW6xZfGQ0YoCLpGcoONFQ7Nt07NcKkZ/j8=" providerId="None" clId="Web-{DFE67960-9C52-4498-B795-1022B852CF77}" dt="2025-11-13T14:21:40.590" v="224" actId="20577"/>
          <ac:spMkLst>
            <pc:docMk/>
            <pc:sldMk cId="3975377249" sldId="282"/>
            <ac:spMk id="3" creationId="{6F9978E5-C4F3-9CFF-61ED-A7E9E186D630}"/>
          </ac:spMkLst>
        </pc:spChg>
      </pc:sldChg>
      <pc:sldChg chg="modSp new">
        <pc:chgData name="Sue Talbott" userId="GzLjYnA3jwW6xZfGQ0YoCLpGcoONFQ7Nt07NcKkZ/j8=" providerId="None" clId="Web-{DFE67960-9C52-4498-B795-1022B852CF77}" dt="2025-11-13T14:28:00.786" v="296" actId="14100"/>
        <pc:sldMkLst>
          <pc:docMk/>
          <pc:sldMk cId="668872945" sldId="283"/>
        </pc:sldMkLst>
        <pc:spChg chg="mod">
          <ac:chgData name="Sue Talbott" userId="GzLjYnA3jwW6xZfGQ0YoCLpGcoONFQ7Nt07NcKkZ/j8=" providerId="None" clId="Web-{DFE67960-9C52-4498-B795-1022B852CF77}" dt="2025-11-13T14:27:33.458" v="290" actId="20577"/>
          <ac:spMkLst>
            <pc:docMk/>
            <pc:sldMk cId="668872945" sldId="283"/>
            <ac:spMk id="2" creationId="{A9300ABD-0B98-739C-D87F-BDD2734F0F83}"/>
          </ac:spMkLst>
        </pc:spChg>
        <pc:spChg chg="mod">
          <ac:chgData name="Sue Talbott" userId="GzLjYnA3jwW6xZfGQ0YoCLpGcoONFQ7Nt07NcKkZ/j8=" providerId="None" clId="Web-{DFE67960-9C52-4498-B795-1022B852CF77}" dt="2025-11-13T14:28:00.786" v="296" actId="14100"/>
          <ac:spMkLst>
            <pc:docMk/>
            <pc:sldMk cId="668872945" sldId="283"/>
            <ac:spMk id="3" creationId="{1FBFB2FE-8353-05AA-11DC-C04B2E5579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minni3@illinois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 420 orientation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School and Community Experiences</a:t>
            </a:r>
          </a:p>
          <a:p>
            <a:r>
              <a:rPr lang="en-US" dirty="0"/>
              <a:t>Spring 2026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3D09A-7E66-4ABE-9E48-086F9CA7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96F3A-B3A6-491D-85AA-536433B3D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If you need to be absent, please contact both your mentor and your </a:t>
            </a:r>
            <a:r>
              <a:rPr lang="en-US"/>
              <a:t>cooperating teacher immediately.</a:t>
            </a:r>
          </a:p>
          <a:p>
            <a:endParaRPr lang="en-US" dirty="0"/>
          </a:p>
          <a:p>
            <a:r>
              <a:rPr lang="en-US" dirty="0"/>
              <a:t>Absences will be made up.</a:t>
            </a:r>
          </a:p>
          <a:p>
            <a:endParaRPr lang="en-US" dirty="0"/>
          </a:p>
          <a:p>
            <a:r>
              <a:rPr lang="en-US" dirty="0"/>
              <a:t>DO NOT BE LATE. If you have an emergency, you should contact your cooperating teacher and your mentor immediately! We worry about you! </a:t>
            </a:r>
          </a:p>
        </p:txBody>
      </p:sp>
    </p:spTree>
    <p:extLst>
      <p:ext uri="{BB962C8B-B14F-4D97-AF65-F5344CB8AC3E}">
        <p14:creationId xmlns:p14="http://schemas.microsoft.com/office/powerpoint/2010/main" val="2331590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C5718-FF28-4AE2-B972-458B162E0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cooperating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704D-8345-4F59-A275-74D69241E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Teachers apply to work with students and are thrilled to have you!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you start your job search, cooperating teachers are THE BEST references! Keep this in mind. Give them TONS of reasons to say amazing things about you!</a:t>
            </a:r>
          </a:p>
          <a:p>
            <a:endParaRPr lang="en-US" dirty="0"/>
          </a:p>
          <a:p>
            <a:r>
              <a:rPr lang="en-US" dirty="0"/>
              <a:t>You are a guest in their classroom, so be respectful of their space.</a:t>
            </a:r>
          </a:p>
        </p:txBody>
      </p:sp>
    </p:spTree>
    <p:extLst>
      <p:ext uri="{BB962C8B-B14F-4D97-AF65-F5344CB8AC3E}">
        <p14:creationId xmlns:p14="http://schemas.microsoft.com/office/powerpoint/2010/main" val="220604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0493-930F-4075-8419-73E557C35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</a:t>
            </a:r>
            <a:br>
              <a:rPr lang="en-US" dirty="0"/>
            </a:br>
            <a:r>
              <a:rPr lang="en-US" sz="1600" dirty="0"/>
              <a:t>with me, your mentor, your instructors, your cooperating teacher.....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8C09B-8B2A-496F-B5E9-BD7DCF75B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Nothing matters more! </a:t>
            </a:r>
          </a:p>
          <a:p>
            <a:r>
              <a:rPr lang="en-US" dirty="0"/>
              <a:t>Reasons to communicate:</a:t>
            </a:r>
          </a:p>
          <a:p>
            <a:pPr lvl="1"/>
            <a:r>
              <a:rPr lang="en-US" dirty="0"/>
              <a:t>Celebrations!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US" dirty="0"/>
              <a:t>Observations</a:t>
            </a:r>
          </a:p>
          <a:p>
            <a:pPr lvl="1"/>
            <a:r>
              <a:rPr lang="en-US" dirty="0"/>
              <a:t>Concerns</a:t>
            </a:r>
          </a:p>
          <a:p>
            <a:pPr lvl="1"/>
            <a:r>
              <a:rPr lang="en-US" dirty="0"/>
              <a:t>Struggles</a:t>
            </a:r>
          </a:p>
          <a:p>
            <a:pPr lvl="1"/>
            <a:r>
              <a:rPr lang="en-US" dirty="0"/>
              <a:t>Questions</a:t>
            </a:r>
          </a:p>
          <a:p>
            <a:pPr lvl="1"/>
            <a:r>
              <a:rPr lang="en-US" dirty="0"/>
              <a:t>Building rapport</a:t>
            </a:r>
          </a:p>
        </p:txBody>
      </p:sp>
    </p:spTree>
    <p:extLst>
      <p:ext uri="{BB962C8B-B14F-4D97-AF65-F5344CB8AC3E}">
        <p14:creationId xmlns:p14="http://schemas.microsoft.com/office/powerpoint/2010/main" val="2157741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F1E7A-D718-4996-A13E-B53C8361B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Remember, you are not only representing yourself, but also the College of Education.</a:t>
            </a:r>
          </a:p>
          <a:p>
            <a:endParaRPr lang="en-US" dirty="0"/>
          </a:p>
          <a:p>
            <a:r>
              <a:rPr lang="en-US" dirty="0"/>
              <a:t>You may see teachers dressed very casually (jeans, sweatsuits). As a guest in the building, you will dress professionally but comfortably.</a:t>
            </a:r>
          </a:p>
          <a:p>
            <a:endParaRPr lang="en-US" dirty="0"/>
          </a:p>
          <a:p>
            <a:r>
              <a:rPr lang="en-US"/>
              <a:t>You may be bending/stretching/reaching a lot, so make </a:t>
            </a:r>
            <a:r>
              <a:rPr lang="en-US" dirty="0"/>
              <a:t>sure your clothing covers you in all of your physical endeavors!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128BCE-6935-4EE2-AEB4-E365A7221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wear</a:t>
            </a:r>
          </a:p>
        </p:txBody>
      </p:sp>
    </p:spTree>
    <p:extLst>
      <p:ext uri="{BB962C8B-B14F-4D97-AF65-F5344CB8AC3E}">
        <p14:creationId xmlns:p14="http://schemas.microsoft.com/office/powerpoint/2010/main" val="1980041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27082-0AED-46CB-97C6-DBEFEF709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mentor!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E2C6A-6CAB-43A9-8D55-4362B254C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Mentors serve as a coach and a support.</a:t>
            </a:r>
          </a:p>
          <a:p>
            <a:r>
              <a:rPr lang="en-US" sz="2000" dirty="0"/>
              <a:t>They will come observe you a minimum of three times over the semester.</a:t>
            </a:r>
          </a:p>
          <a:p>
            <a:r>
              <a:rPr lang="en-US" sz="2000" dirty="0"/>
              <a:t>They will meet with you and your cooperating teacher for a final evaluation.</a:t>
            </a:r>
          </a:p>
          <a:p>
            <a:r>
              <a:rPr lang="en-US" sz="2000" dirty="0"/>
              <a:t>They help develop support plans if you need extra help.</a:t>
            </a:r>
          </a:p>
          <a:p>
            <a:r>
              <a:rPr lang="en-US" sz="2000" dirty="0"/>
              <a:t>They are a liaison between you, the cooperating teacher, the school, and the College of Ed.</a:t>
            </a:r>
          </a:p>
          <a:p>
            <a:r>
              <a:rPr lang="en-US" sz="2000" dirty="0"/>
              <a:t>LEAN ON THEM when needed!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969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AA92-0AFC-4DE7-B758-7C927249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Sce</a:t>
            </a:r>
            <a:r>
              <a:rPr lang="en-US" dirty="0"/>
              <a:t> website and placement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6200-CA58-48F3-AE7B-23FC320E4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https://sce.education.illinois.edu/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will take a look at what's here and spend some time with the placement guide in your CI 420 class.</a:t>
            </a:r>
          </a:p>
        </p:txBody>
      </p:sp>
    </p:spTree>
    <p:extLst>
      <p:ext uri="{BB962C8B-B14F-4D97-AF65-F5344CB8AC3E}">
        <p14:creationId xmlns:p14="http://schemas.microsoft.com/office/powerpoint/2010/main" val="1118336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00ABD-0B98-739C-D87F-BDD2734F0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of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B2FE-8353-05AA-11DC-C04B2E557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561" y="2342769"/>
            <a:ext cx="10968228" cy="339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TAYLOR SAYS….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- Have a balanced schedule. You will start to get very busy, so it is also important to carve out time for YOURSELF 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- Get a planner and always plan ahead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- Do not be afraid to ask questions, lots of them!! No question is a stupid question, it will allow you to learn and grow so much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- Have so much fun! The students and their families look up to you so much</a:t>
            </a:r>
            <a:endParaRPr lang="en-US" sz="1400" dirty="0">
              <a:solidFill>
                <a:srgbClr val="000000"/>
              </a:solidFill>
            </a:endParaRPr>
          </a:p>
          <a:p>
            <a:pPr lvl="2"/>
            <a:r>
              <a:rPr lang="en-US" sz="1400" dirty="0">
                <a:solidFill>
                  <a:srgbClr val="FF40FF"/>
                </a:solidFill>
              </a:rPr>
              <a:t>LEKESHEONTA SAYS…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Take all the feedback you can get, be as open to suggestions as possible. Create a consistent schedule that will keep your focus.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Ask for help, don't be afraid, you are learning! :).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View your mentor as a coach, don't be afraid to be observed, they only want to help you become better.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/>
              <a:t>Look ahead on your calendar. Give your cooperating teacher a heads up and enough time to schedule something you need to get done. </a:t>
            </a:r>
          </a:p>
        </p:txBody>
      </p:sp>
    </p:spTree>
    <p:extLst>
      <p:ext uri="{BB962C8B-B14F-4D97-AF65-F5344CB8AC3E}">
        <p14:creationId xmlns:p14="http://schemas.microsoft.com/office/powerpoint/2010/main" val="668872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5A7F7-2080-3C4A-948C-4E645BB67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of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FD4BF-238B-2B48-BF88-74FCA7CCD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6862" y="2638044"/>
            <a:ext cx="6014846" cy="310198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FF0000"/>
                </a:solidFill>
              </a:rPr>
              <a:t>LEILANI SAYS….</a:t>
            </a:r>
            <a:endParaRPr lang="en-US" sz="1600" dirty="0"/>
          </a:p>
          <a:p>
            <a:pPr marL="0" indent="0" algn="ctr" fontAlgn="base">
              <a:buNone/>
            </a:pPr>
            <a:r>
              <a:rPr lang="en-US" sz="1600" dirty="0"/>
              <a:t>Make an effort to build a good relationship with your coop. Having their support is key to your experience. </a:t>
            </a:r>
          </a:p>
          <a:p>
            <a:pPr marL="0" indent="0" algn="ctr" fontAlgn="base">
              <a:buNone/>
            </a:pPr>
            <a:r>
              <a:rPr lang="en-US" sz="1600" dirty="0"/>
              <a:t>Present yourself as confident to the kids! You WILL feel unqualified when you first start. The kids don't know that you're super nervous, so don't let it show!</a:t>
            </a:r>
          </a:p>
          <a:p>
            <a:pPr marL="0" indent="0" algn="ctr" fontAlgn="base">
              <a:buNone/>
            </a:pPr>
            <a:r>
              <a:rPr lang="en-US" sz="1600" dirty="0"/>
              <a:t>Always be professional and on time. The way you present yourself is extremely important.</a:t>
            </a:r>
          </a:p>
          <a:p>
            <a:pPr marL="0" indent="0" algn="ctr" fontAlgn="base">
              <a:buNone/>
            </a:pPr>
            <a:r>
              <a:rPr lang="en-US" sz="1600" dirty="0"/>
              <a:t>Be open minded. Your placements will be very different from each other. You're going to have to be able to adapt to each one. </a:t>
            </a:r>
          </a:p>
          <a:p>
            <a:pPr marL="0" indent="0" algn="ctr" fontAlgn="base">
              <a:buNone/>
            </a:pPr>
            <a:r>
              <a:rPr lang="en-US" sz="1600" dirty="0"/>
              <a:t>My most important: ASK QUESTIONS. I ask my coop a million and one questions. If you're unsure about something or need advice, don't be afraid to ask. That is what your coop is there for. 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EC856-59FC-3841-9122-81F9A2C5FB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04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82840-DB8D-BC8A-D83C-6F0059689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E33C8-43AB-60E3-A423-8E8D2B695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Let's do this!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79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6BC26-2279-41B3-9024-D2AB5DE5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dirty="0"/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1B41D4-ADDA-4808-97E1-D20FB13920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66" r="4" b="4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C7B8F5-C2AD-4193-8308-137ABAA13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78A33-BBF4-41F6-9CE2-A9939610A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dirty="0"/>
              <a:t>Welcome and introductions</a:t>
            </a:r>
          </a:p>
          <a:p>
            <a:r>
              <a:rPr lang="en-US" dirty="0"/>
              <a:t>Review placement expectations/requirements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Your coop!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Dress</a:t>
            </a:r>
          </a:p>
          <a:p>
            <a:pPr lvl="1"/>
            <a:r>
              <a:rPr lang="en-US" dirty="0"/>
              <a:t>Your mentor!</a:t>
            </a:r>
          </a:p>
          <a:p>
            <a:r>
              <a:rPr lang="en-US" dirty="0"/>
              <a:t>SCE Website</a:t>
            </a:r>
          </a:p>
          <a:p>
            <a:r>
              <a:rPr lang="en-US" dirty="0"/>
              <a:t>Placement guide</a:t>
            </a:r>
          </a:p>
          <a:p>
            <a:r>
              <a:rPr lang="en-US" dirty="0"/>
              <a:t>Words of Wisdom</a:t>
            </a:r>
          </a:p>
          <a:p>
            <a:r>
              <a:rPr lang="en-US" dirty="0"/>
              <a:t>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8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6D912-C828-4DC7-9A14-AE528A80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ECDE0-308D-4E54-8881-717B4D511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sz="3200" dirty="0"/>
              <a:t>Name</a:t>
            </a:r>
          </a:p>
          <a:p>
            <a:pPr lvl="1"/>
            <a:r>
              <a:rPr lang="en-US" sz="3200" dirty="0"/>
              <a:t>Hometown </a:t>
            </a:r>
          </a:p>
          <a:p>
            <a:pPr lvl="1"/>
            <a:r>
              <a:rPr lang="en-US" sz="3200" dirty="0"/>
              <a:t>Watching/Reading/Listening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27AF67-A816-D265-BDCD-45793C4B8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Spring Year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A3DA-C375-14CA-FA74-0B1DE6B978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Primary placement (k/1/2)</a:t>
            </a:r>
          </a:p>
          <a:p>
            <a:r>
              <a:rPr lang="en-US" dirty="0"/>
              <a:t>Weeks 1- 6: Thursday mornings only </a:t>
            </a:r>
          </a:p>
          <a:p>
            <a:r>
              <a:rPr lang="en-US" dirty="0"/>
              <a:t>Weeks 7-14: Monday-Thursday mornings</a:t>
            </a:r>
          </a:p>
          <a:p>
            <a:r>
              <a:rPr lang="en-US" dirty="0"/>
              <a:t>Three observations</a:t>
            </a:r>
          </a:p>
          <a:p>
            <a:r>
              <a:rPr lang="en-US" dirty="0"/>
              <a:t>Final evaluation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33613-3560-FE54-F0FF-54BB7DFD12B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Preschool!</a:t>
            </a:r>
          </a:p>
          <a:p>
            <a:r>
              <a:rPr lang="en-US"/>
              <a:t>Weeks 1-6: Monday-Thursday mornings</a:t>
            </a:r>
          </a:p>
          <a:p>
            <a:r>
              <a:rPr lang="en-US"/>
              <a:t>Weeks 7-15 Monday-Friday mornings</a:t>
            </a:r>
            <a:endParaRPr lang="en-US" dirty="0"/>
          </a:p>
          <a:p>
            <a:r>
              <a:rPr lang="en-US"/>
              <a:t>Paired placement</a:t>
            </a:r>
          </a:p>
          <a:p>
            <a:r>
              <a:rPr lang="en-US" dirty="0"/>
              <a:t>4 observations</a:t>
            </a:r>
          </a:p>
          <a:p>
            <a:r>
              <a:rPr lang="en-US" dirty="0"/>
              <a:t>Midterm/final evaluation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05A488-250E-6216-0790-55FFE6F3D0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Fall Year 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B467EF6-FAFA-6CE4-8DE8-429348B8E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placements</a:t>
            </a:r>
          </a:p>
        </p:txBody>
      </p:sp>
    </p:spTree>
    <p:extLst>
      <p:ext uri="{BB962C8B-B14F-4D97-AF65-F5344CB8AC3E}">
        <p14:creationId xmlns:p14="http://schemas.microsoft.com/office/powerpoint/2010/main" val="423093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400B-08AE-F90A-BDA0-8BEE90EB4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TEACHING!</a:t>
            </a:r>
            <a:br>
              <a:rPr lang="en-US" dirty="0"/>
            </a:br>
            <a:r>
              <a:rPr lang="en-US" dirty="0"/>
              <a:t>Spring – Year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978E5-C4F3-9CFF-61ED-A7E9E186D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Local and northern placement possibilities</a:t>
            </a:r>
          </a:p>
          <a:p>
            <a:r>
              <a:rPr lang="en-US" dirty="0"/>
              <a:t>FOLLOW THE CALENDAR OF YOUR SCHOOL (First day will be January 4-ish)</a:t>
            </a:r>
          </a:p>
          <a:p>
            <a:r>
              <a:rPr lang="en-US" dirty="0"/>
              <a:t>All day, every day!</a:t>
            </a:r>
          </a:p>
          <a:p>
            <a:r>
              <a:rPr lang="en-US"/>
              <a:t>Five observations</a:t>
            </a:r>
            <a:endParaRPr lang="en-US" dirty="0"/>
          </a:p>
          <a:p>
            <a:r>
              <a:rPr lang="en-US" dirty="0"/>
              <a:t>Midterm/Final evaluation</a:t>
            </a:r>
          </a:p>
          <a:p>
            <a:r>
              <a:rPr lang="en-US" dirty="0"/>
              <a:t>20 days full takeover</a:t>
            </a:r>
          </a:p>
          <a:p>
            <a:r>
              <a:rPr lang="en-US" dirty="0"/>
              <a:t>Teach Abroad (</a:t>
            </a:r>
            <a:r>
              <a:rPr lang="en-US" dirty="0">
                <a:hlinkClick r:id="rId2"/>
              </a:rPr>
              <a:t>jminni3@illinois.edu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37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4B34A-A17A-4477-BDFD-907610A4F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 we go!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77F0B-2891-4162-A73A-2472D04A6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You MUST read emails carefully, as they contain very important information and "action items."</a:t>
            </a:r>
          </a:p>
          <a:p>
            <a:endParaRPr lang="en-US" dirty="0"/>
          </a:p>
          <a:p>
            <a:r>
              <a:rPr lang="en-US" dirty="0"/>
              <a:t>You will need a district background check. Info will follow placement letters.</a:t>
            </a:r>
          </a:p>
          <a:p>
            <a:endParaRPr lang="en-US" dirty="0"/>
          </a:p>
          <a:p>
            <a:r>
              <a:rPr lang="en-US" dirty="0"/>
              <a:t>You must contact your cooperating teacher as soon as you receive your placement letter. </a:t>
            </a:r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94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0846-23E9-0502-4CEC-F05C67016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238B5-F618-50DC-16FC-6158BADF4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Dear Cooperating Teacher,</a:t>
            </a:r>
          </a:p>
          <a:p>
            <a:pPr marL="0" indent="0">
              <a:buNone/>
            </a:pPr>
            <a:r>
              <a:rPr lang="en-US" dirty="0"/>
              <a:t>Thank you for hosting me for the spring semester. I'm so excited to meet you and your class! Is there a time that I could come visit before the break? </a:t>
            </a:r>
          </a:p>
          <a:p>
            <a:pPr marL="0" indent="0">
              <a:buNone/>
            </a:pPr>
            <a:r>
              <a:rPr lang="en-US" dirty="0"/>
              <a:t>My first day in the classroom will be Thursday, January 22. Please let me know what time I should arrive. I will come Thursday mornings only until the week of March 2, at which point I'll be there Monday through Thursday mornings. </a:t>
            </a:r>
          </a:p>
          <a:p>
            <a:pPr marL="0" indent="0">
              <a:buNone/>
            </a:pPr>
            <a:r>
              <a:rPr lang="en-US" dirty="0"/>
              <a:t>Looking forward to a great experience with you. Please let me know about a visit and about my arrival time.</a:t>
            </a:r>
          </a:p>
          <a:p>
            <a:pPr marL="0" indent="0">
              <a:buNone/>
            </a:pPr>
            <a:r>
              <a:rPr lang="en-US" dirty="0"/>
              <a:t>Sincerely,</a:t>
            </a:r>
          </a:p>
          <a:p>
            <a:pPr marL="0" indent="0">
              <a:buNone/>
            </a:pPr>
            <a:r>
              <a:rPr lang="en-US" dirty="0"/>
              <a:t>YOUR NAME (and possibly your phone number, if you're ok with that!)</a:t>
            </a:r>
          </a:p>
        </p:txBody>
      </p:sp>
    </p:spTree>
    <p:extLst>
      <p:ext uri="{BB962C8B-B14F-4D97-AF65-F5344CB8AC3E}">
        <p14:creationId xmlns:p14="http://schemas.microsoft.com/office/powerpoint/2010/main" val="2440852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70B92-6F52-48F5-A2EE-9C87C46D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B2690-DD7E-4824-9EBC-9E6462F2A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You will attend practicum EVERY THURSDAY MORNING Week 1 - Week 6. Starting Week 7, you will attend Monday-Thursday mornings until Week 14.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Weeks 15-16 may be used to make up absences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377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94256-5528-48E9-908F-2DF64391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BD4C8-6695-4ACB-8E15-B28BC2233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ARRIVAL: Contractual arrival. Ask your cooperating teacher. If they don't have a contractual start time, plan to arrive at least ten minutes before the bell.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DEPARTURE: Four hours from start time. If students go to lunch, you can stay to monitor the cafeteria and help with recess supervision. THERE ARE ALWAYS WAYS TO BE HELPFUL.</a:t>
            </a:r>
          </a:p>
          <a:p>
            <a:endParaRPr lang="en-US" dirty="0"/>
          </a:p>
          <a:p>
            <a:r>
              <a:rPr lang="en-US" dirty="0"/>
              <a:t>Before you leave every day, ask your cooperating teacher, “Is there anything else I can do for you?”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38596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1382</TotalTime>
  <Words>1904</Words>
  <Application>Microsoft Office PowerPoint</Application>
  <PresentationFormat>Widescreen</PresentationFormat>
  <Paragraphs>156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Parcel</vt:lpstr>
      <vt:lpstr>CI 420 orientation</vt:lpstr>
      <vt:lpstr>agenda</vt:lpstr>
      <vt:lpstr>introductions</vt:lpstr>
      <vt:lpstr>placements</vt:lpstr>
      <vt:lpstr>STUDENT TEACHING! Spring – Year 2</vt:lpstr>
      <vt:lpstr>Here we go!</vt:lpstr>
      <vt:lpstr>Example</vt:lpstr>
      <vt:lpstr>scheduling</vt:lpstr>
      <vt:lpstr>scheduling</vt:lpstr>
      <vt:lpstr>scheduling</vt:lpstr>
      <vt:lpstr>Your cooperating teacher</vt:lpstr>
      <vt:lpstr>Communication with me, your mentor, your instructors, your cooperating teacher.....</vt:lpstr>
      <vt:lpstr>What to wear</vt:lpstr>
      <vt:lpstr>Your mentor!</vt:lpstr>
      <vt:lpstr>Sce website and placement guide</vt:lpstr>
      <vt:lpstr>Words of wisdom</vt:lpstr>
      <vt:lpstr>Words of wisdom</vt:lpstr>
      <vt:lpstr>TIME CARDS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Talbott, Susan J</cp:lastModifiedBy>
  <cp:revision>590</cp:revision>
  <dcterms:created xsi:type="dcterms:W3CDTF">2021-01-25T17:30:07Z</dcterms:created>
  <dcterms:modified xsi:type="dcterms:W3CDTF">2025-11-13T14:28:15Z</dcterms:modified>
</cp:coreProperties>
</file>