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81" r:id="rId3"/>
    <p:sldId id="276" r:id="rId4"/>
    <p:sldId id="280" r:id="rId5"/>
    <p:sldId id="282" r:id="rId6"/>
    <p:sldId id="283" r:id="rId7"/>
    <p:sldId id="260" r:id="rId8"/>
    <p:sldId id="261" r:id="rId9"/>
    <p:sldId id="285" r:id="rId10"/>
    <p:sldId id="263" r:id="rId11"/>
    <p:sldId id="269" r:id="rId12"/>
    <p:sldId id="273" r:id="rId13"/>
    <p:sldId id="270" r:id="rId14"/>
    <p:sldId id="274" r:id="rId15"/>
    <p:sldId id="284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3476AD-B502-4D8F-9E2B-FE8E9356D6F0}" v="38" dt="2026-01-07T22:29:23.917"/>
    <p1510:client id="{8F4DB375-AFAD-4C5F-8C32-17B5A2722BB1}" v="67" dt="2026-01-06T22:29:30.1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583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41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e Talbott" userId="GzLjYnA3jwW6xZfGQ0YoCLpGcoONFQ7Nt07NcKkZ/j8=" providerId="None" clId="Web-{8F4DB375-AFAD-4C5F-8C32-17B5A2722BB1}"/>
    <pc:docChg chg="delSld modSld">
      <pc:chgData name="Sue Talbott" userId="GzLjYnA3jwW6xZfGQ0YoCLpGcoONFQ7Nt07NcKkZ/j8=" providerId="None" clId="Web-{8F4DB375-AFAD-4C5F-8C32-17B5A2722BB1}" dt="2026-01-06T22:29:26.174" v="66" actId="20577"/>
      <pc:docMkLst>
        <pc:docMk/>
      </pc:docMkLst>
      <pc:sldChg chg="modSp">
        <pc:chgData name="Sue Talbott" userId="GzLjYnA3jwW6xZfGQ0YoCLpGcoONFQ7Nt07NcKkZ/j8=" providerId="None" clId="Web-{8F4DB375-AFAD-4C5F-8C32-17B5A2722BB1}" dt="2026-01-06T22:25:38.368" v="0" actId="20577"/>
        <pc:sldMkLst>
          <pc:docMk/>
          <pc:sldMk cId="1194440229" sldId="256"/>
        </pc:sldMkLst>
        <pc:spChg chg="mod">
          <ac:chgData name="Sue Talbott" userId="GzLjYnA3jwW6xZfGQ0YoCLpGcoONFQ7Nt07NcKkZ/j8=" providerId="None" clId="Web-{8F4DB375-AFAD-4C5F-8C32-17B5A2722BB1}" dt="2026-01-06T22:25:38.368" v="0" actId="20577"/>
          <ac:spMkLst>
            <pc:docMk/>
            <pc:sldMk cId="1194440229" sldId="256"/>
            <ac:spMk id="3" creationId="{00000000-0000-0000-0000-000000000000}"/>
          </ac:spMkLst>
        </pc:spChg>
      </pc:sldChg>
      <pc:sldChg chg="modSp">
        <pc:chgData name="Sue Talbott" userId="GzLjYnA3jwW6xZfGQ0YoCLpGcoONFQ7Nt07NcKkZ/j8=" providerId="None" clId="Web-{8F4DB375-AFAD-4C5F-8C32-17B5A2722BB1}" dt="2026-01-06T22:29:10.736" v="60" actId="20577"/>
        <pc:sldMkLst>
          <pc:docMk/>
          <pc:sldMk cId="2602327586" sldId="270"/>
        </pc:sldMkLst>
        <pc:spChg chg="mod">
          <ac:chgData name="Sue Talbott" userId="GzLjYnA3jwW6xZfGQ0YoCLpGcoONFQ7Nt07NcKkZ/j8=" providerId="None" clId="Web-{8F4DB375-AFAD-4C5F-8C32-17B5A2722BB1}" dt="2026-01-06T22:29:10.736" v="60" actId="20577"/>
          <ac:spMkLst>
            <pc:docMk/>
            <pc:sldMk cId="2602327586" sldId="270"/>
            <ac:spMk id="3" creationId="{19947D2F-35F5-A765-9A0E-A90D5DEECF33}"/>
          </ac:spMkLst>
        </pc:spChg>
      </pc:sldChg>
      <pc:sldChg chg="modSp">
        <pc:chgData name="Sue Talbott" userId="GzLjYnA3jwW6xZfGQ0YoCLpGcoONFQ7Nt07NcKkZ/j8=" providerId="None" clId="Web-{8F4DB375-AFAD-4C5F-8C32-17B5A2722BB1}" dt="2026-01-06T22:27:00.059" v="47" actId="20577"/>
        <pc:sldMkLst>
          <pc:docMk/>
          <pc:sldMk cId="1014956302" sldId="276"/>
        </pc:sldMkLst>
        <pc:spChg chg="mod">
          <ac:chgData name="Sue Talbott" userId="GzLjYnA3jwW6xZfGQ0YoCLpGcoONFQ7Nt07NcKkZ/j8=" providerId="None" clId="Web-{8F4DB375-AFAD-4C5F-8C32-17B5A2722BB1}" dt="2026-01-06T22:27:00.059" v="47" actId="20577"/>
          <ac:spMkLst>
            <pc:docMk/>
            <pc:sldMk cId="1014956302" sldId="276"/>
            <ac:spMk id="3" creationId="{BFA7FA44-9ED0-128A-1499-EC26AAE17906}"/>
          </ac:spMkLst>
        </pc:spChg>
      </pc:sldChg>
      <pc:sldChg chg="del">
        <pc:chgData name="Sue Talbott" userId="GzLjYnA3jwW6xZfGQ0YoCLpGcoONFQ7Nt07NcKkZ/j8=" providerId="None" clId="Web-{8F4DB375-AFAD-4C5F-8C32-17B5A2722BB1}" dt="2026-01-06T22:28:41.266" v="55"/>
        <pc:sldMkLst>
          <pc:docMk/>
          <pc:sldMk cId="3305925397" sldId="279"/>
        </pc:sldMkLst>
      </pc:sldChg>
      <pc:sldChg chg="modSp">
        <pc:chgData name="Sue Talbott" userId="GzLjYnA3jwW6xZfGQ0YoCLpGcoONFQ7Nt07NcKkZ/j8=" providerId="None" clId="Web-{8F4DB375-AFAD-4C5F-8C32-17B5A2722BB1}" dt="2026-01-06T22:28:13.750" v="54" actId="20577"/>
        <pc:sldMkLst>
          <pc:docMk/>
          <pc:sldMk cId="758968288" sldId="282"/>
        </pc:sldMkLst>
        <pc:spChg chg="mod">
          <ac:chgData name="Sue Talbott" userId="GzLjYnA3jwW6xZfGQ0YoCLpGcoONFQ7Nt07NcKkZ/j8=" providerId="None" clId="Web-{8F4DB375-AFAD-4C5F-8C32-17B5A2722BB1}" dt="2026-01-06T22:28:13.750" v="54" actId="20577"/>
          <ac:spMkLst>
            <pc:docMk/>
            <pc:sldMk cId="758968288" sldId="282"/>
            <ac:spMk id="3" creationId="{6DCEE7CF-F833-EB5B-7AB1-178B00B76610}"/>
          </ac:spMkLst>
        </pc:spChg>
      </pc:sldChg>
      <pc:sldChg chg="modSp">
        <pc:chgData name="Sue Talbott" userId="GzLjYnA3jwW6xZfGQ0YoCLpGcoONFQ7Nt07NcKkZ/j8=" providerId="None" clId="Web-{8F4DB375-AFAD-4C5F-8C32-17B5A2722BB1}" dt="2026-01-06T22:29:26.174" v="66" actId="20577"/>
        <pc:sldMkLst>
          <pc:docMk/>
          <pc:sldMk cId="3989215663" sldId="284"/>
        </pc:sldMkLst>
        <pc:spChg chg="mod">
          <ac:chgData name="Sue Talbott" userId="GzLjYnA3jwW6xZfGQ0YoCLpGcoONFQ7Nt07NcKkZ/j8=" providerId="None" clId="Web-{8F4DB375-AFAD-4C5F-8C32-17B5A2722BB1}" dt="2026-01-06T22:29:26.174" v="66" actId="20577"/>
          <ac:spMkLst>
            <pc:docMk/>
            <pc:sldMk cId="3989215663" sldId="284"/>
            <ac:spMk id="2" creationId="{CA22F724-472E-7B07-4B5F-59E1BBB1B110}"/>
          </ac:spMkLst>
        </pc:spChg>
      </pc:sldChg>
    </pc:docChg>
  </pc:docChgLst>
  <pc:docChgLst>
    <pc:chgData name="Sue Talbott" userId="GzLjYnA3jwW6xZfGQ0YoCLpGcoONFQ7Nt07NcKkZ/j8=" providerId="None" clId="Web-{813476AD-B502-4D8F-9E2B-FE8E9356D6F0}"/>
    <pc:docChg chg="modSld">
      <pc:chgData name="Sue Talbott" userId="GzLjYnA3jwW6xZfGQ0YoCLpGcoONFQ7Nt07NcKkZ/j8=" providerId="None" clId="Web-{813476AD-B502-4D8F-9E2B-FE8E9356D6F0}" dt="2026-01-07T22:29:23.917" v="37" actId="20577"/>
      <pc:docMkLst>
        <pc:docMk/>
      </pc:docMkLst>
      <pc:sldChg chg="modSp">
        <pc:chgData name="Sue Talbott" userId="GzLjYnA3jwW6xZfGQ0YoCLpGcoONFQ7Nt07NcKkZ/j8=" providerId="None" clId="Web-{813476AD-B502-4D8F-9E2B-FE8E9356D6F0}" dt="2026-01-07T22:27:44.212" v="5" actId="20577"/>
        <pc:sldMkLst>
          <pc:docMk/>
          <pc:sldMk cId="758968288" sldId="282"/>
        </pc:sldMkLst>
        <pc:spChg chg="mod">
          <ac:chgData name="Sue Talbott" userId="GzLjYnA3jwW6xZfGQ0YoCLpGcoONFQ7Nt07NcKkZ/j8=" providerId="None" clId="Web-{813476AD-B502-4D8F-9E2B-FE8E9356D6F0}" dt="2026-01-07T22:27:44.212" v="5" actId="20577"/>
          <ac:spMkLst>
            <pc:docMk/>
            <pc:sldMk cId="758968288" sldId="282"/>
            <ac:spMk id="3" creationId="{6DCEE7CF-F833-EB5B-7AB1-178B00B76610}"/>
          </ac:spMkLst>
        </pc:spChg>
      </pc:sldChg>
      <pc:sldChg chg="modSp">
        <pc:chgData name="Sue Talbott" userId="GzLjYnA3jwW6xZfGQ0YoCLpGcoONFQ7Nt07NcKkZ/j8=" providerId="None" clId="Web-{813476AD-B502-4D8F-9E2B-FE8E9356D6F0}" dt="2026-01-07T22:29:23.917" v="37" actId="20577"/>
        <pc:sldMkLst>
          <pc:docMk/>
          <pc:sldMk cId="3989215663" sldId="284"/>
        </pc:sldMkLst>
        <pc:spChg chg="mod">
          <ac:chgData name="Sue Talbott" userId="GzLjYnA3jwW6xZfGQ0YoCLpGcoONFQ7Nt07NcKkZ/j8=" providerId="None" clId="Web-{813476AD-B502-4D8F-9E2B-FE8E9356D6F0}" dt="2026-01-07T22:29:23.917" v="37" actId="20577"/>
          <ac:spMkLst>
            <pc:docMk/>
            <pc:sldMk cId="3989215663" sldId="284"/>
            <ac:spMk id="2" creationId="{CA22F724-472E-7B07-4B5F-59E1BBB1B11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DFF65D-C5C4-4C26-AE99-0A13A21094AF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BFE6EE9-A4FB-4138-89A4-FC59E0F96212}">
      <dgm:prSet/>
      <dgm:spPr/>
      <dgm:t>
        <a:bodyPr/>
        <a:lstStyle/>
        <a:p>
          <a:pPr>
            <a:defRPr cap="all"/>
          </a:pPr>
          <a:r>
            <a:rPr lang="en-US" dirty="0"/>
            <a:t>Welcome</a:t>
          </a:r>
        </a:p>
      </dgm:t>
    </dgm:pt>
    <dgm:pt modelId="{819BC995-B0ED-4007-87D8-C3BD8EFE0FBF}" type="parTrans" cxnId="{BB6328AA-1C97-4F1D-A991-83EAAEA2DB4D}">
      <dgm:prSet/>
      <dgm:spPr/>
      <dgm:t>
        <a:bodyPr/>
        <a:lstStyle/>
        <a:p>
          <a:endParaRPr lang="en-US"/>
        </a:p>
      </dgm:t>
    </dgm:pt>
    <dgm:pt modelId="{227A4672-F321-402F-B248-002648F9CA49}" type="sibTrans" cxnId="{BB6328AA-1C97-4F1D-A991-83EAAEA2DB4D}">
      <dgm:prSet/>
      <dgm:spPr/>
      <dgm:t>
        <a:bodyPr/>
        <a:lstStyle/>
        <a:p>
          <a:endParaRPr lang="en-US"/>
        </a:p>
      </dgm:t>
    </dgm:pt>
    <dgm:pt modelId="{DD86E36D-15B9-4DA9-90D6-3DCAE9BA65D8}">
      <dgm:prSet/>
      <dgm:spPr/>
      <dgm:t>
        <a:bodyPr/>
        <a:lstStyle/>
        <a:p>
          <a:pPr>
            <a:defRPr cap="all"/>
          </a:pPr>
          <a:r>
            <a:rPr lang="en-US" dirty="0"/>
            <a:t>Placement Sequence</a:t>
          </a:r>
        </a:p>
      </dgm:t>
    </dgm:pt>
    <dgm:pt modelId="{B38C0309-C28D-46E6-A098-9754C8CB6F36}" type="parTrans" cxnId="{329B4521-9285-4C9C-B612-7554808C3991}">
      <dgm:prSet/>
      <dgm:spPr/>
      <dgm:t>
        <a:bodyPr/>
        <a:lstStyle/>
        <a:p>
          <a:endParaRPr lang="en-US"/>
        </a:p>
      </dgm:t>
    </dgm:pt>
    <dgm:pt modelId="{4321A05D-810C-4587-AA5B-48F8E8F41F9C}" type="sibTrans" cxnId="{329B4521-9285-4C9C-B612-7554808C3991}">
      <dgm:prSet/>
      <dgm:spPr/>
      <dgm:t>
        <a:bodyPr/>
        <a:lstStyle/>
        <a:p>
          <a:endParaRPr lang="en-US"/>
        </a:p>
      </dgm:t>
    </dgm:pt>
    <dgm:pt modelId="{54C81D67-FC22-44A3-9EDD-14082F340E18}">
      <dgm:prSet/>
      <dgm:spPr/>
      <dgm:t>
        <a:bodyPr/>
        <a:lstStyle/>
        <a:p>
          <a:pPr>
            <a:defRPr cap="all"/>
          </a:pPr>
          <a:r>
            <a:rPr lang="en-US" dirty="0"/>
            <a:t>Expectations – Professional</a:t>
          </a:r>
        </a:p>
      </dgm:t>
    </dgm:pt>
    <dgm:pt modelId="{C759E6E6-94C7-42C1-ABA2-255E696D3909}" type="parTrans" cxnId="{FCA0344B-DFA2-4ACD-8098-018B97C9D6CF}">
      <dgm:prSet/>
      <dgm:spPr/>
      <dgm:t>
        <a:bodyPr/>
        <a:lstStyle/>
        <a:p>
          <a:endParaRPr lang="en-US"/>
        </a:p>
      </dgm:t>
    </dgm:pt>
    <dgm:pt modelId="{5B6D06DD-57D3-4186-B819-EF44D11FEC0F}" type="sibTrans" cxnId="{FCA0344B-DFA2-4ACD-8098-018B97C9D6CF}">
      <dgm:prSet/>
      <dgm:spPr/>
      <dgm:t>
        <a:bodyPr/>
        <a:lstStyle/>
        <a:p>
          <a:endParaRPr lang="en-US"/>
        </a:p>
      </dgm:t>
    </dgm:pt>
    <dgm:pt modelId="{255F989A-6F60-4000-A775-505DCA52CF25}">
      <dgm:prSet/>
      <dgm:spPr/>
      <dgm:t>
        <a:bodyPr/>
        <a:lstStyle/>
        <a:p>
          <a:pPr>
            <a:defRPr cap="all"/>
          </a:pPr>
          <a:r>
            <a:rPr lang="en-US" dirty="0"/>
            <a:t>Expectations – Academic</a:t>
          </a:r>
        </a:p>
      </dgm:t>
    </dgm:pt>
    <dgm:pt modelId="{9B8292C2-9ED5-4848-A870-558EA5820718}" type="parTrans" cxnId="{D865C954-963D-40CF-B2E8-F9878DED90A3}">
      <dgm:prSet/>
      <dgm:spPr/>
      <dgm:t>
        <a:bodyPr/>
        <a:lstStyle/>
        <a:p>
          <a:endParaRPr lang="en-US"/>
        </a:p>
      </dgm:t>
    </dgm:pt>
    <dgm:pt modelId="{AE40A168-34F2-4539-B666-F52B70B90E94}" type="sibTrans" cxnId="{D865C954-963D-40CF-B2E8-F9878DED90A3}">
      <dgm:prSet/>
      <dgm:spPr/>
      <dgm:t>
        <a:bodyPr/>
        <a:lstStyle/>
        <a:p>
          <a:endParaRPr lang="en-US"/>
        </a:p>
      </dgm:t>
    </dgm:pt>
    <dgm:pt modelId="{13DC6191-D739-452C-AC05-36B52034D935}">
      <dgm:prSet/>
      <dgm:spPr/>
      <dgm:t>
        <a:bodyPr/>
        <a:lstStyle/>
        <a:p>
          <a:pPr>
            <a:defRPr cap="all"/>
          </a:pPr>
          <a:r>
            <a:rPr lang="en-US" dirty="0"/>
            <a:t>Giving Feedback</a:t>
          </a:r>
        </a:p>
      </dgm:t>
    </dgm:pt>
    <dgm:pt modelId="{94F16F35-2BEF-495D-AACC-236BDA0D3E1D}" type="parTrans" cxnId="{C72CBA3C-AADA-447D-92F9-1CA107B4D637}">
      <dgm:prSet/>
      <dgm:spPr/>
      <dgm:t>
        <a:bodyPr/>
        <a:lstStyle/>
        <a:p>
          <a:endParaRPr lang="en-US"/>
        </a:p>
      </dgm:t>
    </dgm:pt>
    <dgm:pt modelId="{9F57A948-D7F9-4EDD-94BD-5C3C77E11845}" type="sibTrans" cxnId="{C72CBA3C-AADA-447D-92F9-1CA107B4D637}">
      <dgm:prSet/>
      <dgm:spPr/>
      <dgm:t>
        <a:bodyPr/>
        <a:lstStyle/>
        <a:p>
          <a:endParaRPr lang="en-US"/>
        </a:p>
      </dgm:t>
    </dgm:pt>
    <dgm:pt modelId="{68A8F976-22CB-44C2-863C-DE2C7AB1ED4D}">
      <dgm:prSet phldr="0"/>
      <dgm:spPr/>
      <dgm:t>
        <a:bodyPr/>
        <a:lstStyle/>
        <a:p>
          <a:pPr>
            <a:defRPr cap="all"/>
          </a:pPr>
          <a:r>
            <a:rPr lang="en-US" dirty="0">
              <a:latin typeface="Gill Sans MT" panose="020B0502020104020203"/>
            </a:rPr>
            <a:t>Supports</a:t>
          </a:r>
          <a:endParaRPr lang="en-US" dirty="0"/>
        </a:p>
      </dgm:t>
    </dgm:pt>
    <dgm:pt modelId="{F6D9619C-7C9C-4C08-AF3B-012045EF9DEE}" type="parTrans" cxnId="{083BA87B-6CAF-483C-9A02-822BB7C73F29}">
      <dgm:prSet/>
      <dgm:spPr/>
      <dgm:t>
        <a:bodyPr/>
        <a:lstStyle/>
        <a:p>
          <a:endParaRPr lang="en-US"/>
        </a:p>
      </dgm:t>
    </dgm:pt>
    <dgm:pt modelId="{BDE98E28-756F-4804-B33B-2A90FCD39FF7}" type="sibTrans" cxnId="{083BA87B-6CAF-483C-9A02-822BB7C73F29}">
      <dgm:prSet/>
      <dgm:spPr/>
      <dgm:t>
        <a:bodyPr/>
        <a:lstStyle/>
        <a:p>
          <a:endParaRPr lang="en-US"/>
        </a:p>
      </dgm:t>
    </dgm:pt>
    <dgm:pt modelId="{16D6ACB5-FFA6-4273-B884-570D974885D9}">
      <dgm:prSet/>
      <dgm:spPr/>
      <dgm:t>
        <a:bodyPr/>
        <a:lstStyle/>
        <a:p>
          <a:pPr>
            <a:defRPr cap="all"/>
          </a:pPr>
          <a:r>
            <a:rPr lang="en-US" dirty="0"/>
            <a:t>Tuition Waivers</a:t>
          </a:r>
        </a:p>
      </dgm:t>
    </dgm:pt>
    <dgm:pt modelId="{E3EC32E0-F8A1-4612-8E86-C042E9FDBA3B}" type="parTrans" cxnId="{CDC2902F-D5AF-48C7-831D-E71B1BFF7A30}">
      <dgm:prSet/>
      <dgm:spPr/>
      <dgm:t>
        <a:bodyPr/>
        <a:lstStyle/>
        <a:p>
          <a:endParaRPr lang="en-US"/>
        </a:p>
      </dgm:t>
    </dgm:pt>
    <dgm:pt modelId="{F1ECF8E0-B36A-413C-8E07-3FD9F803C06D}" type="sibTrans" cxnId="{CDC2902F-D5AF-48C7-831D-E71B1BFF7A30}">
      <dgm:prSet/>
      <dgm:spPr/>
      <dgm:t>
        <a:bodyPr/>
        <a:lstStyle/>
        <a:p>
          <a:endParaRPr lang="en-US"/>
        </a:p>
      </dgm:t>
    </dgm:pt>
    <dgm:pt modelId="{1D145E6B-50BD-44E0-9A40-114758D60E43}">
      <dgm:prSet/>
      <dgm:spPr/>
      <dgm:t>
        <a:bodyPr/>
        <a:lstStyle/>
        <a:p>
          <a:pPr>
            <a:defRPr cap="all"/>
          </a:pPr>
          <a:r>
            <a:rPr lang="en-US" dirty="0"/>
            <a:t>Questions</a:t>
          </a:r>
        </a:p>
      </dgm:t>
    </dgm:pt>
    <dgm:pt modelId="{12183C38-B23D-4FB8-99E0-DAC0CDEF813D}" type="parTrans" cxnId="{28B2EC7B-68B7-4A51-94EC-D6513B533B13}">
      <dgm:prSet/>
      <dgm:spPr/>
      <dgm:t>
        <a:bodyPr/>
        <a:lstStyle/>
        <a:p>
          <a:endParaRPr lang="en-US"/>
        </a:p>
      </dgm:t>
    </dgm:pt>
    <dgm:pt modelId="{A75034EA-5B81-4124-AB45-49A6F8232204}" type="sibTrans" cxnId="{28B2EC7B-68B7-4A51-94EC-D6513B533B13}">
      <dgm:prSet/>
      <dgm:spPr/>
      <dgm:t>
        <a:bodyPr/>
        <a:lstStyle/>
        <a:p>
          <a:endParaRPr lang="en-US"/>
        </a:p>
      </dgm:t>
    </dgm:pt>
    <dgm:pt modelId="{AAE986B8-B168-1A4B-A621-D099363DD240}" type="pres">
      <dgm:prSet presAssocID="{8BDFF65D-C5C4-4C26-AE99-0A13A21094AF}" presName="linear" presStyleCnt="0">
        <dgm:presLayoutVars>
          <dgm:animLvl val="lvl"/>
          <dgm:resizeHandles val="exact"/>
        </dgm:presLayoutVars>
      </dgm:prSet>
      <dgm:spPr/>
    </dgm:pt>
    <dgm:pt modelId="{F503C85A-9DE9-9243-B20B-8306EBA0FD3F}" type="pres">
      <dgm:prSet presAssocID="{8BFE6EE9-A4FB-4138-89A4-FC59E0F96212}" presName="parentText" presStyleLbl="node1" presStyleIdx="0" presStyleCnt="8">
        <dgm:presLayoutVars>
          <dgm:chMax val="0"/>
          <dgm:bulletEnabled val="1"/>
        </dgm:presLayoutVars>
      </dgm:prSet>
      <dgm:spPr/>
    </dgm:pt>
    <dgm:pt modelId="{064F375A-77C8-FA4B-9AB1-6EBA85AE08A6}" type="pres">
      <dgm:prSet presAssocID="{227A4672-F321-402F-B248-002648F9CA49}" presName="spacer" presStyleCnt="0"/>
      <dgm:spPr/>
    </dgm:pt>
    <dgm:pt modelId="{12E89BE4-662F-8442-905D-6860B3B0CF22}" type="pres">
      <dgm:prSet presAssocID="{DD86E36D-15B9-4DA9-90D6-3DCAE9BA65D8}" presName="parentText" presStyleLbl="node1" presStyleIdx="1" presStyleCnt="8">
        <dgm:presLayoutVars>
          <dgm:chMax val="0"/>
          <dgm:bulletEnabled val="1"/>
        </dgm:presLayoutVars>
      </dgm:prSet>
      <dgm:spPr/>
    </dgm:pt>
    <dgm:pt modelId="{EBEF060C-337F-A249-9BB0-E77CC7388114}" type="pres">
      <dgm:prSet presAssocID="{4321A05D-810C-4587-AA5B-48F8E8F41F9C}" presName="spacer" presStyleCnt="0"/>
      <dgm:spPr/>
    </dgm:pt>
    <dgm:pt modelId="{D35AD88D-990B-8B4D-A362-15C7D4592D4D}" type="pres">
      <dgm:prSet presAssocID="{54C81D67-FC22-44A3-9EDD-14082F340E18}" presName="parentText" presStyleLbl="node1" presStyleIdx="2" presStyleCnt="8">
        <dgm:presLayoutVars>
          <dgm:chMax val="0"/>
          <dgm:bulletEnabled val="1"/>
        </dgm:presLayoutVars>
      </dgm:prSet>
      <dgm:spPr/>
    </dgm:pt>
    <dgm:pt modelId="{4479B5C3-A80E-C34B-867B-30E6A1827B9F}" type="pres">
      <dgm:prSet presAssocID="{5B6D06DD-57D3-4186-B819-EF44D11FEC0F}" presName="spacer" presStyleCnt="0"/>
      <dgm:spPr/>
    </dgm:pt>
    <dgm:pt modelId="{850BA181-7A09-864E-8EC1-6082F75D8420}" type="pres">
      <dgm:prSet presAssocID="{255F989A-6F60-4000-A775-505DCA52CF25}" presName="parentText" presStyleLbl="node1" presStyleIdx="3" presStyleCnt="8">
        <dgm:presLayoutVars>
          <dgm:chMax val="0"/>
          <dgm:bulletEnabled val="1"/>
        </dgm:presLayoutVars>
      </dgm:prSet>
      <dgm:spPr/>
    </dgm:pt>
    <dgm:pt modelId="{0250112F-0AEC-8E4E-AE8A-7FCA3FB44284}" type="pres">
      <dgm:prSet presAssocID="{AE40A168-34F2-4539-B666-F52B70B90E94}" presName="spacer" presStyleCnt="0"/>
      <dgm:spPr/>
    </dgm:pt>
    <dgm:pt modelId="{8BCB2A70-7F68-BF44-A216-F2980B108D5B}" type="pres">
      <dgm:prSet presAssocID="{13DC6191-D739-452C-AC05-36B52034D935}" presName="parentText" presStyleLbl="node1" presStyleIdx="4" presStyleCnt="8">
        <dgm:presLayoutVars>
          <dgm:chMax val="0"/>
          <dgm:bulletEnabled val="1"/>
        </dgm:presLayoutVars>
      </dgm:prSet>
      <dgm:spPr/>
    </dgm:pt>
    <dgm:pt modelId="{817AFCDC-995E-3B40-BB18-DC745CFA1D02}" type="pres">
      <dgm:prSet presAssocID="{9F57A948-D7F9-4EDD-94BD-5C3C77E11845}" presName="spacer" presStyleCnt="0"/>
      <dgm:spPr/>
    </dgm:pt>
    <dgm:pt modelId="{081230C8-978C-2641-BFF5-DA3110CE0330}" type="pres">
      <dgm:prSet presAssocID="{68A8F976-22CB-44C2-863C-DE2C7AB1ED4D}" presName="parentText" presStyleLbl="node1" presStyleIdx="5" presStyleCnt="8">
        <dgm:presLayoutVars>
          <dgm:chMax val="0"/>
          <dgm:bulletEnabled val="1"/>
        </dgm:presLayoutVars>
      </dgm:prSet>
      <dgm:spPr/>
    </dgm:pt>
    <dgm:pt modelId="{C9E4350A-229F-A24F-ADD6-92FB25DDAECD}" type="pres">
      <dgm:prSet presAssocID="{BDE98E28-756F-4804-B33B-2A90FCD39FF7}" presName="spacer" presStyleCnt="0"/>
      <dgm:spPr/>
    </dgm:pt>
    <dgm:pt modelId="{78296D1C-54A2-7044-BD03-182DF68ECC77}" type="pres">
      <dgm:prSet presAssocID="{16D6ACB5-FFA6-4273-B884-570D974885D9}" presName="parentText" presStyleLbl="node1" presStyleIdx="6" presStyleCnt="8">
        <dgm:presLayoutVars>
          <dgm:chMax val="0"/>
          <dgm:bulletEnabled val="1"/>
        </dgm:presLayoutVars>
      </dgm:prSet>
      <dgm:spPr/>
    </dgm:pt>
    <dgm:pt modelId="{A54044EA-9D5B-F04C-80F8-621272747186}" type="pres">
      <dgm:prSet presAssocID="{F1ECF8E0-B36A-413C-8E07-3FD9F803C06D}" presName="spacer" presStyleCnt="0"/>
      <dgm:spPr/>
    </dgm:pt>
    <dgm:pt modelId="{B04536B3-3BD7-E340-8205-6A69748821E8}" type="pres">
      <dgm:prSet presAssocID="{1D145E6B-50BD-44E0-9A40-114758D60E43}" presName="parentText" presStyleLbl="node1" presStyleIdx="7" presStyleCnt="8">
        <dgm:presLayoutVars>
          <dgm:chMax val="0"/>
          <dgm:bulletEnabled val="1"/>
        </dgm:presLayoutVars>
      </dgm:prSet>
      <dgm:spPr/>
    </dgm:pt>
  </dgm:ptLst>
  <dgm:cxnLst>
    <dgm:cxn modelId="{6A810D02-3AEE-4F49-B17A-043C7D6DFBEF}" type="presOf" srcId="{16D6ACB5-FFA6-4273-B884-570D974885D9}" destId="{78296D1C-54A2-7044-BD03-182DF68ECC77}" srcOrd="0" destOrd="0" presId="urn:microsoft.com/office/officeart/2005/8/layout/vList2"/>
    <dgm:cxn modelId="{85D9A81A-60B8-9541-9FC1-CD2856586AE6}" type="presOf" srcId="{13DC6191-D739-452C-AC05-36B52034D935}" destId="{8BCB2A70-7F68-BF44-A216-F2980B108D5B}" srcOrd="0" destOrd="0" presId="urn:microsoft.com/office/officeart/2005/8/layout/vList2"/>
    <dgm:cxn modelId="{329B4521-9285-4C9C-B612-7554808C3991}" srcId="{8BDFF65D-C5C4-4C26-AE99-0A13A21094AF}" destId="{DD86E36D-15B9-4DA9-90D6-3DCAE9BA65D8}" srcOrd="1" destOrd="0" parTransId="{B38C0309-C28D-46E6-A098-9754C8CB6F36}" sibTransId="{4321A05D-810C-4587-AA5B-48F8E8F41F9C}"/>
    <dgm:cxn modelId="{CDC2902F-D5AF-48C7-831D-E71B1BFF7A30}" srcId="{8BDFF65D-C5C4-4C26-AE99-0A13A21094AF}" destId="{16D6ACB5-FFA6-4273-B884-570D974885D9}" srcOrd="6" destOrd="0" parTransId="{E3EC32E0-F8A1-4612-8E86-C042E9FDBA3B}" sibTransId="{F1ECF8E0-B36A-413C-8E07-3FD9F803C06D}"/>
    <dgm:cxn modelId="{C72CBA3C-AADA-447D-92F9-1CA107B4D637}" srcId="{8BDFF65D-C5C4-4C26-AE99-0A13A21094AF}" destId="{13DC6191-D739-452C-AC05-36B52034D935}" srcOrd="4" destOrd="0" parTransId="{94F16F35-2BEF-495D-AACC-236BDA0D3E1D}" sibTransId="{9F57A948-D7F9-4EDD-94BD-5C3C77E11845}"/>
    <dgm:cxn modelId="{9DC00E46-3D84-B644-AB1F-EB433F9F330A}" type="presOf" srcId="{8BFE6EE9-A4FB-4138-89A4-FC59E0F96212}" destId="{F503C85A-9DE9-9243-B20B-8306EBA0FD3F}" srcOrd="0" destOrd="0" presId="urn:microsoft.com/office/officeart/2005/8/layout/vList2"/>
    <dgm:cxn modelId="{FCA0344B-DFA2-4ACD-8098-018B97C9D6CF}" srcId="{8BDFF65D-C5C4-4C26-AE99-0A13A21094AF}" destId="{54C81D67-FC22-44A3-9EDD-14082F340E18}" srcOrd="2" destOrd="0" parTransId="{C759E6E6-94C7-42C1-ABA2-255E696D3909}" sibTransId="{5B6D06DD-57D3-4186-B819-EF44D11FEC0F}"/>
    <dgm:cxn modelId="{91239272-FAB6-3748-9873-A67DB5975951}" type="presOf" srcId="{54C81D67-FC22-44A3-9EDD-14082F340E18}" destId="{D35AD88D-990B-8B4D-A362-15C7D4592D4D}" srcOrd="0" destOrd="0" presId="urn:microsoft.com/office/officeart/2005/8/layout/vList2"/>
    <dgm:cxn modelId="{D865C954-963D-40CF-B2E8-F9878DED90A3}" srcId="{8BDFF65D-C5C4-4C26-AE99-0A13A21094AF}" destId="{255F989A-6F60-4000-A775-505DCA52CF25}" srcOrd="3" destOrd="0" parTransId="{9B8292C2-9ED5-4848-A870-558EA5820718}" sibTransId="{AE40A168-34F2-4539-B666-F52B70B90E94}"/>
    <dgm:cxn modelId="{083BA87B-6CAF-483C-9A02-822BB7C73F29}" srcId="{8BDFF65D-C5C4-4C26-AE99-0A13A21094AF}" destId="{68A8F976-22CB-44C2-863C-DE2C7AB1ED4D}" srcOrd="5" destOrd="0" parTransId="{F6D9619C-7C9C-4C08-AF3B-012045EF9DEE}" sibTransId="{BDE98E28-756F-4804-B33B-2A90FCD39FF7}"/>
    <dgm:cxn modelId="{28B2EC7B-68B7-4A51-94EC-D6513B533B13}" srcId="{8BDFF65D-C5C4-4C26-AE99-0A13A21094AF}" destId="{1D145E6B-50BD-44E0-9A40-114758D60E43}" srcOrd="7" destOrd="0" parTransId="{12183C38-B23D-4FB8-99E0-DAC0CDEF813D}" sibTransId="{A75034EA-5B81-4124-AB45-49A6F8232204}"/>
    <dgm:cxn modelId="{28FDAC96-CE44-5C44-A6A9-B25079B80C31}" type="presOf" srcId="{DD86E36D-15B9-4DA9-90D6-3DCAE9BA65D8}" destId="{12E89BE4-662F-8442-905D-6860B3B0CF22}" srcOrd="0" destOrd="0" presId="urn:microsoft.com/office/officeart/2005/8/layout/vList2"/>
    <dgm:cxn modelId="{DAC7F1A4-1F62-8E48-B961-0F9E14A194B3}" type="presOf" srcId="{68A8F976-22CB-44C2-863C-DE2C7AB1ED4D}" destId="{081230C8-978C-2641-BFF5-DA3110CE0330}" srcOrd="0" destOrd="0" presId="urn:microsoft.com/office/officeart/2005/8/layout/vList2"/>
    <dgm:cxn modelId="{BB6328AA-1C97-4F1D-A991-83EAAEA2DB4D}" srcId="{8BDFF65D-C5C4-4C26-AE99-0A13A21094AF}" destId="{8BFE6EE9-A4FB-4138-89A4-FC59E0F96212}" srcOrd="0" destOrd="0" parTransId="{819BC995-B0ED-4007-87D8-C3BD8EFE0FBF}" sibTransId="{227A4672-F321-402F-B248-002648F9CA49}"/>
    <dgm:cxn modelId="{241AA6BC-8F03-FF43-BF8C-A68CE1F494A4}" type="presOf" srcId="{1D145E6B-50BD-44E0-9A40-114758D60E43}" destId="{B04536B3-3BD7-E340-8205-6A69748821E8}" srcOrd="0" destOrd="0" presId="urn:microsoft.com/office/officeart/2005/8/layout/vList2"/>
    <dgm:cxn modelId="{15D512EE-8FE0-174D-B633-AAC3134E9235}" type="presOf" srcId="{8BDFF65D-C5C4-4C26-AE99-0A13A21094AF}" destId="{AAE986B8-B168-1A4B-A621-D099363DD240}" srcOrd="0" destOrd="0" presId="urn:microsoft.com/office/officeart/2005/8/layout/vList2"/>
    <dgm:cxn modelId="{D0C188FE-74DE-4643-8480-DCAFD49B7DF7}" type="presOf" srcId="{255F989A-6F60-4000-A775-505DCA52CF25}" destId="{850BA181-7A09-864E-8EC1-6082F75D8420}" srcOrd="0" destOrd="0" presId="urn:microsoft.com/office/officeart/2005/8/layout/vList2"/>
    <dgm:cxn modelId="{14E31818-751A-8546-A0CD-51D8D737D08B}" type="presParOf" srcId="{AAE986B8-B168-1A4B-A621-D099363DD240}" destId="{F503C85A-9DE9-9243-B20B-8306EBA0FD3F}" srcOrd="0" destOrd="0" presId="urn:microsoft.com/office/officeart/2005/8/layout/vList2"/>
    <dgm:cxn modelId="{AD6D2D7E-06BD-294B-9786-968E1ED5F828}" type="presParOf" srcId="{AAE986B8-B168-1A4B-A621-D099363DD240}" destId="{064F375A-77C8-FA4B-9AB1-6EBA85AE08A6}" srcOrd="1" destOrd="0" presId="urn:microsoft.com/office/officeart/2005/8/layout/vList2"/>
    <dgm:cxn modelId="{3B2D3EA7-DF37-C04A-B914-8586D83A9654}" type="presParOf" srcId="{AAE986B8-B168-1A4B-A621-D099363DD240}" destId="{12E89BE4-662F-8442-905D-6860B3B0CF22}" srcOrd="2" destOrd="0" presId="urn:microsoft.com/office/officeart/2005/8/layout/vList2"/>
    <dgm:cxn modelId="{4FA8B876-98A4-1D4E-9F2C-A232684BB393}" type="presParOf" srcId="{AAE986B8-B168-1A4B-A621-D099363DD240}" destId="{EBEF060C-337F-A249-9BB0-E77CC7388114}" srcOrd="3" destOrd="0" presId="urn:microsoft.com/office/officeart/2005/8/layout/vList2"/>
    <dgm:cxn modelId="{87387655-F413-4B40-88B8-781F5D84A5F3}" type="presParOf" srcId="{AAE986B8-B168-1A4B-A621-D099363DD240}" destId="{D35AD88D-990B-8B4D-A362-15C7D4592D4D}" srcOrd="4" destOrd="0" presId="urn:microsoft.com/office/officeart/2005/8/layout/vList2"/>
    <dgm:cxn modelId="{79E9BA33-6F74-1645-BFDC-950382D3205E}" type="presParOf" srcId="{AAE986B8-B168-1A4B-A621-D099363DD240}" destId="{4479B5C3-A80E-C34B-867B-30E6A1827B9F}" srcOrd="5" destOrd="0" presId="urn:microsoft.com/office/officeart/2005/8/layout/vList2"/>
    <dgm:cxn modelId="{76E8EF34-5B19-8545-81C9-F3C50A4862F4}" type="presParOf" srcId="{AAE986B8-B168-1A4B-A621-D099363DD240}" destId="{850BA181-7A09-864E-8EC1-6082F75D8420}" srcOrd="6" destOrd="0" presId="urn:microsoft.com/office/officeart/2005/8/layout/vList2"/>
    <dgm:cxn modelId="{791AB417-E194-124E-80B3-B9ED522EAC1E}" type="presParOf" srcId="{AAE986B8-B168-1A4B-A621-D099363DD240}" destId="{0250112F-0AEC-8E4E-AE8A-7FCA3FB44284}" srcOrd="7" destOrd="0" presId="urn:microsoft.com/office/officeart/2005/8/layout/vList2"/>
    <dgm:cxn modelId="{AB5DDA0B-47E2-1847-A018-82A64AB982FD}" type="presParOf" srcId="{AAE986B8-B168-1A4B-A621-D099363DD240}" destId="{8BCB2A70-7F68-BF44-A216-F2980B108D5B}" srcOrd="8" destOrd="0" presId="urn:microsoft.com/office/officeart/2005/8/layout/vList2"/>
    <dgm:cxn modelId="{455B858E-8956-6D40-89B6-88B0667A7208}" type="presParOf" srcId="{AAE986B8-B168-1A4B-A621-D099363DD240}" destId="{817AFCDC-995E-3B40-BB18-DC745CFA1D02}" srcOrd="9" destOrd="0" presId="urn:microsoft.com/office/officeart/2005/8/layout/vList2"/>
    <dgm:cxn modelId="{60EEDE1F-1AF9-3B40-8D85-4515AD01CF5F}" type="presParOf" srcId="{AAE986B8-B168-1A4B-A621-D099363DD240}" destId="{081230C8-978C-2641-BFF5-DA3110CE0330}" srcOrd="10" destOrd="0" presId="urn:microsoft.com/office/officeart/2005/8/layout/vList2"/>
    <dgm:cxn modelId="{DE22ACEE-9104-0643-9132-FE7DC820D64A}" type="presParOf" srcId="{AAE986B8-B168-1A4B-A621-D099363DD240}" destId="{C9E4350A-229F-A24F-ADD6-92FB25DDAECD}" srcOrd="11" destOrd="0" presId="urn:microsoft.com/office/officeart/2005/8/layout/vList2"/>
    <dgm:cxn modelId="{8D98CD69-EFB1-474E-BEEE-F0FC5F20F538}" type="presParOf" srcId="{AAE986B8-B168-1A4B-A621-D099363DD240}" destId="{78296D1C-54A2-7044-BD03-182DF68ECC77}" srcOrd="12" destOrd="0" presId="urn:microsoft.com/office/officeart/2005/8/layout/vList2"/>
    <dgm:cxn modelId="{70505643-4561-014E-8207-CE2904F3C778}" type="presParOf" srcId="{AAE986B8-B168-1A4B-A621-D099363DD240}" destId="{A54044EA-9D5B-F04C-80F8-621272747186}" srcOrd="13" destOrd="0" presId="urn:microsoft.com/office/officeart/2005/8/layout/vList2"/>
    <dgm:cxn modelId="{F33E6B99-0A99-2F42-B75C-23230B8FFE66}" type="presParOf" srcId="{AAE986B8-B168-1A4B-A621-D099363DD240}" destId="{B04536B3-3BD7-E340-8205-6A69748821E8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03C85A-9DE9-9243-B20B-8306EBA0FD3F}">
      <dsp:nvSpPr>
        <dsp:cNvPr id="0" name=""/>
        <dsp:cNvSpPr/>
      </dsp:nvSpPr>
      <dsp:spPr>
        <a:xfrm>
          <a:off x="0" y="79159"/>
          <a:ext cx="5607050" cy="5382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 dirty="0"/>
            <a:t>Welcome</a:t>
          </a:r>
        </a:p>
      </dsp:txBody>
      <dsp:txXfrm>
        <a:off x="26273" y="105432"/>
        <a:ext cx="5554504" cy="485654"/>
      </dsp:txXfrm>
    </dsp:sp>
    <dsp:sp modelId="{12E89BE4-662F-8442-905D-6860B3B0CF22}">
      <dsp:nvSpPr>
        <dsp:cNvPr id="0" name=""/>
        <dsp:cNvSpPr/>
      </dsp:nvSpPr>
      <dsp:spPr>
        <a:xfrm>
          <a:off x="0" y="683599"/>
          <a:ext cx="5607050" cy="538200"/>
        </a:xfrm>
        <a:prstGeom prst="roundRect">
          <a:avLst/>
        </a:prstGeom>
        <a:gradFill rotWithShape="0">
          <a:gsLst>
            <a:gs pos="0">
              <a:schemeClr val="accent2">
                <a:hueOff val="-1478841"/>
                <a:satOff val="6551"/>
                <a:lumOff val="-2409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-1478841"/>
                <a:satOff val="6551"/>
                <a:lumOff val="-2409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-1478841"/>
                <a:satOff val="6551"/>
                <a:lumOff val="-2409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 dirty="0"/>
            <a:t>Placement Sequence</a:t>
          </a:r>
        </a:p>
      </dsp:txBody>
      <dsp:txXfrm>
        <a:off x="26273" y="709872"/>
        <a:ext cx="5554504" cy="485654"/>
      </dsp:txXfrm>
    </dsp:sp>
    <dsp:sp modelId="{D35AD88D-990B-8B4D-A362-15C7D4592D4D}">
      <dsp:nvSpPr>
        <dsp:cNvPr id="0" name=""/>
        <dsp:cNvSpPr/>
      </dsp:nvSpPr>
      <dsp:spPr>
        <a:xfrm>
          <a:off x="0" y="1288039"/>
          <a:ext cx="5607050" cy="538200"/>
        </a:xfrm>
        <a:prstGeom prst="roundRect">
          <a:avLst/>
        </a:prstGeom>
        <a:gradFill rotWithShape="0">
          <a:gsLst>
            <a:gs pos="0">
              <a:schemeClr val="accent2">
                <a:hueOff val="-2957682"/>
                <a:satOff val="13103"/>
                <a:lumOff val="-4818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-2957682"/>
                <a:satOff val="13103"/>
                <a:lumOff val="-4818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-2957682"/>
                <a:satOff val="13103"/>
                <a:lumOff val="-4818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 dirty="0"/>
            <a:t>Expectations – Professional</a:t>
          </a:r>
        </a:p>
      </dsp:txBody>
      <dsp:txXfrm>
        <a:off x="26273" y="1314312"/>
        <a:ext cx="5554504" cy="485654"/>
      </dsp:txXfrm>
    </dsp:sp>
    <dsp:sp modelId="{850BA181-7A09-864E-8EC1-6082F75D8420}">
      <dsp:nvSpPr>
        <dsp:cNvPr id="0" name=""/>
        <dsp:cNvSpPr/>
      </dsp:nvSpPr>
      <dsp:spPr>
        <a:xfrm>
          <a:off x="0" y="1892480"/>
          <a:ext cx="5607050" cy="538200"/>
        </a:xfrm>
        <a:prstGeom prst="roundRect">
          <a:avLst/>
        </a:prstGeom>
        <a:gradFill rotWithShape="0">
          <a:gsLst>
            <a:gs pos="0">
              <a:schemeClr val="accent2">
                <a:hueOff val="-4436523"/>
                <a:satOff val="19654"/>
                <a:lumOff val="-7227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-4436523"/>
                <a:satOff val="19654"/>
                <a:lumOff val="-7227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-4436523"/>
                <a:satOff val="19654"/>
                <a:lumOff val="-7227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 dirty="0"/>
            <a:t>Expectations – Academic</a:t>
          </a:r>
        </a:p>
      </dsp:txBody>
      <dsp:txXfrm>
        <a:off x="26273" y="1918753"/>
        <a:ext cx="5554504" cy="485654"/>
      </dsp:txXfrm>
    </dsp:sp>
    <dsp:sp modelId="{8BCB2A70-7F68-BF44-A216-F2980B108D5B}">
      <dsp:nvSpPr>
        <dsp:cNvPr id="0" name=""/>
        <dsp:cNvSpPr/>
      </dsp:nvSpPr>
      <dsp:spPr>
        <a:xfrm>
          <a:off x="0" y="2496920"/>
          <a:ext cx="5607050" cy="538200"/>
        </a:xfrm>
        <a:prstGeom prst="roundRect">
          <a:avLst/>
        </a:prstGeom>
        <a:gradFill rotWithShape="0">
          <a:gsLst>
            <a:gs pos="0">
              <a:schemeClr val="accent2">
                <a:hueOff val="-5915365"/>
                <a:satOff val="26205"/>
                <a:lumOff val="-9637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-5915365"/>
                <a:satOff val="26205"/>
                <a:lumOff val="-9637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-5915365"/>
                <a:satOff val="26205"/>
                <a:lumOff val="-9637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 dirty="0"/>
            <a:t>Giving Feedback</a:t>
          </a:r>
        </a:p>
      </dsp:txBody>
      <dsp:txXfrm>
        <a:off x="26273" y="2523193"/>
        <a:ext cx="5554504" cy="485654"/>
      </dsp:txXfrm>
    </dsp:sp>
    <dsp:sp modelId="{081230C8-978C-2641-BFF5-DA3110CE0330}">
      <dsp:nvSpPr>
        <dsp:cNvPr id="0" name=""/>
        <dsp:cNvSpPr/>
      </dsp:nvSpPr>
      <dsp:spPr>
        <a:xfrm>
          <a:off x="0" y="3101360"/>
          <a:ext cx="5607050" cy="538200"/>
        </a:xfrm>
        <a:prstGeom prst="roundRect">
          <a:avLst/>
        </a:prstGeom>
        <a:gradFill rotWithShape="0">
          <a:gsLst>
            <a:gs pos="0">
              <a:schemeClr val="accent2">
                <a:hueOff val="-7394206"/>
                <a:satOff val="32756"/>
                <a:lumOff val="-12046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-7394206"/>
                <a:satOff val="32756"/>
                <a:lumOff val="-12046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-7394206"/>
                <a:satOff val="32756"/>
                <a:lumOff val="-12046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 dirty="0">
              <a:latin typeface="Gill Sans MT" panose="020B0502020104020203"/>
            </a:rPr>
            <a:t>Supports</a:t>
          </a:r>
          <a:endParaRPr lang="en-US" sz="2300" kern="1200" dirty="0"/>
        </a:p>
      </dsp:txBody>
      <dsp:txXfrm>
        <a:off x="26273" y="3127633"/>
        <a:ext cx="5554504" cy="485654"/>
      </dsp:txXfrm>
    </dsp:sp>
    <dsp:sp modelId="{78296D1C-54A2-7044-BD03-182DF68ECC77}">
      <dsp:nvSpPr>
        <dsp:cNvPr id="0" name=""/>
        <dsp:cNvSpPr/>
      </dsp:nvSpPr>
      <dsp:spPr>
        <a:xfrm>
          <a:off x="0" y="3705800"/>
          <a:ext cx="5607050" cy="538200"/>
        </a:xfrm>
        <a:prstGeom prst="roundRect">
          <a:avLst/>
        </a:prstGeom>
        <a:gradFill rotWithShape="0">
          <a:gsLst>
            <a:gs pos="0">
              <a:schemeClr val="accent2">
                <a:hueOff val="-8873047"/>
                <a:satOff val="39308"/>
                <a:lumOff val="-14455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-8873047"/>
                <a:satOff val="39308"/>
                <a:lumOff val="-14455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-8873047"/>
                <a:satOff val="39308"/>
                <a:lumOff val="-14455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 dirty="0"/>
            <a:t>Tuition Waivers</a:t>
          </a:r>
        </a:p>
      </dsp:txBody>
      <dsp:txXfrm>
        <a:off x="26273" y="3732073"/>
        <a:ext cx="5554504" cy="485654"/>
      </dsp:txXfrm>
    </dsp:sp>
    <dsp:sp modelId="{B04536B3-3BD7-E340-8205-6A69748821E8}">
      <dsp:nvSpPr>
        <dsp:cNvPr id="0" name=""/>
        <dsp:cNvSpPr/>
      </dsp:nvSpPr>
      <dsp:spPr>
        <a:xfrm>
          <a:off x="0" y="4310240"/>
          <a:ext cx="5607050" cy="538200"/>
        </a:xfrm>
        <a:prstGeom prst="roundRect">
          <a:avLst/>
        </a:prstGeom>
        <a:gradFill rotWithShape="0">
          <a:gsLst>
            <a:gs pos="0">
              <a:schemeClr val="accent2">
                <a:hueOff val="-10351888"/>
                <a:satOff val="45859"/>
                <a:lumOff val="-16864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-10351888"/>
                <a:satOff val="45859"/>
                <a:lumOff val="-16864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-10351888"/>
                <a:satOff val="45859"/>
                <a:lumOff val="-16864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 dirty="0"/>
            <a:t>Questions</a:t>
          </a:r>
        </a:p>
      </dsp:txBody>
      <dsp:txXfrm>
        <a:off x="26273" y="4336513"/>
        <a:ext cx="5554504" cy="4856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1/7/2026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1/7/2026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1/7/2026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1/7/2026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1/7/2026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1/7/2026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1/7/2026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1/7/2026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1/7/2026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cote.illinois.edu/cote-portal-access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cote.illinois.edu/cooperating-personnel-supervisors/cp-tuition-fee-waivers" TargetMode="External"/><Relationship Id="rId2" Type="http://schemas.openxmlformats.org/officeDocument/2006/relationships/hyperlink" Target="mailto:cote-waivers@illinois.edu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cote.illinois.edu/cote-portal-access" TargetMode="External"/><Relationship Id="rId2" Type="http://schemas.openxmlformats.org/officeDocument/2006/relationships/hyperlink" Target="https://sce.education.illinois.edu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Stalbott@illinois.edu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sce.education.illinois.edu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sce.education.illinois.edu/cooperating-teachers/early-childhood/ci420-coop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Cooperating teacher orientation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/>
              <a:t>Spring 2026</a:t>
            </a:r>
          </a:p>
          <a:p>
            <a:r>
              <a:rPr lang="en-US" dirty="0"/>
              <a:t>CI 420</a:t>
            </a:r>
          </a:p>
          <a:p>
            <a:r>
              <a:rPr lang="en-US" dirty="0"/>
              <a:t>Year 1 Early Childhood Candidates</a:t>
            </a:r>
          </a:p>
        </p:txBody>
      </p:sp>
    </p:spTree>
    <p:extLst>
      <p:ext uri="{BB962C8B-B14F-4D97-AF65-F5344CB8AC3E}">
        <p14:creationId xmlns:p14="http://schemas.microsoft.com/office/powerpoint/2010/main" val="11944402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9BF98-02CF-DAC1-4E66-9CCACFA0B3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Giving feedback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A20ACA-879A-372C-953E-18994B94E3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Cooperating teachers submit weekly written feedback – usually emailed to candidate and supervisor.  Any format is acceptable.</a:t>
            </a:r>
          </a:p>
          <a:p>
            <a:endParaRPr lang="en-US" dirty="0"/>
          </a:p>
          <a:p>
            <a:r>
              <a:rPr lang="en-US" dirty="0"/>
              <a:t>Positive AND corrective (when needed)</a:t>
            </a:r>
          </a:p>
          <a:p>
            <a:pPr lvl="1"/>
            <a:r>
              <a:rPr lang="en-US" dirty="0"/>
              <a:t>Most common corrective feedback is related to professional behaviors</a:t>
            </a:r>
          </a:p>
          <a:p>
            <a:pPr lvl="1"/>
            <a:r>
              <a:rPr lang="en-US" dirty="0"/>
              <a:t>Good communication with the mentor is CRITICAL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9278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9BCE2-94A7-DBA4-8970-395A1026A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49DF30-FA1D-BCED-E1CE-0BFDFDE371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Observation feedback – shared by mentor</a:t>
            </a:r>
          </a:p>
          <a:p>
            <a:r>
              <a:rPr lang="en-US" dirty="0"/>
              <a:t>Weekly feedback</a:t>
            </a:r>
          </a:p>
          <a:p>
            <a:r>
              <a:rPr lang="en-US" dirty="0"/>
              <a:t>Final</a:t>
            </a:r>
          </a:p>
          <a:p>
            <a:pPr lvl="1"/>
            <a:r>
              <a:rPr lang="en-US" dirty="0"/>
              <a:t>Portal: </a:t>
            </a:r>
            <a:r>
              <a:rPr lang="en-US" dirty="0">
                <a:ea typeface="+mn-lt"/>
                <a:cs typeface="+mn-lt"/>
                <a:hlinkClick r:id="rId2"/>
              </a:rPr>
              <a:t>https://cote.illinois.edu/cote-portal-access</a:t>
            </a:r>
            <a:endParaRPr lang="en-US" dirty="0"/>
          </a:p>
          <a:p>
            <a:endParaRPr lang="en-US" dirty="0"/>
          </a:p>
          <a:p>
            <a:r>
              <a:rPr lang="en-US" dirty="0"/>
              <a:t>Support plans</a:t>
            </a:r>
          </a:p>
        </p:txBody>
      </p:sp>
    </p:spTree>
    <p:extLst>
      <p:ext uri="{BB962C8B-B14F-4D97-AF65-F5344CB8AC3E}">
        <p14:creationId xmlns:p14="http://schemas.microsoft.com/office/powerpoint/2010/main" val="11848961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9313F-7BF8-DE6F-37C7-0A4260B88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Immediate actions to welcome your candidate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695A04-12FB-5A8B-5EB1-F127EAE95F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 dirty="0"/>
              <a:t>Exchange contact information (set boundaries!)</a:t>
            </a:r>
          </a:p>
          <a:p>
            <a:r>
              <a:rPr lang="en-US" dirty="0"/>
              <a:t>Show them where to put their belongings</a:t>
            </a:r>
          </a:p>
          <a:p>
            <a:r>
              <a:rPr lang="en-US" dirty="0"/>
              <a:t>Share expectations about cell phone use, appropriate attire, food/beverages</a:t>
            </a:r>
          </a:p>
          <a:p>
            <a:r>
              <a:rPr lang="en-US" dirty="0"/>
              <a:t>Tour the school</a:t>
            </a:r>
          </a:p>
          <a:p>
            <a:r>
              <a:rPr lang="en-US" dirty="0"/>
              <a:t>Introduce them to staff</a:t>
            </a:r>
          </a:p>
          <a:p>
            <a:r>
              <a:rPr lang="en-US" dirty="0"/>
              <a:t>Teach them how to access your online curriculum and classroom</a:t>
            </a:r>
          </a:p>
          <a:p>
            <a:r>
              <a:rPr lang="en-US" dirty="0"/>
              <a:t>Ask them to plan to introduce themselves to the students in a creative way</a:t>
            </a:r>
          </a:p>
          <a:p>
            <a:r>
              <a:rPr lang="en-US" dirty="0"/>
              <a:t>Post their name on the board/Give them a nametag</a:t>
            </a:r>
          </a:p>
          <a:p>
            <a:r>
              <a:rPr lang="en-US" dirty="0"/>
              <a:t>Be clear and specific about what you would like them to do</a:t>
            </a:r>
          </a:p>
        </p:txBody>
      </p:sp>
    </p:spTree>
    <p:extLst>
      <p:ext uri="{BB962C8B-B14F-4D97-AF65-F5344CB8AC3E}">
        <p14:creationId xmlns:p14="http://schemas.microsoft.com/office/powerpoint/2010/main" val="24157437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B1E7B-E304-E5BF-274B-0FAB62A55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Tuition waivers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947D2F-35F5-A765-9A0E-A90D5DEECF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 dirty="0"/>
              <a:t>Non-degree vs. Master’s/Endorsement/Doctoral</a:t>
            </a:r>
          </a:p>
          <a:p>
            <a:endParaRPr lang="en-US" dirty="0"/>
          </a:p>
          <a:p>
            <a:r>
              <a:rPr lang="en-US" dirty="0"/>
              <a:t>Contact Council on Teacher Education with questions! </a:t>
            </a:r>
          </a:p>
          <a:p>
            <a:pPr lvl="1"/>
            <a:r>
              <a:rPr lang="en-US" u="sng" dirty="0">
                <a:ea typeface="+mn-lt"/>
                <a:cs typeface="+mn-lt"/>
                <a:hlinkClick r:id="rId2"/>
              </a:rPr>
              <a:t>cote-waivers@illinois.edu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  <a:hlinkClick r:id="rId3"/>
              </a:rPr>
              <a:t>https://cote.illinois.edu/cooperating-personnel-supervisors/cp-tuition-fee-waivers</a:t>
            </a:r>
            <a:endParaRPr lang="en-US">
              <a:solidFill>
                <a:srgbClr val="262626"/>
              </a:solidFill>
              <a:latin typeface="Gill Sans MT" panose="020B0502020104020203"/>
              <a:cs typeface="Arial"/>
            </a:endParaRPr>
          </a:p>
          <a:p>
            <a:pPr marL="228600" lvl="1" indent="0">
              <a:buNone/>
            </a:pPr>
            <a:r>
              <a:rPr lang="en-US" sz="1500" dirty="0">
                <a:solidFill>
                  <a:srgbClr val="9BAFB5"/>
                </a:solidFill>
                <a:highlight>
                  <a:srgbClr val="FFFF00"/>
                </a:highlight>
                <a:latin typeface="Arial"/>
                <a:cs typeface="Arial"/>
              </a:rPr>
              <a:t>•</a:t>
            </a:r>
            <a:r>
              <a:rPr lang="en-US" sz="1500" b="1" dirty="0">
                <a:highlight>
                  <a:srgbClr val="FFFF00"/>
                </a:highlight>
                <a:ea typeface="+mn-lt"/>
                <a:cs typeface="+mn-lt"/>
              </a:rPr>
              <a:t>Waiver Information</a:t>
            </a:r>
            <a:endParaRPr lang="en-US" dirty="0">
              <a:highlight>
                <a:srgbClr val="FFFF00"/>
              </a:highlight>
            </a:endParaRPr>
          </a:p>
          <a:p>
            <a:pPr>
              <a:buFont typeface="Arial"/>
              <a:buChar char="•"/>
            </a:pPr>
            <a:r>
              <a:rPr lang="en-US" sz="1700" b="1" dirty="0">
                <a:solidFill>
                  <a:srgbClr val="262626"/>
                </a:solidFill>
                <a:highlight>
                  <a:srgbClr val="FFFF00"/>
                </a:highlight>
              </a:rPr>
              <a:t>Waiver Information</a:t>
            </a:r>
            <a:endParaRPr lang="en-US" sz="1700" dirty="0">
              <a:solidFill>
                <a:srgbClr val="000000"/>
              </a:solidFill>
              <a:highlight>
                <a:srgbClr val="FFFF00"/>
              </a:highlight>
            </a:endParaRPr>
          </a:p>
          <a:p>
            <a:pPr marL="742950" lvl="1" indent="-285750">
              <a:buFont typeface="Arial"/>
              <a:buChar char="•"/>
            </a:pPr>
            <a:r>
              <a:rPr lang="en-US" sz="1500" b="1" dirty="0">
                <a:solidFill>
                  <a:srgbClr val="262626"/>
                </a:solidFill>
                <a:highlight>
                  <a:srgbClr val="FFFF00"/>
                </a:highlight>
              </a:rPr>
              <a:t>If you intend to get a degree, make sure your program is eligible for waivers. Some online programs are NOT. </a:t>
            </a:r>
            <a:endParaRPr lang="en-US" sz="1500" dirty="0">
              <a:solidFill>
                <a:srgbClr val="000000"/>
              </a:solidFill>
              <a:highlight>
                <a:srgbClr val="FFFF00"/>
              </a:highlight>
            </a:endParaRPr>
          </a:p>
          <a:p>
            <a:pPr marL="742950" lvl="1" indent="-285750">
              <a:buFont typeface="Arial"/>
              <a:buChar char="•"/>
            </a:pPr>
            <a:r>
              <a:rPr lang="en-US" sz="1500" b="1" dirty="0">
                <a:solidFill>
                  <a:srgbClr val="262626"/>
                </a:solidFill>
                <a:highlight>
                  <a:srgbClr val="FFFF00"/>
                </a:highlight>
              </a:rPr>
              <a:t>Make sure to waive the student health insurance!</a:t>
            </a:r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23275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98A75F-0FA6-E721-8153-0E1268517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BC36FC-1B83-D76A-39B8-BFEEBF7526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SCE: </a:t>
            </a:r>
            <a:r>
              <a:rPr lang="en-US" dirty="0">
                <a:ea typeface="+mn-lt"/>
                <a:cs typeface="+mn-lt"/>
                <a:hlinkClick r:id="rId2"/>
              </a:rPr>
              <a:t>https://sce.education.illinois.edu/</a:t>
            </a:r>
            <a:endParaRPr lang="en-US" dirty="0"/>
          </a:p>
          <a:p>
            <a:r>
              <a:rPr lang="en-US" dirty="0"/>
              <a:t>Portal: </a:t>
            </a:r>
            <a:r>
              <a:rPr lang="en-US" dirty="0">
                <a:ea typeface="+mn-lt"/>
                <a:cs typeface="+mn-lt"/>
                <a:hlinkClick r:id="rId3"/>
              </a:rPr>
              <a:t>https://cote.illinois.edu/cote-portal-access</a:t>
            </a:r>
          </a:p>
          <a:p>
            <a:r>
              <a:rPr lang="en-US" dirty="0"/>
              <a:t>Email Sue directly: </a:t>
            </a:r>
          </a:p>
          <a:p>
            <a:pPr lvl="1"/>
            <a:r>
              <a:rPr lang="en-US" dirty="0">
                <a:hlinkClick r:id="rId4"/>
              </a:rPr>
              <a:t>stalbott@illinois.edu</a:t>
            </a:r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92257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2F724-472E-7B07-4B5F-59E1BBB1B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600" dirty="0"/>
              <a:t>AY 2026-2027 application will be sent in </a:t>
            </a:r>
            <a:r>
              <a:rPr lang="en-US" sz="1600" dirty="0" err="1"/>
              <a:t>february</a:t>
            </a:r>
            <a:r>
              <a:rPr lang="en-US" sz="1600" dirty="0"/>
              <a:t>!</a:t>
            </a:r>
            <a:br>
              <a:rPr lang="en-US" sz="1600" dirty="0"/>
            </a:br>
            <a:r>
              <a:rPr lang="en-US" sz="1600" dirty="0"/>
              <a:t>NOTE: Fall ELED senior placement is different!</a:t>
            </a:r>
          </a:p>
        </p:txBody>
      </p:sp>
      <p:pic>
        <p:nvPicPr>
          <p:cNvPr id="4" name="Picture 4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2E6DB91D-BE49-92CB-DDF1-806A29275C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05288" y="2638044"/>
            <a:ext cx="6381425" cy="3101983"/>
          </a:xfrm>
        </p:spPr>
      </p:pic>
    </p:spTree>
    <p:extLst>
      <p:ext uri="{BB962C8B-B14F-4D97-AF65-F5344CB8AC3E}">
        <p14:creationId xmlns:p14="http://schemas.microsoft.com/office/powerpoint/2010/main" val="39892156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71B0D-938D-3E1B-6299-EFFE23AA2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pic>
        <p:nvPicPr>
          <p:cNvPr id="4" name="Graphic 4" descr="Help with solid fill">
            <a:extLst>
              <a:ext uri="{FF2B5EF4-FFF2-40B4-BE49-F238E27FC236}">
                <a16:creationId xmlns:a16="http://schemas.microsoft.com/office/drawing/2014/main" id="{CD01EC8C-51E3-55B8-FF77-7F147643CC7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12454" y="2612208"/>
            <a:ext cx="2762468" cy="2762468"/>
          </a:xfrm>
        </p:spPr>
      </p:pic>
    </p:spTree>
    <p:extLst>
      <p:ext uri="{BB962C8B-B14F-4D97-AF65-F5344CB8AC3E}">
        <p14:creationId xmlns:p14="http://schemas.microsoft.com/office/powerpoint/2010/main" val="553221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3F0ADB5-A0B4-4B01-A8C4-FDC34CE22B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A6D0FDE-0241-4C21-A720-A694753582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B8950B-F01F-A51D-53DF-A016AA561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2681103"/>
            <a:ext cx="3363974" cy="1495794"/>
          </a:xfrm>
          <a:noFill/>
          <a:ln>
            <a:solidFill>
              <a:schemeClr val="bg1"/>
            </a:solidFill>
          </a:ln>
        </p:spPr>
        <p:txBody>
          <a:bodyPr wrap="square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agenda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7ECD1B0-D134-E946-587A-FDBF530F042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7446833"/>
              </p:ext>
            </p:extLst>
          </p:nvPr>
        </p:nvGraphicFramePr>
        <p:xfrm>
          <a:off x="5619750" y="965200"/>
          <a:ext cx="5607050" cy="492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80626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127735-025E-0758-3C31-03553C79F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Welcome!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A7FA44-9ED0-128A-1499-EC26AAE179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Sue Talbott, Clinical Experiences Specialist</a:t>
            </a:r>
          </a:p>
          <a:p>
            <a:r>
              <a:rPr lang="en-US" dirty="0"/>
              <a:t>Dr. Cara Gutzmer, Director of School and Community Experiences</a:t>
            </a:r>
          </a:p>
          <a:p>
            <a:r>
              <a:rPr lang="en-US" dirty="0"/>
              <a:t>Dr. Scott Filkins, Program Coordinator</a:t>
            </a:r>
          </a:p>
          <a:p>
            <a:r>
              <a:rPr lang="en-US" dirty="0"/>
              <a:t>Mentors</a:t>
            </a:r>
          </a:p>
          <a:p>
            <a:pPr lvl="1"/>
            <a:r>
              <a:rPr lang="en-US" dirty="0"/>
              <a:t>Erica Bellina</a:t>
            </a:r>
          </a:p>
          <a:p>
            <a:pPr lvl="1"/>
            <a:r>
              <a:rPr lang="en-US" dirty="0"/>
              <a:t>Nora Wang</a:t>
            </a:r>
          </a:p>
          <a:p>
            <a:pPr lvl="1"/>
            <a:r>
              <a:rPr lang="en-US" dirty="0"/>
              <a:t>Sue Talbott</a:t>
            </a:r>
          </a:p>
          <a:p>
            <a:pPr lvl="1"/>
            <a:r>
              <a:rPr lang="en-US" dirty="0"/>
              <a:t>Ali Lewis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4956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BD501-0BD1-EC61-5057-81F0C0A73C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Placement sequence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53A650-5046-C108-5D7C-BBC3EB4182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Year 1 – Fall – Infants and Toddlers at Child Development Lab on campus</a:t>
            </a:r>
          </a:p>
          <a:p>
            <a:r>
              <a:rPr lang="en-US" dirty="0">
                <a:highlight>
                  <a:srgbClr val="FFFF00"/>
                </a:highlight>
              </a:rPr>
              <a:t>Year 1 – Spring – Primary placement (K-2)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Year 2 – Fall – Preschool</a:t>
            </a:r>
          </a:p>
          <a:p>
            <a:r>
              <a:rPr lang="en-US" dirty="0"/>
              <a:t>Year 2 – Spring – STUDENT TEACHING! </a:t>
            </a:r>
          </a:p>
          <a:p>
            <a:pPr lvl="1"/>
            <a:r>
              <a:rPr lang="en-US" dirty="0"/>
              <a:t>Most candidates student teach in kindergarten</a:t>
            </a:r>
          </a:p>
        </p:txBody>
      </p:sp>
    </p:spTree>
    <p:extLst>
      <p:ext uri="{BB962C8B-B14F-4D97-AF65-F5344CB8AC3E}">
        <p14:creationId xmlns:p14="http://schemas.microsoft.com/office/powerpoint/2010/main" val="4151379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67031-4805-2D70-2086-A16EF9689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attendance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CEE7CF-F833-EB5B-7AB1-178B00B766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Weeks 1-6: </a:t>
            </a:r>
          </a:p>
          <a:p>
            <a:pPr lvl="1"/>
            <a:r>
              <a:rPr lang="en-US" dirty="0"/>
              <a:t>Thursday mornings (first day is Thursday, January 22)</a:t>
            </a:r>
          </a:p>
          <a:p>
            <a:pPr lvl="1"/>
            <a:r>
              <a:rPr lang="en-US" dirty="0"/>
              <a:t>Start of school day (contracted hours) until noon-</a:t>
            </a:r>
            <a:r>
              <a:rPr lang="en-US" dirty="0" err="1"/>
              <a:t>ish</a:t>
            </a:r>
            <a:endParaRPr lang="en-US" dirty="0"/>
          </a:p>
          <a:p>
            <a:pPr lvl="1"/>
            <a:r>
              <a:rPr lang="en-US" dirty="0"/>
              <a:t>FOUR HOURS per day</a:t>
            </a:r>
          </a:p>
          <a:p>
            <a:r>
              <a:rPr lang="en-US" dirty="0"/>
              <a:t>Week 7 (March 2) - Week 14 (April 27)</a:t>
            </a:r>
          </a:p>
          <a:p>
            <a:pPr lvl="1"/>
            <a:r>
              <a:rPr lang="en-US" dirty="0"/>
              <a:t>Monday-Thursday (last day is Thursday,  April 30)</a:t>
            </a:r>
          </a:p>
          <a:p>
            <a:pPr lvl="1"/>
            <a:r>
              <a:rPr lang="en-US" dirty="0"/>
              <a:t>Start of school day (contracted hours) until noon-</a:t>
            </a:r>
            <a:r>
              <a:rPr lang="en-US" dirty="0" err="1"/>
              <a:t>ish</a:t>
            </a:r>
            <a:endParaRPr lang="en-US" dirty="0"/>
          </a:p>
          <a:p>
            <a:pPr lvl="1"/>
            <a:r>
              <a:rPr lang="en-US" dirty="0"/>
              <a:t>FOUR HOURS per day</a:t>
            </a:r>
          </a:p>
          <a:p>
            <a:pPr marL="2286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9682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68DCE-A050-B312-E40A-8AFD23EF6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2B837E-8BC5-404F-4B10-8C05F84B0A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Candidates are required to make up all absences</a:t>
            </a:r>
          </a:p>
          <a:p>
            <a:r>
              <a:rPr lang="en-US" dirty="0"/>
              <a:t>They will arrange this with you during the last two weeks of the semester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82671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E162AD5-A93A-492F-7164-0F518177A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Professional expectations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4BB0E1-CDAC-0FED-CCD0-84885F34CC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Promptness</a:t>
            </a:r>
          </a:p>
          <a:p>
            <a:r>
              <a:rPr lang="en-US" dirty="0"/>
              <a:t>Mature and appropriate attire and hygiene</a:t>
            </a:r>
          </a:p>
          <a:p>
            <a:r>
              <a:rPr lang="en-US" dirty="0"/>
              <a:t>Communication</a:t>
            </a:r>
          </a:p>
          <a:p>
            <a:r>
              <a:rPr lang="en-US" dirty="0"/>
              <a:t>Engagement</a:t>
            </a:r>
          </a:p>
          <a:p>
            <a:endParaRPr lang="en-US" dirty="0"/>
          </a:p>
          <a:p>
            <a:endParaRPr lang="en-US" dirty="0"/>
          </a:p>
          <a:p>
            <a:pPr marL="0" indent="0" algn="ctr">
              <a:buNone/>
            </a:pPr>
            <a:r>
              <a:rPr lang="en-US" b="1" u="sng" dirty="0">
                <a:hlinkClick r:id="rId2"/>
              </a:rPr>
              <a:t>PROFESSIONAL BEHAVIOR CHECKLIST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23163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5BCF8E-007A-897B-D6D1-1DB64EB3A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Academic expectations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F69054-DA5E-BA70-A84C-7407B4686F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 dirty="0"/>
              <a:t>Three observations (including pre- and post- conference) from university mentor</a:t>
            </a:r>
          </a:p>
          <a:p>
            <a:pPr lvl="1"/>
            <a:r>
              <a:rPr lang="en-US" dirty="0"/>
              <a:t>1: Phonemic Awareness</a:t>
            </a:r>
          </a:p>
          <a:p>
            <a:pPr lvl="1"/>
            <a:r>
              <a:rPr lang="en-US"/>
              <a:t>2: Literacy (whole group)</a:t>
            </a:r>
          </a:p>
          <a:p>
            <a:pPr lvl="1"/>
            <a:r>
              <a:rPr lang="en-US" dirty="0"/>
              <a:t>3: Math (small group)</a:t>
            </a:r>
          </a:p>
          <a:p>
            <a:r>
              <a:rPr lang="en-US" dirty="0"/>
              <a:t>Candidates will collaborate with you and share lesson plan with you in advance</a:t>
            </a:r>
          </a:p>
          <a:p>
            <a:r>
              <a:rPr lang="en-US" dirty="0"/>
              <a:t>Final evaluation with cooperating teacher, student, and mentor</a:t>
            </a:r>
          </a:p>
          <a:p>
            <a:r>
              <a:rPr lang="en-US" dirty="0"/>
              <a:t>Coursework</a:t>
            </a:r>
          </a:p>
          <a:p>
            <a:endParaRPr lang="en-US" dirty="0">
              <a:hlinkClick r:id="rId2"/>
            </a:endParaRPr>
          </a:p>
          <a:p>
            <a:r>
              <a:rPr lang="en-US" dirty="0">
                <a:hlinkClick r:id="rId2"/>
              </a:rPr>
              <a:t>Placement Guide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0819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53685-FD68-1A0E-D104-84F5243E83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1290025"/>
            <a:ext cx="4475892" cy="118872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>
            <a:normAutofit/>
          </a:bodyPr>
          <a:lstStyle/>
          <a:p>
            <a:r>
              <a:rPr lang="en-US" sz="2400"/>
              <a:t>What do candidates </a:t>
            </a:r>
            <a:br>
              <a:rPr lang="en-US" sz="2400"/>
            </a:br>
            <a:r>
              <a:rPr lang="en-US" sz="2400"/>
              <a:t>need from you?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11181E-CEE1-167A-35C9-CCA5796B1E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2858703"/>
            <a:ext cx="4475892" cy="304254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Opportunities to practice  </a:t>
            </a:r>
            <a:endParaRPr lang="en-US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Safe and nurturing relationships</a:t>
            </a:r>
          </a:p>
          <a:p>
            <a:r>
              <a:rPr lang="en-US" dirty="0">
                <a:solidFill>
                  <a:schemeClr val="tx1"/>
                </a:solidFill>
                <a:highlight>
                  <a:srgbClr val="FFFF00"/>
                </a:highlight>
              </a:rPr>
              <a:t>Feedback (positive AND corrective)</a:t>
            </a:r>
          </a:p>
          <a:p>
            <a:r>
              <a:rPr lang="en-US" dirty="0">
                <a:solidFill>
                  <a:schemeClr val="tx1"/>
                </a:solidFill>
              </a:rPr>
              <a:t>Time to ask questions</a:t>
            </a:r>
          </a:p>
          <a:p>
            <a:r>
              <a:rPr lang="en-US" dirty="0">
                <a:solidFill>
                  <a:schemeClr val="tx1"/>
                </a:solidFill>
              </a:rPr>
              <a:t>Tips and tricks from a pro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778A7B08-D123-D932-5AD6-1EE12A0668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64692" y="2069590"/>
            <a:ext cx="4159568" cy="2402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9371A90-8C3E-D64B-936F-9EA7AC039CBE}"/>
              </a:ext>
            </a:extLst>
          </p:cNvPr>
          <p:cNvSpPr txBox="1"/>
          <p:nvPr/>
        </p:nvSpPr>
        <p:spPr>
          <a:xfrm>
            <a:off x="8377881" y="4658497"/>
            <a:ext cx="1807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YOU = candidate</a:t>
            </a:r>
          </a:p>
        </p:txBody>
      </p:sp>
    </p:spTree>
    <p:extLst>
      <p:ext uri="{BB962C8B-B14F-4D97-AF65-F5344CB8AC3E}">
        <p14:creationId xmlns:p14="http://schemas.microsoft.com/office/powerpoint/2010/main" val="1972832161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TF00001246</Template>
  <TotalTime>1766</TotalTime>
  <Words>511</Words>
  <Application>Microsoft Office PowerPoint</Application>
  <PresentationFormat>Widescreen</PresentationFormat>
  <Paragraphs>108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Parcel</vt:lpstr>
      <vt:lpstr>Cooperating teacher orientation</vt:lpstr>
      <vt:lpstr>agenda</vt:lpstr>
      <vt:lpstr>Welcome!</vt:lpstr>
      <vt:lpstr>Placement sequence</vt:lpstr>
      <vt:lpstr>attendance</vt:lpstr>
      <vt:lpstr>absences</vt:lpstr>
      <vt:lpstr>Professional expectations</vt:lpstr>
      <vt:lpstr>Academic expectations</vt:lpstr>
      <vt:lpstr>What do candidates  need from you?</vt:lpstr>
      <vt:lpstr>Giving feedback</vt:lpstr>
      <vt:lpstr>evaluations</vt:lpstr>
      <vt:lpstr>Immediate actions to welcome your candidate</vt:lpstr>
      <vt:lpstr>Tuition waivers</vt:lpstr>
      <vt:lpstr>resources</vt:lpstr>
      <vt:lpstr>AY 2026-2027 application will be sent in february! NOTE: Fall ELED senior placement is different!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Talbott, Susan J</cp:lastModifiedBy>
  <cp:revision>411</cp:revision>
  <dcterms:created xsi:type="dcterms:W3CDTF">2022-04-29T14:14:34Z</dcterms:created>
  <dcterms:modified xsi:type="dcterms:W3CDTF">2026-01-07T22:29:24Z</dcterms:modified>
</cp:coreProperties>
</file>