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  <p:sldMasterId id="2147483648" r:id="rId2"/>
  </p:sldMasterIdLst>
  <p:notesMasterIdLst>
    <p:notesMasterId r:id="rId27"/>
  </p:notesMasterIdLst>
  <p:sldIdLst>
    <p:sldId id="256" r:id="rId3"/>
    <p:sldId id="262" r:id="rId4"/>
    <p:sldId id="260" r:id="rId5"/>
    <p:sldId id="265" r:id="rId6"/>
    <p:sldId id="300" r:id="rId7"/>
    <p:sldId id="301" r:id="rId8"/>
    <p:sldId id="302" r:id="rId9"/>
    <p:sldId id="282" r:id="rId10"/>
    <p:sldId id="296" r:id="rId11"/>
    <p:sldId id="306" r:id="rId12"/>
    <p:sldId id="305" r:id="rId13"/>
    <p:sldId id="274" r:id="rId14"/>
    <p:sldId id="289" r:id="rId15"/>
    <p:sldId id="291" r:id="rId16"/>
    <p:sldId id="283" r:id="rId17"/>
    <p:sldId id="284" r:id="rId18"/>
    <p:sldId id="285" r:id="rId19"/>
    <p:sldId id="286" r:id="rId20"/>
    <p:sldId id="287" r:id="rId21"/>
    <p:sldId id="288" r:id="rId22"/>
    <p:sldId id="308" r:id="rId23"/>
    <p:sldId id="293" r:id="rId24"/>
    <p:sldId id="276" r:id="rId25"/>
    <p:sldId id="259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3C39254-09B5-48F2-B9B7-4E0C9479791F}" v="343" dt="2024-01-08T17:00:00.461"/>
    <p1510:client id="{49972FEC-CE6F-4A40-8D80-25122833373A}" v="46" dt="2024-01-08T22:18:50.187"/>
    <p1510:client id="{5EA0B242-3D11-4BF6-AA6F-57C6E546D51A}" v="231" dt="2024-01-08T19:07:01.032"/>
    <p1510:client id="{70F783A2-F8A8-4DE9-AFE6-662B73750CEE}" v="387" dt="2024-01-09T20:46:30.177"/>
    <p1510:client id="{81C1B523-60DA-40AE-9459-8A725DC86CCF}" v="574" dt="2024-01-09T15:42:35.229"/>
    <p1510:client id="{8768A7B7-8A25-409C-B16A-6F1193D18E4C}" v="459" dt="2023-01-09T17:40:31.510"/>
    <p1510:client id="{8EF19904-2ACC-44AF-A878-1C4311B95B2C}" v="29" dt="2023-01-09T17:51:30.796"/>
    <p1510:client id="{E046EB1B-A585-4F67-9A3C-9801991AD8D5}" v="257" dt="2023-01-10T16:19:42.71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946"/>
    <p:restoredTop sz="93878"/>
  </p:normalViewPr>
  <p:slideViewPr>
    <p:cSldViewPr snapToGrid="0" snapToObjects="1">
      <p:cViewPr varScale="1">
        <p:scale>
          <a:sx n="120" d="100"/>
          <a:sy n="120" d="100"/>
        </p:scale>
        <p:origin x="18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microsoft.com/office/2016/11/relationships/changesInfo" Target="changesInfos/changesInfo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ue Talbott" clId="Web-{13C39254-09B5-48F2-B9B7-4E0C9479791F}"/>
    <pc:docChg chg="delSld modSld">
      <pc:chgData name="Sue Talbott" userId="" providerId="" clId="Web-{13C39254-09B5-48F2-B9B7-4E0C9479791F}" dt="2024-01-08T17:00:00.446" v="196" actId="20577"/>
      <pc:docMkLst>
        <pc:docMk/>
      </pc:docMkLst>
      <pc:sldChg chg="modSp">
        <pc:chgData name="Sue Talbott" userId="" providerId="" clId="Web-{13C39254-09B5-48F2-B9B7-4E0C9479791F}" dt="2024-01-08T16:49:40.389" v="0" actId="20577"/>
        <pc:sldMkLst>
          <pc:docMk/>
          <pc:sldMk cId="205689485" sldId="256"/>
        </pc:sldMkLst>
        <pc:spChg chg="mod">
          <ac:chgData name="Sue Talbott" userId="" providerId="" clId="Web-{13C39254-09B5-48F2-B9B7-4E0C9479791F}" dt="2024-01-08T16:49:40.389" v="0" actId="20577"/>
          <ac:spMkLst>
            <pc:docMk/>
            <pc:sldMk cId="205689485" sldId="256"/>
            <ac:spMk id="6" creationId="{8353CD61-BF53-6F48-CA8B-B281D9D8C702}"/>
          </ac:spMkLst>
        </pc:spChg>
      </pc:sldChg>
      <pc:sldChg chg="modSp">
        <pc:chgData name="Sue Talbott" userId="" providerId="" clId="Web-{13C39254-09B5-48F2-B9B7-4E0C9479791F}" dt="2024-01-08T17:00:00.446" v="196" actId="20577"/>
        <pc:sldMkLst>
          <pc:docMk/>
          <pc:sldMk cId="814119319" sldId="260"/>
        </pc:sldMkLst>
        <pc:spChg chg="mod">
          <ac:chgData name="Sue Talbott" userId="" providerId="" clId="Web-{13C39254-09B5-48F2-B9B7-4E0C9479791F}" dt="2024-01-08T17:00:00.446" v="196" actId="20577"/>
          <ac:spMkLst>
            <pc:docMk/>
            <pc:sldMk cId="814119319" sldId="260"/>
            <ac:spMk id="3" creationId="{0405AFC8-E42E-1D4B-B592-D06DA731109B}"/>
          </ac:spMkLst>
        </pc:spChg>
      </pc:sldChg>
      <pc:sldChg chg="del">
        <pc:chgData name="Sue Talbott" userId="" providerId="" clId="Web-{13C39254-09B5-48F2-B9B7-4E0C9479791F}" dt="2024-01-08T16:52:00.108" v="6"/>
        <pc:sldMkLst>
          <pc:docMk/>
          <pc:sldMk cId="2583398736" sldId="271"/>
        </pc:sldMkLst>
      </pc:sldChg>
      <pc:sldChg chg="del">
        <pc:chgData name="Sue Talbott" userId="" providerId="" clId="Web-{13C39254-09B5-48F2-B9B7-4E0C9479791F}" dt="2024-01-08T16:51:52.498" v="5"/>
        <pc:sldMkLst>
          <pc:docMk/>
          <pc:sldMk cId="347278739" sldId="272"/>
        </pc:sldMkLst>
      </pc:sldChg>
      <pc:sldChg chg="modSp">
        <pc:chgData name="Sue Talbott" userId="" providerId="" clId="Web-{13C39254-09B5-48F2-B9B7-4E0C9479791F}" dt="2024-01-08T16:52:44.296" v="22" actId="20577"/>
        <pc:sldMkLst>
          <pc:docMk/>
          <pc:sldMk cId="129463569" sldId="274"/>
        </pc:sldMkLst>
        <pc:spChg chg="mod">
          <ac:chgData name="Sue Talbott" userId="" providerId="" clId="Web-{13C39254-09B5-48F2-B9B7-4E0C9479791F}" dt="2024-01-08T16:52:44.296" v="22" actId="20577"/>
          <ac:spMkLst>
            <pc:docMk/>
            <pc:sldMk cId="129463569" sldId="274"/>
            <ac:spMk id="7" creationId="{00000000-0000-0000-0000-000000000000}"/>
          </ac:spMkLst>
        </pc:spChg>
      </pc:sldChg>
      <pc:sldChg chg="del">
        <pc:chgData name="Sue Talbott" userId="" providerId="" clId="Web-{13C39254-09B5-48F2-B9B7-4E0C9479791F}" dt="2024-01-08T16:58:03.756" v="154"/>
        <pc:sldMkLst>
          <pc:docMk/>
          <pc:sldMk cId="2127798602" sldId="275"/>
        </pc:sldMkLst>
      </pc:sldChg>
      <pc:sldChg chg="del">
        <pc:chgData name="Sue Talbott" userId="" providerId="" clId="Web-{13C39254-09B5-48F2-B9B7-4E0C9479791F}" dt="2024-01-08T16:49:50.840" v="3"/>
        <pc:sldMkLst>
          <pc:docMk/>
          <pc:sldMk cId="3719280825" sldId="280"/>
        </pc:sldMkLst>
      </pc:sldChg>
      <pc:sldChg chg="modSp">
        <pc:chgData name="Sue Talbott" userId="" providerId="" clId="Web-{13C39254-09B5-48F2-B9B7-4E0C9479791F}" dt="2024-01-08T16:56:23.144" v="144" actId="20577"/>
        <pc:sldMkLst>
          <pc:docMk/>
          <pc:sldMk cId="3864370961" sldId="283"/>
        </pc:sldMkLst>
        <pc:spChg chg="mod">
          <ac:chgData name="Sue Talbott" userId="" providerId="" clId="Web-{13C39254-09B5-48F2-B9B7-4E0C9479791F}" dt="2024-01-08T16:56:23.144" v="144" actId="20577"/>
          <ac:spMkLst>
            <pc:docMk/>
            <pc:sldMk cId="3864370961" sldId="283"/>
            <ac:spMk id="8" creationId="{3A309299-393C-3548-8F3B-BA85DC7CBFB2}"/>
          </ac:spMkLst>
        </pc:spChg>
      </pc:sldChg>
      <pc:sldChg chg="modSp">
        <pc:chgData name="Sue Talbott" userId="" providerId="" clId="Web-{13C39254-09B5-48F2-B9B7-4E0C9479791F}" dt="2024-01-08T16:56:43.567" v="145" actId="20577"/>
        <pc:sldMkLst>
          <pc:docMk/>
          <pc:sldMk cId="4031441211" sldId="284"/>
        </pc:sldMkLst>
        <pc:spChg chg="mod">
          <ac:chgData name="Sue Talbott" userId="" providerId="" clId="Web-{13C39254-09B5-48F2-B9B7-4E0C9479791F}" dt="2024-01-08T16:56:43.567" v="145" actId="20577"/>
          <ac:spMkLst>
            <pc:docMk/>
            <pc:sldMk cId="4031441211" sldId="284"/>
            <ac:spMk id="8" creationId="{3A309299-393C-3548-8F3B-BA85DC7CBFB2}"/>
          </ac:spMkLst>
        </pc:spChg>
      </pc:sldChg>
      <pc:sldChg chg="modSp">
        <pc:chgData name="Sue Talbott" userId="" providerId="" clId="Web-{13C39254-09B5-48F2-B9B7-4E0C9479791F}" dt="2024-01-08T16:57:18.489" v="150" actId="20577"/>
        <pc:sldMkLst>
          <pc:docMk/>
          <pc:sldMk cId="3438924038" sldId="285"/>
        </pc:sldMkLst>
        <pc:spChg chg="mod">
          <ac:chgData name="Sue Talbott" userId="" providerId="" clId="Web-{13C39254-09B5-48F2-B9B7-4E0C9479791F}" dt="2024-01-08T16:57:18.489" v="150" actId="20577"/>
          <ac:spMkLst>
            <pc:docMk/>
            <pc:sldMk cId="3438924038" sldId="285"/>
            <ac:spMk id="8" creationId="{3A309299-393C-3548-8F3B-BA85DC7CBFB2}"/>
          </ac:spMkLst>
        </pc:spChg>
      </pc:sldChg>
      <pc:sldChg chg="modSp">
        <pc:chgData name="Sue Talbott" userId="" providerId="" clId="Web-{13C39254-09B5-48F2-B9B7-4E0C9479791F}" dt="2024-01-08T16:53:18.750" v="36" actId="20577"/>
        <pc:sldMkLst>
          <pc:docMk/>
          <pc:sldMk cId="1433777967" sldId="289"/>
        </pc:sldMkLst>
        <pc:spChg chg="mod">
          <ac:chgData name="Sue Talbott" userId="" providerId="" clId="Web-{13C39254-09B5-48F2-B9B7-4E0C9479791F}" dt="2024-01-08T16:53:18.750" v="36" actId="20577"/>
          <ac:spMkLst>
            <pc:docMk/>
            <pc:sldMk cId="1433777967" sldId="289"/>
            <ac:spMk id="8" creationId="{AD21F51B-F3DF-604D-A65C-6A1DF7366F69}"/>
          </ac:spMkLst>
        </pc:spChg>
      </pc:sldChg>
      <pc:sldChg chg="modSp">
        <pc:chgData name="Sue Talbott" userId="" providerId="" clId="Web-{13C39254-09B5-48F2-B9B7-4E0C9479791F}" dt="2024-01-08T16:55:15.768" v="78" actId="20577"/>
        <pc:sldMkLst>
          <pc:docMk/>
          <pc:sldMk cId="3729901463" sldId="291"/>
        </pc:sldMkLst>
        <pc:spChg chg="mod">
          <ac:chgData name="Sue Talbott" userId="" providerId="" clId="Web-{13C39254-09B5-48F2-B9B7-4E0C9479791F}" dt="2024-01-08T16:55:15.768" v="78" actId="20577"/>
          <ac:spMkLst>
            <pc:docMk/>
            <pc:sldMk cId="3729901463" sldId="291"/>
            <ac:spMk id="8" creationId="{AD21F51B-F3DF-604D-A65C-6A1DF7366F69}"/>
          </ac:spMkLst>
        </pc:spChg>
      </pc:sldChg>
      <pc:sldChg chg="del">
        <pc:chgData name="Sue Talbott" userId="" providerId="" clId="Web-{13C39254-09B5-48F2-B9B7-4E0C9479791F}" dt="2024-01-08T16:49:48.465" v="2"/>
        <pc:sldMkLst>
          <pc:docMk/>
          <pc:sldMk cId="1302699026" sldId="297"/>
        </pc:sldMkLst>
      </pc:sldChg>
      <pc:sldChg chg="del">
        <pc:chgData name="Sue Talbott" userId="" providerId="" clId="Web-{13C39254-09B5-48F2-B9B7-4E0C9479791F}" dt="2024-01-08T16:49:46.730" v="1"/>
        <pc:sldMkLst>
          <pc:docMk/>
          <pc:sldMk cId="2751491134" sldId="298"/>
        </pc:sldMkLst>
      </pc:sldChg>
      <pc:sldChg chg="del">
        <pc:chgData name="Sue Talbott" userId="" providerId="" clId="Web-{13C39254-09B5-48F2-B9B7-4E0C9479791F}" dt="2024-01-08T16:49:52.730" v="4"/>
        <pc:sldMkLst>
          <pc:docMk/>
          <pc:sldMk cId="66379534" sldId="299"/>
        </pc:sldMkLst>
      </pc:sldChg>
      <pc:sldChg chg="modSp">
        <pc:chgData name="Sue Talbott" userId="" providerId="" clId="Web-{13C39254-09B5-48F2-B9B7-4E0C9479791F}" dt="2024-01-08T16:59:39.711" v="175" actId="20577"/>
        <pc:sldMkLst>
          <pc:docMk/>
          <pc:sldMk cId="2460045824" sldId="300"/>
        </pc:sldMkLst>
        <pc:spChg chg="mod">
          <ac:chgData name="Sue Talbott" userId="" providerId="" clId="Web-{13C39254-09B5-48F2-B9B7-4E0C9479791F}" dt="2024-01-08T16:59:39.711" v="175" actId="20577"/>
          <ac:spMkLst>
            <pc:docMk/>
            <pc:sldMk cId="2460045824" sldId="300"/>
            <ac:spMk id="9" creationId="{B8206805-ACEF-4E98-7C4D-7E52E5A4C9E1}"/>
          </ac:spMkLst>
        </pc:spChg>
      </pc:sldChg>
      <pc:sldChg chg="modSp">
        <pc:chgData name="Sue Talbott" userId="" providerId="" clId="Web-{13C39254-09B5-48F2-B9B7-4E0C9479791F}" dt="2024-01-08T16:58:02.021" v="153" actId="20577"/>
        <pc:sldMkLst>
          <pc:docMk/>
          <pc:sldMk cId="446990070" sldId="308"/>
        </pc:sldMkLst>
        <pc:spChg chg="mod">
          <ac:chgData name="Sue Talbott" userId="" providerId="" clId="Web-{13C39254-09B5-48F2-B9B7-4E0C9479791F}" dt="2024-01-08T16:58:02.021" v="153" actId="20577"/>
          <ac:spMkLst>
            <pc:docMk/>
            <pc:sldMk cId="446990070" sldId="308"/>
            <ac:spMk id="8" creationId="{3A309299-393C-3548-8F3B-BA85DC7CBFB2}"/>
          </ac:spMkLst>
        </pc:spChg>
      </pc:sldChg>
    </pc:docChg>
  </pc:docChgLst>
  <pc:docChgLst>
    <pc:chgData name="Sue Talbott" clId="Web-{8768A7B7-8A25-409C-B16A-6F1193D18E4C}"/>
    <pc:docChg chg="delSld modSld">
      <pc:chgData name="Sue Talbott" userId="" providerId="" clId="Web-{8768A7B7-8A25-409C-B16A-6F1193D18E4C}" dt="2023-01-09T17:40:31.510" v="3"/>
      <pc:docMkLst>
        <pc:docMk/>
      </pc:docMkLst>
      <pc:sldChg chg="del">
        <pc:chgData name="Sue Talbott" userId="" providerId="" clId="Web-{8768A7B7-8A25-409C-B16A-6F1193D18E4C}" dt="2023-01-09T17:40:31.510" v="3"/>
        <pc:sldMkLst>
          <pc:docMk/>
          <pc:sldMk cId="1909146229" sldId="303"/>
        </pc:sldMkLst>
      </pc:sldChg>
      <pc:sldChg chg="modSp">
        <pc:chgData name="Sue Talbott" userId="" providerId="" clId="Web-{8768A7B7-8A25-409C-B16A-6F1193D18E4C}" dt="2023-01-09T17:40:23.948" v="2" actId="20577"/>
        <pc:sldMkLst>
          <pc:docMk/>
          <pc:sldMk cId="301300661" sldId="306"/>
        </pc:sldMkLst>
        <pc:spChg chg="mod">
          <ac:chgData name="Sue Talbott" userId="" providerId="" clId="Web-{8768A7B7-8A25-409C-B16A-6F1193D18E4C}" dt="2023-01-09T17:40:23.948" v="2" actId="20577"/>
          <ac:spMkLst>
            <pc:docMk/>
            <pc:sldMk cId="301300661" sldId="306"/>
            <ac:spMk id="5" creationId="{95822222-B4D0-68FC-53A0-3FA6D7B46532}"/>
          </ac:spMkLst>
        </pc:spChg>
      </pc:sldChg>
    </pc:docChg>
  </pc:docChgLst>
  <pc:docChgLst>
    <pc:chgData name="Cara Knox Gutzmer" clId="Web-{81C1B523-60DA-40AE-9459-8A725DC86CCF}"/>
    <pc:docChg chg="modSld">
      <pc:chgData name="Cara Knox Gutzmer" userId="" providerId="" clId="Web-{81C1B523-60DA-40AE-9459-8A725DC86CCF}" dt="2024-01-09T15:42:35.229" v="298" actId="20577"/>
      <pc:docMkLst>
        <pc:docMk/>
      </pc:docMkLst>
      <pc:sldChg chg="modSp">
        <pc:chgData name="Cara Knox Gutzmer" userId="" providerId="" clId="Web-{81C1B523-60DA-40AE-9459-8A725DC86CCF}" dt="2024-01-09T15:42:35.229" v="298" actId="20577"/>
        <pc:sldMkLst>
          <pc:docMk/>
          <pc:sldMk cId="833576605" sldId="296"/>
        </pc:sldMkLst>
        <pc:spChg chg="mod">
          <ac:chgData name="Cara Knox Gutzmer" userId="" providerId="" clId="Web-{81C1B523-60DA-40AE-9459-8A725DC86CCF}" dt="2024-01-09T15:42:35.229" v="298" actId="20577"/>
          <ac:spMkLst>
            <pc:docMk/>
            <pc:sldMk cId="833576605" sldId="296"/>
            <ac:spMk id="3" creationId="{B9AE378A-D0CF-4D8A-B9FC-9211ED1FC943}"/>
          </ac:spMkLst>
        </pc:spChg>
      </pc:sldChg>
    </pc:docChg>
  </pc:docChgLst>
  <pc:docChgLst>
    <pc:chgData name="Sue Talbott" userId="GzLjYnA3jwW6xZfGQ0YoCLpGcoONFQ7Nt07NcKkZ/j8=" providerId="None" clId="Web-{8768A7B7-8A25-409C-B16A-6F1193D18E4C}"/>
    <pc:docChg chg="addSld delSld modSld">
      <pc:chgData name="Sue Talbott" userId="GzLjYnA3jwW6xZfGQ0YoCLpGcoONFQ7Nt07NcKkZ/j8=" providerId="None" clId="Web-{8768A7B7-8A25-409C-B16A-6F1193D18E4C}" dt="2023-01-09T17:39:58.665" v="273" actId="14100"/>
      <pc:docMkLst>
        <pc:docMk/>
      </pc:docMkLst>
      <pc:sldChg chg="modSp">
        <pc:chgData name="Sue Talbott" userId="GzLjYnA3jwW6xZfGQ0YoCLpGcoONFQ7Nt07NcKkZ/j8=" providerId="None" clId="Web-{8768A7B7-8A25-409C-B16A-6F1193D18E4C}" dt="2023-01-09T16:21:51.842" v="1" actId="20577"/>
        <pc:sldMkLst>
          <pc:docMk/>
          <pc:sldMk cId="814119319" sldId="260"/>
        </pc:sldMkLst>
        <pc:spChg chg="mod">
          <ac:chgData name="Sue Talbott" userId="GzLjYnA3jwW6xZfGQ0YoCLpGcoONFQ7Nt07NcKkZ/j8=" providerId="None" clId="Web-{8768A7B7-8A25-409C-B16A-6F1193D18E4C}" dt="2023-01-09T16:21:51.842" v="1" actId="20577"/>
          <ac:spMkLst>
            <pc:docMk/>
            <pc:sldMk cId="814119319" sldId="260"/>
            <ac:spMk id="3" creationId="{0405AFC8-E42E-1D4B-B592-D06DA731109B}"/>
          </ac:spMkLst>
        </pc:spChg>
      </pc:sldChg>
      <pc:sldChg chg="del">
        <pc:chgData name="Sue Talbott" userId="GzLjYnA3jwW6xZfGQ0YoCLpGcoONFQ7Nt07NcKkZ/j8=" providerId="None" clId="Web-{8768A7B7-8A25-409C-B16A-6F1193D18E4C}" dt="2023-01-09T16:21:40.498" v="0"/>
        <pc:sldMkLst>
          <pc:docMk/>
          <pc:sldMk cId="1219875257" sldId="263"/>
        </pc:sldMkLst>
      </pc:sldChg>
      <pc:sldChg chg="modSp">
        <pc:chgData name="Sue Talbott" userId="GzLjYnA3jwW6xZfGQ0YoCLpGcoONFQ7Nt07NcKkZ/j8=" providerId="None" clId="Web-{8768A7B7-8A25-409C-B16A-6F1193D18E4C}" dt="2023-01-09T16:24:17.425" v="33" actId="20577"/>
        <pc:sldMkLst>
          <pc:docMk/>
          <pc:sldMk cId="2583398736" sldId="271"/>
        </pc:sldMkLst>
        <pc:spChg chg="mod">
          <ac:chgData name="Sue Talbott" userId="GzLjYnA3jwW6xZfGQ0YoCLpGcoONFQ7Nt07NcKkZ/j8=" providerId="None" clId="Web-{8768A7B7-8A25-409C-B16A-6F1193D18E4C}" dt="2023-01-09T16:24:17.425" v="33" actId="20577"/>
          <ac:spMkLst>
            <pc:docMk/>
            <pc:sldMk cId="2583398736" sldId="271"/>
            <ac:spMk id="7" creationId="{00000000-0000-0000-0000-000000000000}"/>
          </ac:spMkLst>
        </pc:spChg>
      </pc:sldChg>
      <pc:sldChg chg="modSp">
        <pc:chgData name="Sue Talbott" userId="GzLjYnA3jwW6xZfGQ0YoCLpGcoONFQ7Nt07NcKkZ/j8=" providerId="None" clId="Web-{8768A7B7-8A25-409C-B16A-6F1193D18E4C}" dt="2023-01-09T16:26:36.742" v="38" actId="20577"/>
        <pc:sldMkLst>
          <pc:docMk/>
          <pc:sldMk cId="129463569" sldId="274"/>
        </pc:sldMkLst>
        <pc:spChg chg="mod">
          <ac:chgData name="Sue Talbott" userId="GzLjYnA3jwW6xZfGQ0YoCLpGcoONFQ7Nt07NcKkZ/j8=" providerId="None" clId="Web-{8768A7B7-8A25-409C-B16A-6F1193D18E4C}" dt="2023-01-09T16:26:36.742" v="38" actId="20577"/>
          <ac:spMkLst>
            <pc:docMk/>
            <pc:sldMk cId="129463569" sldId="274"/>
            <ac:spMk id="7" creationId="{00000000-0000-0000-0000-000000000000}"/>
          </ac:spMkLst>
        </pc:spChg>
      </pc:sldChg>
      <pc:sldChg chg="modSp">
        <pc:chgData name="Sue Talbott" userId="GzLjYnA3jwW6xZfGQ0YoCLpGcoONFQ7Nt07NcKkZ/j8=" providerId="None" clId="Web-{8768A7B7-8A25-409C-B16A-6F1193D18E4C}" dt="2023-01-09T16:47:30.689" v="152" actId="20577"/>
        <pc:sldMkLst>
          <pc:docMk/>
          <pc:sldMk cId="2127798602" sldId="275"/>
        </pc:sldMkLst>
        <pc:spChg chg="mod">
          <ac:chgData name="Sue Talbott" userId="GzLjYnA3jwW6xZfGQ0YoCLpGcoONFQ7Nt07NcKkZ/j8=" providerId="None" clId="Web-{8768A7B7-8A25-409C-B16A-6F1193D18E4C}" dt="2023-01-09T16:47:30.689" v="152" actId="20577"/>
          <ac:spMkLst>
            <pc:docMk/>
            <pc:sldMk cId="2127798602" sldId="275"/>
            <ac:spMk id="7" creationId="{00000000-0000-0000-0000-000000000000}"/>
          </ac:spMkLst>
        </pc:spChg>
      </pc:sldChg>
      <pc:sldChg chg="delSp del">
        <pc:chgData name="Sue Talbott" userId="GzLjYnA3jwW6xZfGQ0YoCLpGcoONFQ7Nt07NcKkZ/j8=" providerId="None" clId="Web-{8768A7B7-8A25-409C-B16A-6F1193D18E4C}" dt="2023-01-09T16:31:18.657" v="86"/>
        <pc:sldMkLst>
          <pc:docMk/>
          <pc:sldMk cId="601549500" sldId="281"/>
        </pc:sldMkLst>
        <pc:picChg chg="del">
          <ac:chgData name="Sue Talbott" userId="GzLjYnA3jwW6xZfGQ0YoCLpGcoONFQ7Nt07NcKkZ/j8=" providerId="None" clId="Web-{8768A7B7-8A25-409C-B16A-6F1193D18E4C}" dt="2023-01-09T16:31:12.657" v="85"/>
          <ac:picMkLst>
            <pc:docMk/>
            <pc:sldMk cId="601549500" sldId="281"/>
            <ac:picMk id="4" creationId="{00000000-0000-0000-0000-000000000000}"/>
          </ac:picMkLst>
        </pc:picChg>
      </pc:sldChg>
      <pc:sldChg chg="modSp">
        <pc:chgData name="Sue Talbott" userId="GzLjYnA3jwW6xZfGQ0YoCLpGcoONFQ7Nt07NcKkZ/j8=" providerId="None" clId="Web-{8768A7B7-8A25-409C-B16A-6F1193D18E4C}" dt="2023-01-09T16:56:39.707" v="176" actId="20577"/>
        <pc:sldMkLst>
          <pc:docMk/>
          <pc:sldMk cId="3864370961" sldId="283"/>
        </pc:sldMkLst>
        <pc:spChg chg="mod">
          <ac:chgData name="Sue Talbott" userId="GzLjYnA3jwW6xZfGQ0YoCLpGcoONFQ7Nt07NcKkZ/j8=" providerId="None" clId="Web-{8768A7B7-8A25-409C-B16A-6F1193D18E4C}" dt="2023-01-09T16:56:39.707" v="176" actId="20577"/>
          <ac:spMkLst>
            <pc:docMk/>
            <pc:sldMk cId="3864370961" sldId="283"/>
            <ac:spMk id="8" creationId="{3A309299-393C-3548-8F3B-BA85DC7CBFB2}"/>
          </ac:spMkLst>
        </pc:spChg>
      </pc:sldChg>
      <pc:sldChg chg="modSp">
        <pc:chgData name="Sue Talbott" userId="GzLjYnA3jwW6xZfGQ0YoCLpGcoONFQ7Nt07NcKkZ/j8=" providerId="None" clId="Web-{8768A7B7-8A25-409C-B16A-6F1193D18E4C}" dt="2023-01-09T16:34:13.694" v="130" actId="20577"/>
        <pc:sldMkLst>
          <pc:docMk/>
          <pc:sldMk cId="4031441211" sldId="284"/>
        </pc:sldMkLst>
        <pc:spChg chg="mod">
          <ac:chgData name="Sue Talbott" userId="GzLjYnA3jwW6xZfGQ0YoCLpGcoONFQ7Nt07NcKkZ/j8=" providerId="None" clId="Web-{8768A7B7-8A25-409C-B16A-6F1193D18E4C}" dt="2023-01-09T16:34:13.694" v="130" actId="20577"/>
          <ac:spMkLst>
            <pc:docMk/>
            <pc:sldMk cId="4031441211" sldId="284"/>
            <ac:spMk id="8" creationId="{3A309299-393C-3548-8F3B-BA85DC7CBFB2}"/>
          </ac:spMkLst>
        </pc:spChg>
      </pc:sldChg>
      <pc:sldChg chg="modSp">
        <pc:chgData name="Sue Talbott" userId="GzLjYnA3jwW6xZfGQ0YoCLpGcoONFQ7Nt07NcKkZ/j8=" providerId="None" clId="Web-{8768A7B7-8A25-409C-B16A-6F1193D18E4C}" dt="2023-01-09T16:35:09.227" v="140" actId="20577"/>
        <pc:sldMkLst>
          <pc:docMk/>
          <pc:sldMk cId="529993828" sldId="286"/>
        </pc:sldMkLst>
        <pc:spChg chg="mod">
          <ac:chgData name="Sue Talbott" userId="GzLjYnA3jwW6xZfGQ0YoCLpGcoONFQ7Nt07NcKkZ/j8=" providerId="None" clId="Web-{8768A7B7-8A25-409C-B16A-6F1193D18E4C}" dt="2023-01-09T16:35:09.227" v="140" actId="20577"/>
          <ac:spMkLst>
            <pc:docMk/>
            <pc:sldMk cId="529993828" sldId="286"/>
            <ac:spMk id="8" creationId="{3A309299-393C-3548-8F3B-BA85DC7CBFB2}"/>
          </ac:spMkLst>
        </pc:spChg>
      </pc:sldChg>
      <pc:sldChg chg="addSp modSp">
        <pc:chgData name="Sue Talbott" userId="GzLjYnA3jwW6xZfGQ0YoCLpGcoONFQ7Nt07NcKkZ/j8=" providerId="None" clId="Web-{8768A7B7-8A25-409C-B16A-6F1193D18E4C}" dt="2023-01-09T16:55:28.564" v="168" actId="1076"/>
        <pc:sldMkLst>
          <pc:docMk/>
          <pc:sldMk cId="536475528" sldId="288"/>
        </pc:sldMkLst>
        <pc:spChg chg="add mod">
          <ac:chgData name="Sue Talbott" userId="GzLjYnA3jwW6xZfGQ0YoCLpGcoONFQ7Nt07NcKkZ/j8=" providerId="None" clId="Web-{8768A7B7-8A25-409C-B16A-6F1193D18E4C}" dt="2023-01-09T16:55:28.564" v="168" actId="1076"/>
          <ac:spMkLst>
            <pc:docMk/>
            <pc:sldMk cId="536475528" sldId="288"/>
            <ac:spMk id="3" creationId="{5ED9E274-FCFB-E76F-F837-FD94975D1B32}"/>
          </ac:spMkLst>
        </pc:spChg>
      </pc:sldChg>
      <pc:sldChg chg="modSp">
        <pc:chgData name="Sue Talbott" userId="GzLjYnA3jwW6xZfGQ0YoCLpGcoONFQ7Nt07NcKkZ/j8=" providerId="None" clId="Web-{8768A7B7-8A25-409C-B16A-6F1193D18E4C}" dt="2023-01-09T16:28:28.074" v="56" actId="20577"/>
        <pc:sldMkLst>
          <pc:docMk/>
          <pc:sldMk cId="1433777967" sldId="289"/>
        </pc:sldMkLst>
        <pc:spChg chg="mod">
          <ac:chgData name="Sue Talbott" userId="GzLjYnA3jwW6xZfGQ0YoCLpGcoONFQ7Nt07NcKkZ/j8=" providerId="None" clId="Web-{8768A7B7-8A25-409C-B16A-6F1193D18E4C}" dt="2023-01-09T16:28:28.074" v="56" actId="20577"/>
          <ac:spMkLst>
            <pc:docMk/>
            <pc:sldMk cId="1433777967" sldId="289"/>
            <ac:spMk id="8" creationId="{AD21F51B-F3DF-604D-A65C-6A1DF7366F69}"/>
          </ac:spMkLst>
        </pc:spChg>
      </pc:sldChg>
      <pc:sldChg chg="modSp">
        <pc:chgData name="Sue Talbott" userId="GzLjYnA3jwW6xZfGQ0YoCLpGcoONFQ7Nt07NcKkZ/j8=" providerId="None" clId="Web-{8768A7B7-8A25-409C-B16A-6F1193D18E4C}" dt="2023-01-09T16:31:04.688" v="84" actId="20577"/>
        <pc:sldMkLst>
          <pc:docMk/>
          <pc:sldMk cId="3729901463" sldId="291"/>
        </pc:sldMkLst>
        <pc:spChg chg="mod">
          <ac:chgData name="Sue Talbott" userId="GzLjYnA3jwW6xZfGQ0YoCLpGcoONFQ7Nt07NcKkZ/j8=" providerId="None" clId="Web-{8768A7B7-8A25-409C-B16A-6F1193D18E4C}" dt="2023-01-09T16:31:04.688" v="84" actId="20577"/>
          <ac:spMkLst>
            <pc:docMk/>
            <pc:sldMk cId="3729901463" sldId="291"/>
            <ac:spMk id="8" creationId="{AD21F51B-F3DF-604D-A65C-6A1DF7366F69}"/>
          </ac:spMkLst>
        </pc:spChg>
      </pc:sldChg>
      <pc:sldChg chg="modSp">
        <pc:chgData name="Sue Talbott" userId="GzLjYnA3jwW6xZfGQ0YoCLpGcoONFQ7Nt07NcKkZ/j8=" providerId="None" clId="Web-{8768A7B7-8A25-409C-B16A-6F1193D18E4C}" dt="2023-01-09T16:58:11.288" v="247" actId="20577"/>
        <pc:sldMkLst>
          <pc:docMk/>
          <pc:sldMk cId="833576605" sldId="296"/>
        </pc:sldMkLst>
        <pc:spChg chg="mod">
          <ac:chgData name="Sue Talbott" userId="GzLjYnA3jwW6xZfGQ0YoCLpGcoONFQ7Nt07NcKkZ/j8=" providerId="None" clId="Web-{8768A7B7-8A25-409C-B16A-6F1193D18E4C}" dt="2023-01-09T16:58:11.288" v="247" actId="20577"/>
          <ac:spMkLst>
            <pc:docMk/>
            <pc:sldMk cId="833576605" sldId="296"/>
            <ac:spMk id="3" creationId="{B9AE378A-D0CF-4D8A-B9FC-9211ED1FC943}"/>
          </ac:spMkLst>
        </pc:spChg>
      </pc:sldChg>
      <pc:sldChg chg="addSp modSp add replId">
        <pc:chgData name="Sue Talbott" userId="GzLjYnA3jwW6xZfGQ0YoCLpGcoONFQ7Nt07NcKkZ/j8=" providerId="None" clId="Web-{8768A7B7-8A25-409C-B16A-6F1193D18E4C}" dt="2023-01-09T17:39:58.665" v="273" actId="14100"/>
        <pc:sldMkLst>
          <pc:docMk/>
          <pc:sldMk cId="301300661" sldId="306"/>
        </pc:sldMkLst>
        <pc:spChg chg="mod">
          <ac:chgData name="Sue Talbott" userId="GzLjYnA3jwW6xZfGQ0YoCLpGcoONFQ7Nt07NcKkZ/j8=" providerId="None" clId="Web-{8768A7B7-8A25-409C-B16A-6F1193D18E4C}" dt="2023-01-09T16:58:54.305" v="257" actId="20577"/>
          <ac:spMkLst>
            <pc:docMk/>
            <pc:sldMk cId="301300661" sldId="306"/>
            <ac:spMk id="3" creationId="{B9AE378A-D0CF-4D8A-B9FC-9211ED1FC943}"/>
          </ac:spMkLst>
        </pc:spChg>
        <pc:spChg chg="add mod">
          <ac:chgData name="Sue Talbott" userId="GzLjYnA3jwW6xZfGQ0YoCLpGcoONFQ7Nt07NcKkZ/j8=" providerId="None" clId="Web-{8768A7B7-8A25-409C-B16A-6F1193D18E4C}" dt="2023-01-09T17:39:58.665" v="273" actId="14100"/>
          <ac:spMkLst>
            <pc:docMk/>
            <pc:sldMk cId="301300661" sldId="306"/>
            <ac:spMk id="5" creationId="{95822222-B4D0-68FC-53A0-3FA6D7B46532}"/>
          </ac:spMkLst>
        </pc:spChg>
        <pc:spChg chg="mod">
          <ac:chgData name="Sue Talbott" userId="GzLjYnA3jwW6xZfGQ0YoCLpGcoONFQ7Nt07NcKkZ/j8=" providerId="None" clId="Web-{8768A7B7-8A25-409C-B16A-6F1193D18E4C}" dt="2023-01-09T16:58:48.961" v="254" actId="20577"/>
          <ac:spMkLst>
            <pc:docMk/>
            <pc:sldMk cId="301300661" sldId="306"/>
            <ac:spMk id="6" creationId="{00000000-0000-0000-0000-000000000000}"/>
          </ac:spMkLst>
        </pc:spChg>
        <pc:picChg chg="add mod">
          <ac:chgData name="Sue Talbott" userId="GzLjYnA3jwW6xZfGQ0YoCLpGcoONFQ7Nt07NcKkZ/j8=" providerId="None" clId="Web-{8768A7B7-8A25-409C-B16A-6F1193D18E4C}" dt="2023-01-09T16:59:10.602" v="259" actId="1076"/>
          <ac:picMkLst>
            <pc:docMk/>
            <pc:sldMk cId="301300661" sldId="306"/>
            <ac:picMk id="8" creationId="{3B25A688-5DCA-5B63-2969-FFB663709975}"/>
          </ac:picMkLst>
        </pc:picChg>
        <pc:picChg chg="add mod">
          <ac:chgData name="Sue Talbott" userId="GzLjYnA3jwW6xZfGQ0YoCLpGcoONFQ7Nt07NcKkZ/j8=" providerId="None" clId="Web-{8768A7B7-8A25-409C-B16A-6F1193D18E4C}" dt="2023-01-09T16:59:31.915" v="261" actId="1076"/>
          <ac:picMkLst>
            <pc:docMk/>
            <pc:sldMk cId="301300661" sldId="306"/>
            <ac:picMk id="10" creationId="{6D52F747-9721-5027-B76F-78676E29D9C0}"/>
          </ac:picMkLst>
        </pc:picChg>
      </pc:sldChg>
    </pc:docChg>
  </pc:docChgLst>
  <pc:docChgLst>
    <pc:chgData name="Sue Talbott" clId="Web-{5EA0B242-3D11-4BF6-AA6F-57C6E546D51A}"/>
    <pc:docChg chg="delSld modSld">
      <pc:chgData name="Sue Talbott" userId="" providerId="" clId="Web-{5EA0B242-3D11-4BF6-AA6F-57C6E546D51A}" dt="2024-01-08T19:07:01.032" v="128" actId="1076"/>
      <pc:docMkLst>
        <pc:docMk/>
      </pc:docMkLst>
      <pc:sldChg chg="modSp">
        <pc:chgData name="Sue Talbott" userId="" providerId="" clId="Web-{5EA0B242-3D11-4BF6-AA6F-57C6E546D51A}" dt="2024-01-08T18:55:00.701" v="5" actId="1076"/>
        <pc:sldMkLst>
          <pc:docMk/>
          <pc:sldMk cId="205689485" sldId="256"/>
        </pc:sldMkLst>
        <pc:spChg chg="mod">
          <ac:chgData name="Sue Talbott" userId="" providerId="" clId="Web-{5EA0B242-3D11-4BF6-AA6F-57C6E546D51A}" dt="2024-01-08T18:55:00.701" v="5" actId="1076"/>
          <ac:spMkLst>
            <pc:docMk/>
            <pc:sldMk cId="205689485" sldId="256"/>
            <ac:spMk id="6" creationId="{8353CD61-BF53-6F48-CA8B-B281D9D8C702}"/>
          </ac:spMkLst>
        </pc:spChg>
      </pc:sldChg>
      <pc:sldChg chg="del">
        <pc:chgData name="Sue Talbott" userId="" providerId="" clId="Web-{5EA0B242-3D11-4BF6-AA6F-57C6E546D51A}" dt="2024-01-08T19:00:26.999" v="31"/>
        <pc:sldMkLst>
          <pc:docMk/>
          <pc:sldMk cId="2403100987" sldId="277"/>
        </pc:sldMkLst>
      </pc:sldChg>
      <pc:sldChg chg="modSp">
        <pc:chgData name="Sue Talbott" userId="" providerId="" clId="Web-{5EA0B242-3D11-4BF6-AA6F-57C6E546D51A}" dt="2024-01-08T19:02:21.515" v="61" actId="20577"/>
        <pc:sldMkLst>
          <pc:docMk/>
          <pc:sldMk cId="3864370961" sldId="283"/>
        </pc:sldMkLst>
        <pc:spChg chg="mod">
          <ac:chgData name="Sue Talbott" userId="" providerId="" clId="Web-{5EA0B242-3D11-4BF6-AA6F-57C6E546D51A}" dt="2024-01-08T19:02:21.515" v="61" actId="20577"/>
          <ac:spMkLst>
            <pc:docMk/>
            <pc:sldMk cId="3864370961" sldId="283"/>
            <ac:spMk id="8" creationId="{3A309299-393C-3548-8F3B-BA85DC7CBFB2}"/>
          </ac:spMkLst>
        </pc:spChg>
      </pc:sldChg>
      <pc:sldChg chg="modSp">
        <pc:chgData name="Sue Talbott" userId="" providerId="" clId="Web-{5EA0B242-3D11-4BF6-AA6F-57C6E546D51A}" dt="2024-01-08T19:03:37.781" v="74" actId="1076"/>
        <pc:sldMkLst>
          <pc:docMk/>
          <pc:sldMk cId="3438924038" sldId="285"/>
        </pc:sldMkLst>
        <pc:spChg chg="mod">
          <ac:chgData name="Sue Talbott" userId="" providerId="" clId="Web-{5EA0B242-3D11-4BF6-AA6F-57C6E546D51A}" dt="2024-01-08T19:03:37.781" v="74" actId="1076"/>
          <ac:spMkLst>
            <pc:docMk/>
            <pc:sldMk cId="3438924038" sldId="285"/>
            <ac:spMk id="8" creationId="{3A309299-393C-3548-8F3B-BA85DC7CBFB2}"/>
          </ac:spMkLst>
        </pc:spChg>
      </pc:sldChg>
      <pc:sldChg chg="modSp">
        <pc:chgData name="Sue Talbott" userId="" providerId="" clId="Web-{5EA0B242-3D11-4BF6-AA6F-57C6E546D51A}" dt="2024-01-08T19:05:01.781" v="85" actId="20577"/>
        <pc:sldMkLst>
          <pc:docMk/>
          <pc:sldMk cId="529993828" sldId="286"/>
        </pc:sldMkLst>
        <pc:spChg chg="mod">
          <ac:chgData name="Sue Talbott" userId="" providerId="" clId="Web-{5EA0B242-3D11-4BF6-AA6F-57C6E546D51A}" dt="2024-01-08T19:05:01.781" v="85" actId="20577"/>
          <ac:spMkLst>
            <pc:docMk/>
            <pc:sldMk cId="529993828" sldId="286"/>
            <ac:spMk id="8" creationId="{3A309299-393C-3548-8F3B-BA85DC7CBFB2}"/>
          </ac:spMkLst>
        </pc:spChg>
      </pc:sldChg>
      <pc:sldChg chg="modSp">
        <pc:chgData name="Sue Talbott" userId="" providerId="" clId="Web-{5EA0B242-3D11-4BF6-AA6F-57C6E546D51A}" dt="2024-01-08T19:07:01.032" v="128" actId="1076"/>
        <pc:sldMkLst>
          <pc:docMk/>
          <pc:sldMk cId="4219804793" sldId="293"/>
        </pc:sldMkLst>
        <pc:picChg chg="mod">
          <ac:chgData name="Sue Talbott" userId="" providerId="" clId="Web-{5EA0B242-3D11-4BF6-AA6F-57C6E546D51A}" dt="2024-01-08T19:07:01.032" v="128" actId="1076"/>
          <ac:picMkLst>
            <pc:docMk/>
            <pc:sldMk cId="4219804793" sldId="293"/>
            <ac:picMk id="4" creationId="{00000000-0000-0000-0000-000000000000}"/>
          </ac:picMkLst>
        </pc:picChg>
      </pc:sldChg>
      <pc:sldChg chg="modSp">
        <pc:chgData name="Sue Talbott" userId="" providerId="" clId="Web-{5EA0B242-3D11-4BF6-AA6F-57C6E546D51A}" dt="2024-01-08T18:55:42.560" v="19" actId="20577"/>
        <pc:sldMkLst>
          <pc:docMk/>
          <pc:sldMk cId="2460045824" sldId="300"/>
        </pc:sldMkLst>
        <pc:spChg chg="mod">
          <ac:chgData name="Sue Talbott" userId="" providerId="" clId="Web-{5EA0B242-3D11-4BF6-AA6F-57C6E546D51A}" dt="2024-01-08T18:55:42.560" v="19" actId="20577"/>
          <ac:spMkLst>
            <pc:docMk/>
            <pc:sldMk cId="2460045824" sldId="300"/>
            <ac:spMk id="9" creationId="{B8206805-ACEF-4E98-7C4D-7E52E5A4C9E1}"/>
          </ac:spMkLst>
        </pc:spChg>
      </pc:sldChg>
      <pc:sldChg chg="modSp">
        <pc:chgData name="Sue Talbott" userId="" providerId="" clId="Web-{5EA0B242-3D11-4BF6-AA6F-57C6E546D51A}" dt="2024-01-08T19:00:20.124" v="30" actId="20577"/>
        <pc:sldMkLst>
          <pc:docMk/>
          <pc:sldMk cId="3499245295" sldId="305"/>
        </pc:sldMkLst>
        <pc:spChg chg="mod">
          <ac:chgData name="Sue Talbott" userId="" providerId="" clId="Web-{5EA0B242-3D11-4BF6-AA6F-57C6E546D51A}" dt="2024-01-08T19:00:20.124" v="30" actId="20577"/>
          <ac:spMkLst>
            <pc:docMk/>
            <pc:sldMk cId="3499245295" sldId="305"/>
            <ac:spMk id="3" creationId="{B9AE378A-D0CF-4D8A-B9FC-9211ED1FC943}"/>
          </ac:spMkLst>
        </pc:spChg>
      </pc:sldChg>
      <pc:sldChg chg="modSp">
        <pc:chgData name="Sue Talbott" userId="" providerId="" clId="Web-{5EA0B242-3D11-4BF6-AA6F-57C6E546D51A}" dt="2024-01-08T19:06:48.453" v="127" actId="20577"/>
        <pc:sldMkLst>
          <pc:docMk/>
          <pc:sldMk cId="446990070" sldId="308"/>
        </pc:sldMkLst>
        <pc:spChg chg="mod">
          <ac:chgData name="Sue Talbott" userId="" providerId="" clId="Web-{5EA0B242-3D11-4BF6-AA6F-57C6E546D51A}" dt="2024-01-08T19:06:48.453" v="127" actId="20577"/>
          <ac:spMkLst>
            <pc:docMk/>
            <pc:sldMk cId="446990070" sldId="308"/>
            <ac:spMk id="6" creationId="{00000000-0000-0000-0000-000000000000}"/>
          </ac:spMkLst>
        </pc:spChg>
        <pc:spChg chg="mod">
          <ac:chgData name="Sue Talbott" userId="" providerId="" clId="Web-{5EA0B242-3D11-4BF6-AA6F-57C6E546D51A}" dt="2024-01-08T19:06:29.328" v="119" actId="20577"/>
          <ac:spMkLst>
            <pc:docMk/>
            <pc:sldMk cId="446990070" sldId="308"/>
            <ac:spMk id="8" creationId="{3A309299-393C-3548-8F3B-BA85DC7CBFB2}"/>
          </ac:spMkLst>
        </pc:spChg>
        <pc:picChg chg="mod">
          <ac:chgData name="Sue Talbott" userId="" providerId="" clId="Web-{5EA0B242-3D11-4BF6-AA6F-57C6E546D51A}" dt="2024-01-08T19:06:19.485" v="114" actId="1076"/>
          <ac:picMkLst>
            <pc:docMk/>
            <pc:sldMk cId="446990070" sldId="308"/>
            <ac:picMk id="4" creationId="{00000000-0000-0000-0000-000000000000}"/>
          </ac:picMkLst>
        </pc:picChg>
      </pc:sldChg>
    </pc:docChg>
  </pc:docChgLst>
  <pc:docChgLst>
    <pc:chgData name="Sue Talbott" userId="GzLjYnA3jwW6xZfGQ0YoCLpGcoONFQ7Nt07NcKkZ/j8=" providerId="None" clId="Web-{8EF19904-2ACC-44AF-A878-1C4311B95B2C}"/>
    <pc:docChg chg="modSld">
      <pc:chgData name="Sue Talbott" userId="GzLjYnA3jwW6xZfGQ0YoCLpGcoONFQ7Nt07NcKkZ/j8=" providerId="None" clId="Web-{8EF19904-2ACC-44AF-A878-1C4311B95B2C}" dt="2023-01-09T17:51:30.796" v="28" actId="20577"/>
      <pc:docMkLst>
        <pc:docMk/>
      </pc:docMkLst>
      <pc:sldChg chg="modSp">
        <pc:chgData name="Sue Talbott" userId="GzLjYnA3jwW6xZfGQ0YoCLpGcoONFQ7Nt07NcKkZ/j8=" providerId="None" clId="Web-{8EF19904-2ACC-44AF-A878-1C4311B95B2C}" dt="2023-01-09T17:51:30.796" v="28" actId="20577"/>
        <pc:sldMkLst>
          <pc:docMk/>
          <pc:sldMk cId="814119319" sldId="260"/>
        </pc:sldMkLst>
        <pc:spChg chg="mod">
          <ac:chgData name="Sue Talbott" userId="GzLjYnA3jwW6xZfGQ0YoCLpGcoONFQ7Nt07NcKkZ/j8=" providerId="None" clId="Web-{8EF19904-2ACC-44AF-A878-1C4311B95B2C}" dt="2023-01-09T17:51:30.796" v="28" actId="20577"/>
          <ac:spMkLst>
            <pc:docMk/>
            <pc:sldMk cId="814119319" sldId="260"/>
            <ac:spMk id="3" creationId="{0405AFC8-E42E-1D4B-B592-D06DA731109B}"/>
          </ac:spMkLst>
        </pc:spChg>
      </pc:sldChg>
    </pc:docChg>
  </pc:docChgLst>
  <pc:docChgLst>
    <pc:chgData name="Cara Knox Gutzmer" clId="Web-{49972FEC-CE6F-4A40-8D80-25122833373A}"/>
    <pc:docChg chg="modSld">
      <pc:chgData name="Cara Knox Gutzmer" userId="" providerId="" clId="Web-{49972FEC-CE6F-4A40-8D80-25122833373A}" dt="2024-01-08T22:18:48.468" v="22" actId="20577"/>
      <pc:docMkLst>
        <pc:docMk/>
      </pc:docMkLst>
      <pc:sldChg chg="modSp">
        <pc:chgData name="Cara Knox Gutzmer" userId="" providerId="" clId="Web-{49972FEC-CE6F-4A40-8D80-25122833373A}" dt="2024-01-08T22:18:48.468" v="22" actId="20577"/>
        <pc:sldMkLst>
          <pc:docMk/>
          <pc:sldMk cId="1433777967" sldId="289"/>
        </pc:sldMkLst>
        <pc:spChg chg="mod">
          <ac:chgData name="Cara Knox Gutzmer" userId="" providerId="" clId="Web-{49972FEC-CE6F-4A40-8D80-25122833373A}" dt="2024-01-08T22:18:48.468" v="22" actId="20577"/>
          <ac:spMkLst>
            <pc:docMk/>
            <pc:sldMk cId="1433777967" sldId="289"/>
            <ac:spMk id="8" creationId="{AD21F51B-F3DF-604D-A65C-6A1DF7366F69}"/>
          </ac:spMkLst>
        </pc:spChg>
      </pc:sldChg>
    </pc:docChg>
  </pc:docChgLst>
  <pc:docChgLst>
    <pc:chgData name="Cara Knox Gutzmer" clId="Web-{E046EB1B-A585-4F67-9A3C-9801991AD8D5}"/>
    <pc:docChg chg="modSld">
      <pc:chgData name="Cara Knox Gutzmer" userId="" providerId="" clId="Web-{E046EB1B-A585-4F67-9A3C-9801991AD8D5}" dt="2023-01-10T16:19:42.713" v="0" actId="1076"/>
      <pc:docMkLst>
        <pc:docMk/>
      </pc:docMkLst>
      <pc:sldChg chg="modSp">
        <pc:chgData name="Cara Knox Gutzmer" userId="" providerId="" clId="Web-{E046EB1B-A585-4F67-9A3C-9801991AD8D5}" dt="2023-01-10T16:19:42.713" v="0" actId="1076"/>
        <pc:sldMkLst>
          <pc:docMk/>
          <pc:sldMk cId="129463569" sldId="274"/>
        </pc:sldMkLst>
        <pc:picChg chg="mod">
          <ac:chgData name="Cara Knox Gutzmer" userId="" providerId="" clId="Web-{E046EB1B-A585-4F67-9A3C-9801991AD8D5}" dt="2023-01-10T16:19:42.713" v="0" actId="1076"/>
          <ac:picMkLst>
            <pc:docMk/>
            <pc:sldMk cId="129463569" sldId="274"/>
            <ac:picMk id="4" creationId="{00000000-0000-0000-0000-000000000000}"/>
          </ac:picMkLst>
        </pc:picChg>
      </pc:sldChg>
    </pc:docChg>
  </pc:docChgLst>
  <pc:docChgLst>
    <pc:chgData name="Cara Knox Gutzmer" userId="Vsv46+9Z8VBbTUzyGxy0vmA9N5c4RpU6iVcZ6i6Sngc=" providerId="None" clId="Web-{E046EB1B-A585-4F67-9A3C-9801991AD8D5}"/>
    <pc:docChg chg="addSld delSld modSld">
      <pc:chgData name="Cara Knox Gutzmer" userId="Vsv46+9Z8VBbTUzyGxy0vmA9N5c4RpU6iVcZ6i6Sngc=" providerId="None" clId="Web-{E046EB1B-A585-4F67-9A3C-9801991AD8D5}" dt="2023-01-10T14:36:39.785" v="152" actId="20577"/>
      <pc:docMkLst>
        <pc:docMk/>
      </pc:docMkLst>
      <pc:sldChg chg="modSp">
        <pc:chgData name="Cara Knox Gutzmer" userId="Vsv46+9Z8VBbTUzyGxy0vmA9N5c4RpU6iVcZ6i6Sngc=" providerId="None" clId="Web-{E046EB1B-A585-4F67-9A3C-9801991AD8D5}" dt="2023-01-10T14:36:39.785" v="152" actId="20577"/>
        <pc:sldMkLst>
          <pc:docMk/>
          <pc:sldMk cId="129463569" sldId="274"/>
        </pc:sldMkLst>
        <pc:spChg chg="mod">
          <ac:chgData name="Cara Knox Gutzmer" userId="Vsv46+9Z8VBbTUzyGxy0vmA9N5c4RpU6iVcZ6i6Sngc=" providerId="None" clId="Web-{E046EB1B-A585-4F67-9A3C-9801991AD8D5}" dt="2023-01-10T14:36:39.785" v="152" actId="20577"/>
          <ac:spMkLst>
            <pc:docMk/>
            <pc:sldMk cId="129463569" sldId="274"/>
            <ac:spMk id="7" creationId="{00000000-0000-0000-0000-000000000000}"/>
          </ac:spMkLst>
        </pc:spChg>
      </pc:sldChg>
      <pc:sldChg chg="modSp">
        <pc:chgData name="Cara Knox Gutzmer" userId="Vsv46+9Z8VBbTUzyGxy0vmA9N5c4RpU6iVcZ6i6Sngc=" providerId="None" clId="Web-{E046EB1B-A585-4F67-9A3C-9801991AD8D5}" dt="2023-01-10T14:36:01.957" v="148" actId="20577"/>
        <pc:sldMkLst>
          <pc:docMk/>
          <pc:sldMk cId="1433777967" sldId="289"/>
        </pc:sldMkLst>
        <pc:spChg chg="mod">
          <ac:chgData name="Cara Knox Gutzmer" userId="Vsv46+9Z8VBbTUzyGxy0vmA9N5c4RpU6iVcZ6i6Sngc=" providerId="None" clId="Web-{E046EB1B-A585-4F67-9A3C-9801991AD8D5}" dt="2023-01-10T14:36:01.957" v="148" actId="20577"/>
          <ac:spMkLst>
            <pc:docMk/>
            <pc:sldMk cId="1433777967" sldId="289"/>
            <ac:spMk id="8" creationId="{AD21F51B-F3DF-604D-A65C-6A1DF7366F69}"/>
          </ac:spMkLst>
        </pc:spChg>
      </pc:sldChg>
      <pc:sldChg chg="new del">
        <pc:chgData name="Cara Knox Gutzmer" userId="Vsv46+9Z8VBbTUzyGxy0vmA9N5c4RpU6iVcZ6i6Sngc=" providerId="None" clId="Web-{E046EB1B-A585-4F67-9A3C-9801991AD8D5}" dt="2023-01-10T14:21:36.017" v="2"/>
        <pc:sldMkLst>
          <pc:docMk/>
          <pc:sldMk cId="57158440" sldId="307"/>
        </pc:sldMkLst>
      </pc:sldChg>
      <pc:sldChg chg="modSp add replId">
        <pc:chgData name="Cara Knox Gutzmer" userId="Vsv46+9Z8VBbTUzyGxy0vmA9N5c4RpU6iVcZ6i6Sngc=" providerId="None" clId="Web-{E046EB1B-A585-4F67-9A3C-9801991AD8D5}" dt="2023-01-10T14:24:00.052" v="100" actId="20577"/>
        <pc:sldMkLst>
          <pc:docMk/>
          <pc:sldMk cId="446990070" sldId="308"/>
        </pc:sldMkLst>
        <pc:spChg chg="mod">
          <ac:chgData name="Cara Knox Gutzmer" userId="Vsv46+9Z8VBbTUzyGxy0vmA9N5c4RpU6iVcZ6i6Sngc=" providerId="None" clId="Web-{E046EB1B-A585-4F67-9A3C-9801991AD8D5}" dt="2023-01-10T14:21:54.533" v="18" actId="20577"/>
          <ac:spMkLst>
            <pc:docMk/>
            <pc:sldMk cId="446990070" sldId="308"/>
            <ac:spMk id="6" creationId="{00000000-0000-0000-0000-000000000000}"/>
          </ac:spMkLst>
        </pc:spChg>
        <pc:spChg chg="mod">
          <ac:chgData name="Cara Knox Gutzmer" userId="Vsv46+9Z8VBbTUzyGxy0vmA9N5c4RpU6iVcZ6i6Sngc=" providerId="None" clId="Web-{E046EB1B-A585-4F67-9A3C-9801991AD8D5}" dt="2023-01-10T14:24:00.052" v="100" actId="20577"/>
          <ac:spMkLst>
            <pc:docMk/>
            <pc:sldMk cId="446990070" sldId="308"/>
            <ac:spMk id="8" creationId="{3A309299-393C-3548-8F3B-BA85DC7CBFB2}"/>
          </ac:spMkLst>
        </pc:spChg>
      </pc:sldChg>
    </pc:docChg>
  </pc:docChgLst>
  <pc:docChgLst>
    <pc:chgData name="Sue Talbott" clId="Web-{70F783A2-F8A8-4DE9-AFE6-662B73750CEE}"/>
    <pc:docChg chg="modSld">
      <pc:chgData name="Sue Talbott" userId="" providerId="" clId="Web-{70F783A2-F8A8-4DE9-AFE6-662B73750CEE}" dt="2024-01-09T20:46:26.927" v="204" actId="20577"/>
      <pc:docMkLst>
        <pc:docMk/>
      </pc:docMkLst>
      <pc:sldChg chg="modSp">
        <pc:chgData name="Sue Talbott" userId="" providerId="" clId="Web-{70F783A2-F8A8-4DE9-AFE6-662B73750CEE}" dt="2024-01-09T20:39:04.883" v="110" actId="20577"/>
        <pc:sldMkLst>
          <pc:docMk/>
          <pc:sldMk cId="3864370961" sldId="283"/>
        </pc:sldMkLst>
        <pc:spChg chg="mod">
          <ac:chgData name="Sue Talbott" userId="" providerId="" clId="Web-{70F783A2-F8A8-4DE9-AFE6-662B73750CEE}" dt="2024-01-09T20:39:04.883" v="110" actId="20577"/>
          <ac:spMkLst>
            <pc:docMk/>
            <pc:sldMk cId="3864370961" sldId="283"/>
            <ac:spMk id="8" creationId="{3A309299-393C-3548-8F3B-BA85DC7CBFB2}"/>
          </ac:spMkLst>
        </pc:spChg>
      </pc:sldChg>
      <pc:sldChg chg="modSp">
        <pc:chgData name="Sue Talbott" userId="" providerId="" clId="Web-{70F783A2-F8A8-4DE9-AFE6-662B73750CEE}" dt="2024-01-09T20:44:44.252" v="116" actId="20577"/>
        <pc:sldMkLst>
          <pc:docMk/>
          <pc:sldMk cId="4031441211" sldId="284"/>
        </pc:sldMkLst>
        <pc:spChg chg="mod">
          <ac:chgData name="Sue Talbott" userId="" providerId="" clId="Web-{70F783A2-F8A8-4DE9-AFE6-662B73750CEE}" dt="2024-01-09T20:44:44.252" v="116" actId="20577"/>
          <ac:spMkLst>
            <pc:docMk/>
            <pc:sldMk cId="4031441211" sldId="284"/>
            <ac:spMk id="8" creationId="{3A309299-393C-3548-8F3B-BA85DC7CBFB2}"/>
          </ac:spMkLst>
        </pc:spChg>
      </pc:sldChg>
      <pc:sldChg chg="modSp">
        <pc:chgData name="Sue Talbott" userId="" providerId="" clId="Web-{70F783A2-F8A8-4DE9-AFE6-662B73750CEE}" dt="2024-01-09T20:46:26.927" v="204" actId="20577"/>
        <pc:sldMkLst>
          <pc:docMk/>
          <pc:sldMk cId="446990070" sldId="308"/>
        </pc:sldMkLst>
        <pc:spChg chg="mod">
          <ac:chgData name="Sue Talbott" userId="" providerId="" clId="Web-{70F783A2-F8A8-4DE9-AFE6-662B73750CEE}" dt="2024-01-09T20:46:26.927" v="204" actId="20577"/>
          <ac:spMkLst>
            <pc:docMk/>
            <pc:sldMk cId="446990070" sldId="308"/>
            <ac:spMk id="6" creationId="{00000000-0000-0000-0000-000000000000}"/>
          </ac:spMkLst>
        </pc:spChg>
        <pc:spChg chg="mod">
          <ac:chgData name="Sue Talbott" userId="" providerId="" clId="Web-{70F783A2-F8A8-4DE9-AFE6-662B73750CEE}" dt="2024-01-09T20:46:15.114" v="201" actId="20577"/>
          <ac:spMkLst>
            <pc:docMk/>
            <pc:sldMk cId="446990070" sldId="308"/>
            <ac:spMk id="8" creationId="{3A309299-393C-3548-8F3B-BA85DC7CBFB2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05F23E-9D1E-FD49-8355-16951F9EF0C2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169F4E-124D-F84F-853A-3937F0A7F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57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69F4E-124D-F84F-853A-3937F0A7F2B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131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87610-DC27-EA47-B7F4-8BCA1EB076DF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53F7-4D87-E844-B31E-B7D266CDFB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87610-DC27-EA47-B7F4-8BCA1EB076DF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53F7-4D87-E844-B31E-B7D266CDFB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87610-DC27-EA47-B7F4-8BCA1EB076DF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53F7-4D87-E844-B31E-B7D266CDFB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1910" y="2514601"/>
            <a:ext cx="6686549" cy="2262781"/>
          </a:xfrm>
        </p:spPr>
        <p:txBody>
          <a:bodyPr anchor="b">
            <a:normAutofit/>
          </a:bodyPr>
          <a:lstStyle>
            <a:lvl1pPr>
              <a:defRPr sz="4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1910" y="4777380"/>
            <a:ext cx="668654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1"/>
            <a:ext cx="1308489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4529541"/>
            <a:ext cx="584825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4694" y="624110"/>
            <a:ext cx="6683765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1909" y="2133600"/>
            <a:ext cx="668655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2058750"/>
            <a:ext cx="6686549" cy="1468800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3530129"/>
            <a:ext cx="6686549" cy="8604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31781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3244140"/>
            <a:ext cx="584825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1909" y="2133600"/>
            <a:ext cx="3235398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3060" y="2126222"/>
            <a:ext cx="3235398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787783"/>
            <a:ext cx="584825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4530" y="1972703"/>
            <a:ext cx="2994549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1909" y="2548966"/>
            <a:ext cx="3257170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29972" y="1969475"/>
            <a:ext cx="2999251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75218" y="2545738"/>
            <a:ext cx="3254006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787783"/>
            <a:ext cx="584825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1/9/2024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446088"/>
            <a:ext cx="2628899" cy="976312"/>
          </a:xfrm>
        </p:spPr>
        <p:txBody>
          <a:bodyPr anchor="b"/>
          <a:lstStyle>
            <a:lvl1pPr algn="l">
              <a:defRPr sz="15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259" y="446089"/>
            <a:ext cx="38862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1598613"/>
            <a:ext cx="2628899" cy="4262436"/>
          </a:xfrm>
        </p:spPr>
        <p:txBody>
          <a:bodyPr/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87610-DC27-EA47-B7F4-8BCA1EB076DF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53F7-4D87-E844-B31E-B7D266CDFB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4800600"/>
            <a:ext cx="6686550" cy="566738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1909" y="634965"/>
            <a:ext cx="668655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367338"/>
            <a:ext cx="6686550" cy="493712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91172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983088"/>
            <a:ext cx="584825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609600"/>
            <a:ext cx="6686549" cy="311704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4354046"/>
            <a:ext cx="668654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31781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3244140"/>
            <a:ext cx="584825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7462" y="609600"/>
            <a:ext cx="6295445" cy="289560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56259" y="3505200"/>
            <a:ext cx="5652416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4354046"/>
            <a:ext cx="668654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31781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3244140"/>
            <a:ext cx="584825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850739" y="648005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36139" y="2905306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2438401"/>
            <a:ext cx="6686550" cy="2724845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181600"/>
            <a:ext cx="668655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91172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983088"/>
            <a:ext cx="584825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137462" y="609600"/>
            <a:ext cx="6295445" cy="289560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4343400"/>
            <a:ext cx="668655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181600"/>
            <a:ext cx="668655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491172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983088"/>
            <a:ext cx="584825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850739" y="648005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336139" y="2905306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627407"/>
            <a:ext cx="6686549" cy="2880020"/>
          </a:xfrm>
        </p:spPr>
        <p:txBody>
          <a:bodyPr anchor="ctr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4343400"/>
            <a:ext cx="668655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181600"/>
            <a:ext cx="668655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91172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983088"/>
            <a:ext cx="584825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1109" y="627406"/>
            <a:ext cx="16557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1909" y="627406"/>
            <a:ext cx="485775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87610-DC27-EA47-B7F4-8BCA1EB076DF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53F7-4D87-E844-B31E-B7D266CDFB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87610-DC27-EA47-B7F4-8BCA1EB076DF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53F7-4D87-E844-B31E-B7D266CDFB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87610-DC27-EA47-B7F4-8BCA1EB076DF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53F7-4D87-E844-B31E-B7D266CDFB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87610-DC27-EA47-B7F4-8BCA1EB076DF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53F7-4D87-E844-B31E-B7D266CDFB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87610-DC27-EA47-B7F4-8BCA1EB076DF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53F7-4D87-E844-B31E-B7D266CDFB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87610-DC27-EA47-B7F4-8BCA1EB076DF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53F7-4D87-E844-B31E-B7D266CDFB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87610-DC27-EA47-B7F4-8BCA1EB076DF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53F7-4D87-E844-B31E-B7D266CDFB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087610-DC27-EA47-B7F4-8BCA1EB076DF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FB53F7-4D87-E844-B31E-B7D266CDF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986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138637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0416" y="-786"/>
            <a:ext cx="1767506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4694" y="624110"/>
            <a:ext cx="6683765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09" y="2133600"/>
            <a:ext cx="668655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1210" y="6130437"/>
            <a:ext cx="859712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1910" y="6135809"/>
            <a:ext cx="571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398860" y="787783"/>
            <a:ext cx="584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73" r:id="rId11"/>
    <p:sldLayoutId id="2147483674" r:id="rId12"/>
    <p:sldLayoutId id="2147483675" r:id="rId13"/>
    <p:sldLayoutId id="2147483676" r:id="rId14"/>
    <p:sldLayoutId id="2147483658" r:id="rId15"/>
    <p:sldLayoutId id="2147483659" r:id="rId16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uofi.app.box.com/folder/35576766936?s=3d5s06qry2h5fhz7ja155egxkw003adf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sce.education.illinois.edu/supervisors/middle-grades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te.illinois.edu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sce.education.illinois.edu/supervisors/elementary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sce.education.illinois.edu/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266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353CD61-BF53-6F48-CA8B-B281D9D8C702}"/>
              </a:ext>
            </a:extLst>
          </p:cNvPr>
          <p:cNvSpPr txBox="1"/>
          <p:nvPr/>
        </p:nvSpPr>
        <p:spPr>
          <a:xfrm>
            <a:off x="3380158" y="4373053"/>
            <a:ext cx="2310120" cy="646331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algn="ctr"/>
            <a:r>
              <a:rPr lang="en-US" dirty="0"/>
              <a:t>Spring 2024 </a:t>
            </a:r>
            <a:endParaRPr lang="en-US">
              <a:cs typeface="Calibri" panose="020F0502020204030204"/>
            </a:endParaRPr>
          </a:p>
          <a:p>
            <a:pPr algn="ctr"/>
            <a:r>
              <a:rPr lang="en-US" dirty="0"/>
              <a:t>Supervisor Orientation</a:t>
            </a:r>
            <a:endParaRPr lang="en-US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056894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Title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790200" y="547200"/>
            <a:ext cx="7785000" cy="10440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/>
                <a:ea typeface="Avenir Next" charset="0"/>
                <a:cs typeface="Avenir Next" charset="0"/>
              </a:rPr>
              <a:t>Learning Stage</a:t>
            </a:r>
          </a:p>
        </p:txBody>
      </p:sp>
      <p:sp>
        <p:nvSpPr>
          <p:cNvPr id="7" name="Subtitle 5"/>
          <p:cNvSpPr txBox="1">
            <a:spLocks/>
          </p:cNvSpPr>
          <p:nvPr/>
        </p:nvSpPr>
        <p:spPr>
          <a:xfrm>
            <a:off x="790200" y="2226000"/>
            <a:ext cx="7668000" cy="36864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dirty="0">
              <a:latin typeface="Avenir"/>
              <a:ea typeface="Avenir" charset="0"/>
              <a:cs typeface="Avenir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AE378A-D0CF-4D8A-B9FC-9211ED1FC943}"/>
              </a:ext>
            </a:extLst>
          </p:cNvPr>
          <p:cNvSpPr txBox="1"/>
          <p:nvPr/>
        </p:nvSpPr>
        <p:spPr>
          <a:xfrm>
            <a:off x="725475" y="2406912"/>
            <a:ext cx="7919761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2000" dirty="0">
              <a:solidFill>
                <a:srgbClr val="404040"/>
              </a:solidFill>
              <a:latin typeface="Avenir"/>
              <a:cs typeface="Arial"/>
            </a:endParaRPr>
          </a:p>
        </p:txBody>
      </p:sp>
      <p:pic>
        <p:nvPicPr>
          <p:cNvPr id="8" name="Picture 4" descr="A picture containing text, businesscard&#10;&#10;Description automatically generated">
            <a:extLst>
              <a:ext uri="{FF2B5EF4-FFF2-40B4-BE49-F238E27FC236}">
                <a16:creationId xmlns:a16="http://schemas.microsoft.com/office/drawing/2014/main" id="{3B25A688-5DCA-5B63-2969-FFB6637099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2321" y="2114121"/>
            <a:ext cx="5605155" cy="3236976"/>
          </a:xfrm>
          <a:prstGeom prst="rect">
            <a:avLst/>
          </a:prstGeom>
        </p:spPr>
      </p:pic>
      <p:pic>
        <p:nvPicPr>
          <p:cNvPr id="10" name="Picture 4" descr="A picture containing text, businesscard&#10;&#10;Description automatically generated">
            <a:extLst>
              <a:ext uri="{FF2B5EF4-FFF2-40B4-BE49-F238E27FC236}">
                <a16:creationId xmlns:a16="http://schemas.microsoft.com/office/drawing/2014/main" id="{6D52F747-9721-5027-B76F-78676E29D9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0364" y="2149840"/>
            <a:ext cx="5605155" cy="323697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5822222-B4D0-68FC-53A0-3FA6D7B46532}"/>
              </a:ext>
            </a:extLst>
          </p:cNvPr>
          <p:cNvSpPr txBox="1"/>
          <p:nvPr/>
        </p:nvSpPr>
        <p:spPr>
          <a:xfrm>
            <a:off x="2853034" y="5299768"/>
            <a:ext cx="3958232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0000"/>
                </a:solidFill>
                <a:cs typeface="Calibri"/>
              </a:rPr>
              <a:t>You = candidate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006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Title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790200" y="547200"/>
            <a:ext cx="7785000" cy="1044000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/>
                <a:ea typeface="Avenir Next" charset="0"/>
                <a:cs typeface="Avenir Next" charset="0"/>
              </a:rPr>
              <a:t>What do candidates need </a:t>
            </a:r>
          </a:p>
          <a:p>
            <a:r>
              <a:rPr lang="en-US" sz="4000" b="1" dirty="0">
                <a:solidFill>
                  <a:schemeClr val="bg1"/>
                </a:solidFill>
                <a:latin typeface="Avenir Next"/>
                <a:ea typeface="Avenir Next" charset="0"/>
                <a:cs typeface="Avenir Next" charset="0"/>
              </a:rPr>
              <a:t>in this stage? </a:t>
            </a:r>
          </a:p>
        </p:txBody>
      </p:sp>
      <p:sp>
        <p:nvSpPr>
          <p:cNvPr id="7" name="Subtitle 5"/>
          <p:cNvSpPr txBox="1">
            <a:spLocks/>
          </p:cNvSpPr>
          <p:nvPr/>
        </p:nvSpPr>
        <p:spPr>
          <a:xfrm>
            <a:off x="790200" y="2226000"/>
            <a:ext cx="7668000" cy="36864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dirty="0">
              <a:latin typeface="Avenir"/>
              <a:ea typeface="Avenir" charset="0"/>
              <a:cs typeface="Avenir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AE378A-D0CF-4D8A-B9FC-9211ED1FC943}"/>
              </a:ext>
            </a:extLst>
          </p:cNvPr>
          <p:cNvSpPr txBox="1"/>
          <p:nvPr/>
        </p:nvSpPr>
        <p:spPr>
          <a:xfrm>
            <a:off x="725475" y="2406912"/>
            <a:ext cx="7919761" cy="289310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LOTS of </a:t>
            </a:r>
          </a:p>
          <a:p>
            <a:pPr lvl="1"/>
            <a:r>
              <a:rPr lang="en-US" dirty="0"/>
              <a:t>Affirmation</a:t>
            </a:r>
          </a:p>
          <a:p>
            <a:pPr lvl="1"/>
            <a:r>
              <a:rPr lang="en-US" dirty="0">
                <a:cs typeface="Calibri"/>
              </a:rPr>
              <a:t>Positive AND corrective feedback</a:t>
            </a:r>
          </a:p>
          <a:p>
            <a:pPr lvl="1"/>
            <a:r>
              <a:rPr lang="en-US" dirty="0"/>
              <a:t>Practice</a:t>
            </a:r>
          </a:p>
          <a:p>
            <a:pPr lvl="1"/>
            <a:r>
              <a:rPr lang="en-US" dirty="0"/>
              <a:t>Support</a:t>
            </a:r>
          </a:p>
          <a:p>
            <a:pPr lvl="1"/>
            <a:r>
              <a:rPr lang="en-US" dirty="0"/>
              <a:t>Patience</a:t>
            </a:r>
          </a:p>
          <a:p>
            <a:pPr lvl="1"/>
            <a:r>
              <a:rPr lang="en-US" dirty="0"/>
              <a:t>Opportunities to try new things</a:t>
            </a:r>
          </a:p>
          <a:p>
            <a:pPr lvl="1"/>
            <a:r>
              <a:rPr lang="en-US" dirty="0"/>
              <a:t>Tips and tricks from a seasoned professional</a:t>
            </a:r>
          </a:p>
          <a:p>
            <a:pPr marL="0" indent="0">
              <a:buNone/>
            </a:pPr>
            <a:endParaRPr lang="en-US" dirty="0"/>
          </a:p>
          <a:p>
            <a:pPr>
              <a:buChar char="•"/>
            </a:pPr>
            <a:endParaRPr lang="en-US" sz="2000" dirty="0">
              <a:solidFill>
                <a:srgbClr val="404040"/>
              </a:solidFill>
              <a:latin typeface="Avenir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992452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Title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711"/>
            <a:ext cx="9144000" cy="6858000"/>
          </a:xfrm>
        </p:spPr>
      </p:pic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790200" y="547200"/>
            <a:ext cx="7785000" cy="104400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charset="0"/>
                <a:ea typeface="Avenir Next" charset="0"/>
                <a:cs typeface="Avenir Next" charset="0"/>
              </a:rPr>
              <a:t>General Procedures</a:t>
            </a:r>
          </a:p>
        </p:txBody>
      </p:sp>
      <p:sp>
        <p:nvSpPr>
          <p:cNvPr id="7" name="Subtitle 5"/>
          <p:cNvSpPr txBox="1">
            <a:spLocks/>
          </p:cNvSpPr>
          <p:nvPr/>
        </p:nvSpPr>
        <p:spPr>
          <a:xfrm>
            <a:off x="790200" y="2226000"/>
            <a:ext cx="7668000" cy="36864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4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latin typeface="Avenir" charset="0"/>
                <a:ea typeface="Avenir" charset="0"/>
                <a:cs typeface="Avenir" charset="0"/>
              </a:rPr>
              <a:t>Box</a:t>
            </a:r>
          </a:p>
          <a:p>
            <a:pPr algn="l"/>
            <a:r>
              <a:rPr lang="en-US" dirty="0">
                <a:latin typeface="Avenir" charset="0"/>
                <a:ea typeface="Avenir" charset="0"/>
                <a:cs typeface="Avenir" charset="0"/>
              </a:rPr>
              <a:t> </a:t>
            </a:r>
            <a:r>
              <a:rPr lang="en-US" dirty="0">
                <a:latin typeface="Avenir" charset="0"/>
                <a:ea typeface="Avenir" charset="0"/>
                <a:cs typeface="Avenir" charset="0"/>
                <a:hlinkClick r:id="rId3"/>
              </a:rPr>
              <a:t>https://uofi.app.box.com/folder/35576766936?s=3d5s06qry2h5fhz7ja155egxkw003adf</a:t>
            </a:r>
            <a:endParaRPr lang="en-US" dirty="0">
              <a:latin typeface="Avenir" charset="0"/>
              <a:ea typeface="Avenir" charset="0"/>
              <a:cs typeface="Avenir" charset="0"/>
            </a:endParaRPr>
          </a:p>
          <a:p>
            <a:pPr algn="l"/>
            <a:r>
              <a:rPr lang="en-US" dirty="0">
                <a:latin typeface="Avenir" charset="0"/>
                <a:ea typeface="Avenir" charset="0"/>
                <a:cs typeface="Avenir" charset="0"/>
              </a:rPr>
              <a:t>	-Mileage</a:t>
            </a:r>
          </a:p>
          <a:p>
            <a:pPr algn="l"/>
            <a:r>
              <a:rPr lang="en-US" dirty="0">
                <a:latin typeface="Avenir" charset="0"/>
                <a:ea typeface="Avenir" charset="0"/>
                <a:cs typeface="Avenir" charset="0"/>
              </a:rPr>
              <a:t>	-Uploading and naming observations </a:t>
            </a:r>
          </a:p>
          <a:p>
            <a:pPr algn="l"/>
            <a:r>
              <a:rPr lang="en-US" dirty="0">
                <a:latin typeface="Avenir"/>
                <a:ea typeface="Avenir" charset="0"/>
                <a:cs typeface="Avenir" charset="0"/>
              </a:rPr>
              <a:t>	</a:t>
            </a:r>
            <a:r>
              <a:rPr lang="en-US" b="1" dirty="0"/>
              <a:t>432EC Yoo, Lauren Bellina #1</a:t>
            </a:r>
          </a:p>
          <a:p>
            <a:pPr algn="l"/>
            <a:r>
              <a:rPr lang="en-US" b="1" dirty="0"/>
              <a:t>	432EL Gaddis, Ava Leonard #1</a:t>
            </a:r>
          </a:p>
          <a:p>
            <a:pPr algn="l"/>
            <a:r>
              <a:rPr lang="en-US" b="1" dirty="0"/>
              <a:t>	442MG Conti, Sam Jones #1</a:t>
            </a:r>
          </a:p>
          <a:p>
            <a:pPr algn="l"/>
            <a:r>
              <a:rPr lang="en-US" dirty="0">
                <a:latin typeface="Avenir"/>
                <a:ea typeface="Avenir" charset="0"/>
                <a:cs typeface="Avenir" charset="0"/>
              </a:rPr>
              <a:t>	</a:t>
            </a:r>
            <a:r>
              <a:rPr lang="en-US" b="1" dirty="0"/>
              <a:t>442SEC Swanson, Cameron Good #1</a:t>
            </a:r>
            <a:endParaRPr lang="en-US" b="1" dirty="0">
              <a:cs typeface="Calibri"/>
            </a:endParaRPr>
          </a:p>
          <a:p>
            <a:pPr algn="l"/>
            <a:endParaRPr lang="en-US" dirty="0">
              <a:latin typeface="Avenir" charset="0"/>
              <a:ea typeface="Avenir" charset="0"/>
              <a:cs typeface="Avenir" charset="0"/>
            </a:endParaRPr>
          </a:p>
          <a:p>
            <a:pPr algn="l"/>
            <a:r>
              <a:rPr lang="en-US" dirty="0">
                <a:latin typeface="Avenir" charset="0"/>
                <a:ea typeface="Avenir" charset="0"/>
                <a:cs typeface="Avenir" charset="0"/>
              </a:rPr>
              <a:t>ELED and ECE – Canvas for student work</a:t>
            </a:r>
          </a:p>
          <a:p>
            <a:pPr algn="l"/>
            <a:r>
              <a:rPr lang="en-US" dirty="0">
                <a:latin typeface="Avenir"/>
                <a:ea typeface="Avenir" charset="0"/>
                <a:cs typeface="Avenir" charset="0"/>
              </a:rPr>
              <a:t>MG and SEC – Box</a:t>
            </a:r>
          </a:p>
          <a:p>
            <a:pPr algn="l"/>
            <a:endParaRPr lang="en-US" dirty="0">
              <a:latin typeface="Avenir"/>
              <a:ea typeface="Avenir" charset="0"/>
              <a:cs typeface="Avenir" charset="0"/>
            </a:endParaRPr>
          </a:p>
          <a:p>
            <a:pPr algn="l"/>
            <a:r>
              <a:rPr lang="en-US">
                <a:latin typeface="Avenir"/>
                <a:ea typeface="Avenir" charset="0"/>
                <a:cs typeface="Avenir" charset="0"/>
              </a:rPr>
              <a:t>Laptops</a:t>
            </a:r>
            <a:endParaRPr lang="en-US" dirty="0">
              <a:latin typeface="Avenir"/>
              <a:ea typeface="Avenir" charset="0"/>
              <a:cs typeface="Avenir" charset="0"/>
            </a:endParaRPr>
          </a:p>
          <a:p>
            <a:pPr algn="l"/>
            <a:endParaRPr lang="en-US" dirty="0">
              <a:latin typeface="Avenir"/>
              <a:ea typeface="Avenir" charset="0"/>
              <a:cs typeface="Avenir" charset="0"/>
            </a:endParaRPr>
          </a:p>
          <a:p>
            <a:pPr algn="l"/>
            <a:r>
              <a:rPr lang="en-US" dirty="0" err="1">
                <a:latin typeface="Avenir"/>
                <a:ea typeface="Avenir" charset="0"/>
                <a:cs typeface="Avenir" charset="0"/>
              </a:rPr>
              <a:t>Contet</a:t>
            </a:r>
            <a:r>
              <a:rPr lang="en-US" dirty="0">
                <a:latin typeface="Avenir"/>
                <a:ea typeface="Avenir" charset="0"/>
                <a:cs typeface="Avenir" charset="0"/>
              </a:rPr>
              <a:t> test</a:t>
            </a:r>
            <a:endParaRPr lang="en-US" dirty="0">
              <a:latin typeface="Avenir" charset="0"/>
              <a:ea typeface="Avenir" charset="0"/>
              <a:cs typeface="Avenir" charset="0"/>
            </a:endParaRPr>
          </a:p>
          <a:p>
            <a:pPr algn="l"/>
            <a:endParaRPr lang="en-US" dirty="0">
              <a:latin typeface="Avenir" charset="0"/>
              <a:ea typeface="Avenir" charset="0"/>
              <a:cs typeface="Avenir" charset="0"/>
            </a:endParaRPr>
          </a:p>
          <a:p>
            <a:pPr algn="l"/>
            <a:endParaRPr lang="en-US" dirty="0">
              <a:latin typeface="Avenir" charset="0"/>
              <a:ea typeface="Avenir" charset="0"/>
              <a:cs typeface="Avenir" charset="0"/>
            </a:endParaRPr>
          </a:p>
          <a:p>
            <a:pPr algn="l"/>
            <a:endParaRPr lang="en-US" dirty="0">
              <a:latin typeface="Avenir" charset="0"/>
              <a:ea typeface="Avenir" charset="0"/>
              <a:cs typeface="Avenir" charset="0"/>
            </a:endParaRPr>
          </a:p>
          <a:p>
            <a:pPr algn="l"/>
            <a:endParaRPr lang="en-US" dirty="0">
              <a:latin typeface="Avenir" charset="0"/>
              <a:ea typeface="Avenir" charset="0"/>
              <a:cs typeface="Avenir" charset="0"/>
            </a:endParaRPr>
          </a:p>
          <a:p>
            <a:pPr algn="l"/>
            <a:endParaRPr lang="en-US" dirty="0">
              <a:latin typeface="Avenir" charset="0"/>
              <a:ea typeface="Avenir" charset="0"/>
              <a:cs typeface="Aveni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4635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Title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7079"/>
            <a:ext cx="9144000" cy="6858000"/>
          </a:xfrm>
        </p:spPr>
      </p:pic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790200" y="547200"/>
            <a:ext cx="7785000" cy="104400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charset="0"/>
                <a:ea typeface="Avenir Next" charset="0"/>
                <a:cs typeface="Avenir Next" charset="0"/>
              </a:rPr>
              <a:t>Seminar</a:t>
            </a:r>
          </a:p>
        </p:txBody>
      </p:sp>
      <p:sp>
        <p:nvSpPr>
          <p:cNvPr id="7" name="Subtitle 5"/>
          <p:cNvSpPr txBox="1">
            <a:spLocks/>
          </p:cNvSpPr>
          <p:nvPr/>
        </p:nvSpPr>
        <p:spPr>
          <a:xfrm>
            <a:off x="790200" y="2226000"/>
            <a:ext cx="7668000" cy="3686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dirty="0">
              <a:latin typeface="Avenir" charset="0"/>
              <a:ea typeface="Avenir" charset="0"/>
              <a:cs typeface="Avenir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D21F51B-F3DF-604D-A65C-6A1DF7366F69}"/>
              </a:ext>
            </a:extLst>
          </p:cNvPr>
          <p:cNvSpPr txBox="1"/>
          <p:nvPr/>
        </p:nvSpPr>
        <p:spPr>
          <a:xfrm>
            <a:off x="978194" y="2736085"/>
            <a:ext cx="7028121" cy="409342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62626"/>
                </a:solidFill>
                <a:latin typeface="Gill Sans MT"/>
                <a:hlinkClick r:id="rId3"/>
              </a:rPr>
              <a:t>https</a:t>
            </a:r>
            <a:r>
              <a:rPr lang="en-US" sz="2000" b="0" i="0" u="none" strike="noStrike" dirty="0">
                <a:solidFill>
                  <a:srgbClr val="262626"/>
                </a:solidFill>
                <a:effectLst/>
                <a:latin typeface="Gill Sans M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://sce.education.illinois.edu/supervisors/middle-grades</a:t>
            </a:r>
            <a:endParaRPr lang="en-US" sz="2000" dirty="0">
              <a:latin typeface="Gill Sans MT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262626"/>
              </a:solidFill>
              <a:latin typeface="Gill Sans M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62626"/>
                </a:solidFill>
                <a:latin typeface="Gill Sans MT"/>
              </a:rPr>
              <a:t>You</a:t>
            </a:r>
            <a:r>
              <a:rPr lang="en-US" sz="2000" b="0" i="0" u="none" strike="noStrike" dirty="0">
                <a:solidFill>
                  <a:srgbClr val="262626"/>
                </a:solidFill>
                <a:effectLst/>
                <a:latin typeface="Gill Sans MT"/>
              </a:rPr>
              <a:t> arrange time and set up the Zoom sessions</a:t>
            </a:r>
            <a:r>
              <a:rPr lang="en-US" sz="2000" dirty="0">
                <a:solidFill>
                  <a:srgbClr val="262626"/>
                </a:solidFill>
                <a:latin typeface="Gill Sans MT"/>
              </a:rPr>
              <a:t> or in-person</a:t>
            </a:r>
            <a:r>
              <a:rPr lang="en-US" sz="2000" b="0" i="0" u="none" strike="noStrike" dirty="0">
                <a:solidFill>
                  <a:srgbClr val="262626"/>
                </a:solidFill>
                <a:effectLst/>
                <a:latin typeface="Gill Sans MT"/>
              </a:rPr>
              <a:t>. 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Gill Sans MT"/>
              </a:rPr>
              <a:t>​</a:t>
            </a:r>
            <a:endParaRPr lang="en-US" sz="2000" dirty="0">
              <a:cs typeface="Calibri"/>
            </a:endParaRPr>
          </a:p>
          <a:p>
            <a:pPr algn="l" rtl="0" fontAlgn="base"/>
            <a:endParaRPr lang="en-US" sz="20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000" b="0" i="0" u="none" strike="noStrike" dirty="0">
                <a:solidFill>
                  <a:srgbClr val="262626"/>
                </a:solidFill>
                <a:effectLst/>
                <a:latin typeface="Gill Sans MT"/>
              </a:rPr>
              <a:t>You must meet with students for a total of 12 clock hours, so you don’t need to meet every week.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Gill Sans MT"/>
              </a:rPr>
              <a:t>​</a:t>
            </a:r>
            <a:endParaRPr lang="en-US" sz="2000" b="0" i="0" dirty="0">
              <a:solidFill>
                <a:srgbClr val="000000"/>
              </a:solidFill>
              <a:effectLst/>
              <a:latin typeface="Gill Sans MT"/>
              <a:cs typeface="Arial"/>
            </a:endParaRPr>
          </a:p>
          <a:p>
            <a:pPr algn="l" rtl="0" fontAlgn="base"/>
            <a:endParaRPr lang="en-US" sz="20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000" b="0" i="0" u="none" strike="noStrike" dirty="0">
                <a:solidFill>
                  <a:srgbClr val="262626"/>
                </a:solidFill>
                <a:effectLst/>
                <a:latin typeface="Gill Sans MT"/>
              </a:rPr>
              <a:t>Remind students that seminar is NOT optional. 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Gill Sans MT"/>
              </a:rPr>
              <a:t>​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  <a:latin typeface="Gill Sans MT"/>
              <a:cs typeface="Arial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Gill Sans MT"/>
                <a:cs typeface="Arial"/>
              </a:rPr>
              <a:t>Ann </a:t>
            </a:r>
            <a:r>
              <a:rPr lang="en-US" sz="2000" dirty="0" err="1">
                <a:solidFill>
                  <a:srgbClr val="000000"/>
                </a:solidFill>
                <a:latin typeface="Gill Sans MT"/>
                <a:cs typeface="Arial"/>
              </a:rPr>
              <a:t>Pennicook</a:t>
            </a:r>
            <a:r>
              <a:rPr lang="en-US" sz="2000" dirty="0">
                <a:solidFill>
                  <a:srgbClr val="000000"/>
                </a:solidFill>
                <a:latin typeface="Gill Sans MT"/>
                <a:cs typeface="Arial"/>
              </a:rPr>
              <a:t> will do a presentation on classroom management from 4-5:30 on January 9th via Zoom. MG and SEC only. Please make sure you have sent student the link. 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  <a:latin typeface="Gill Sans M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337779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Title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7079"/>
            <a:ext cx="9144000" cy="6858000"/>
          </a:xfrm>
        </p:spPr>
      </p:pic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790200" y="547200"/>
            <a:ext cx="7785000" cy="104400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charset="0"/>
                <a:ea typeface="Avenir Next" charset="0"/>
                <a:cs typeface="Avenir Next" charset="0"/>
              </a:rPr>
              <a:t>Suggested Timeline</a:t>
            </a:r>
          </a:p>
        </p:txBody>
      </p:sp>
      <p:sp>
        <p:nvSpPr>
          <p:cNvPr id="7" name="Subtitle 5"/>
          <p:cNvSpPr txBox="1">
            <a:spLocks/>
          </p:cNvSpPr>
          <p:nvPr/>
        </p:nvSpPr>
        <p:spPr>
          <a:xfrm>
            <a:off x="790200" y="2226000"/>
            <a:ext cx="7668000" cy="3686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dirty="0">
              <a:latin typeface="Avenir" charset="0"/>
              <a:ea typeface="Avenir" charset="0"/>
              <a:cs typeface="Avenir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D21F51B-F3DF-604D-A65C-6A1DF7366F69}"/>
              </a:ext>
            </a:extLst>
          </p:cNvPr>
          <p:cNvSpPr txBox="1"/>
          <p:nvPr/>
        </p:nvSpPr>
        <p:spPr>
          <a:xfrm>
            <a:off x="978194" y="2736085"/>
            <a:ext cx="7028121" cy="230832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 fontAlgn="base">
              <a:buFont typeface="Arial"/>
              <a:buChar char="•"/>
            </a:pPr>
            <a:r>
              <a:rPr lang="en-US" dirty="0"/>
              <a:t>Student teaching calendar is organized by week (January 8 is Week 1,  April 22 is Week 16)​</a:t>
            </a:r>
          </a:p>
          <a:p>
            <a:pPr marL="285750" indent="-285750" fontAlgn="base">
              <a:buFont typeface="Arial"/>
              <a:buChar char="•"/>
            </a:pPr>
            <a:r>
              <a:rPr lang="en-US" dirty="0"/>
              <a:t>Opening meetings (ECE/ELED) should be held in Week 1 or Week 2 ​</a:t>
            </a:r>
            <a:endParaRPr lang="en-US" dirty="0">
              <a:cs typeface="Calibri" panose="020F0502020204030204"/>
            </a:endParaRPr>
          </a:p>
          <a:p>
            <a:pPr marL="285750" indent="-285750" fontAlgn="base">
              <a:buFont typeface="Arial"/>
              <a:buChar char="•"/>
            </a:pPr>
            <a:r>
              <a:rPr lang="en-US" dirty="0"/>
              <a:t>Three observations prior to midterms </a:t>
            </a:r>
          </a:p>
          <a:p>
            <a:pPr marL="285750" indent="-285750" fontAlgn="base">
              <a:buFont typeface="Arial"/>
              <a:buChar char="•"/>
            </a:pPr>
            <a:r>
              <a:rPr lang="en-US" dirty="0"/>
              <a:t>Midterms completed by March 15</a:t>
            </a:r>
            <a:endParaRPr lang="en-US" dirty="0">
              <a:cs typeface="Calibri" panose="020F0502020204030204"/>
            </a:endParaRPr>
          </a:p>
          <a:p>
            <a:pPr marL="285750" indent="-285750" fontAlgn="base">
              <a:buFont typeface="Arial"/>
              <a:buChar char="•"/>
            </a:pPr>
            <a:r>
              <a:rPr lang="en-US" dirty="0"/>
              <a:t>Three more observations prior to final evaluation</a:t>
            </a:r>
          </a:p>
          <a:p>
            <a:pPr marL="285750" indent="-285750" fontAlgn="base">
              <a:buFont typeface="Arial"/>
              <a:buChar char="•"/>
            </a:pPr>
            <a:r>
              <a:rPr lang="en-US" dirty="0"/>
              <a:t>Final evaluations completed by Friday, May 3 </a:t>
            </a:r>
            <a:endParaRPr lang="en-US" sz="2400" dirty="0">
              <a:latin typeface="Arial" panose="020B0604020202020204" pitchFamily="34" charset="0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dirty="0"/>
              <a:t>EARLIEST END DATE FOR STUDENTS IS Friday, April 26</a:t>
            </a:r>
            <a:endParaRPr lang="en-US" sz="24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299014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Title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7079"/>
            <a:ext cx="9144000" cy="6858000"/>
          </a:xfrm>
        </p:spPr>
      </p:pic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790200" y="547200"/>
            <a:ext cx="7785000" cy="104400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charset="0"/>
                <a:ea typeface="Avenir Next" charset="0"/>
                <a:cs typeface="Avenir Next" charset="0"/>
              </a:rPr>
              <a:t>Observations</a:t>
            </a:r>
          </a:p>
        </p:txBody>
      </p:sp>
      <p:sp>
        <p:nvSpPr>
          <p:cNvPr id="7" name="Subtitle 5"/>
          <p:cNvSpPr txBox="1">
            <a:spLocks/>
          </p:cNvSpPr>
          <p:nvPr/>
        </p:nvSpPr>
        <p:spPr>
          <a:xfrm>
            <a:off x="790200" y="2226000"/>
            <a:ext cx="7668000" cy="3686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dirty="0">
              <a:latin typeface="Avenir" charset="0"/>
              <a:ea typeface="Avenir" charset="0"/>
              <a:cs typeface="Avenir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309299-393C-3548-8F3B-BA85DC7CBFB2}"/>
              </a:ext>
            </a:extLst>
          </p:cNvPr>
          <p:cNvSpPr txBox="1"/>
          <p:nvPr/>
        </p:nvSpPr>
        <p:spPr>
          <a:xfrm>
            <a:off x="983470" y="2418143"/>
            <a:ext cx="6796130" cy="400109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Scheduling (</a:t>
            </a:r>
            <a:r>
              <a:rPr lang="en-US" sz="2400" b="1" i="1" dirty="0"/>
              <a:t>minimum</a:t>
            </a:r>
            <a:r>
              <a:rPr lang="en-US" sz="2400" dirty="0"/>
              <a:t> of five per student)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Three before midterm, two before final</a:t>
            </a:r>
            <a:endParaRPr lang="en-US" sz="2400" dirty="0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cs typeface="Calibri"/>
              </a:rPr>
              <a:t>Please schedule additional observations for candidates who would benefit 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Pre-conference </a:t>
            </a:r>
            <a:endParaRPr lang="en-US" sz="2400" dirty="0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Observation and feedback form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Post-conference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Share observation feedback with coop and candidate</a:t>
            </a:r>
            <a:endParaRPr lang="en-US" sz="2400" dirty="0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Upload to Box</a:t>
            </a:r>
            <a:endParaRPr lang="en-US" sz="2400" dirty="0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8643709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Title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7079"/>
            <a:ext cx="9144000" cy="6858000"/>
          </a:xfrm>
        </p:spPr>
      </p:pic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790200" y="547200"/>
            <a:ext cx="7785000" cy="104400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charset="0"/>
                <a:ea typeface="Avenir Next" charset="0"/>
                <a:cs typeface="Avenir Next" charset="0"/>
              </a:rPr>
              <a:t>Observations</a:t>
            </a:r>
          </a:p>
        </p:txBody>
      </p:sp>
      <p:sp>
        <p:nvSpPr>
          <p:cNvPr id="7" name="Subtitle 5"/>
          <p:cNvSpPr txBox="1">
            <a:spLocks/>
          </p:cNvSpPr>
          <p:nvPr/>
        </p:nvSpPr>
        <p:spPr>
          <a:xfrm>
            <a:off x="790200" y="2226000"/>
            <a:ext cx="7668000" cy="3686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dirty="0">
              <a:latin typeface="Avenir" charset="0"/>
              <a:ea typeface="Avenir" charset="0"/>
              <a:cs typeface="Avenir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309299-393C-3548-8F3B-BA85DC7CBFB2}"/>
              </a:ext>
            </a:extLst>
          </p:cNvPr>
          <p:cNvSpPr txBox="1"/>
          <p:nvPr/>
        </p:nvSpPr>
        <p:spPr>
          <a:xfrm>
            <a:off x="983470" y="2418143"/>
            <a:ext cx="6796130" cy="470898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dirty="0"/>
              <a:t>        </a:t>
            </a:r>
            <a:r>
              <a:rPr lang="en-US" b="1" dirty="0"/>
              <a:t>Preconference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For at least the first three observations, students will provide a written copy of this form prior to your meeting</a:t>
            </a:r>
            <a:endParaRPr lang="en-US" dirty="0">
              <a:cs typeface="Calibri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Lesson plans will be submitted 24 hours in advance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If students do not submit plans or sign up for a preconference, you have the right to cancel their observation</a:t>
            </a:r>
            <a:endParaRPr lang="en-US" dirty="0">
              <a:cs typeface="Calibri" panose="020F0502020204030204"/>
            </a:endParaRPr>
          </a:p>
          <a:p>
            <a:pPr lvl="1"/>
            <a:endParaRPr lang="en-US" dirty="0">
              <a:cs typeface="Calibri" panose="020F0502020204030204"/>
            </a:endParaRPr>
          </a:p>
          <a:p>
            <a:pPr lvl="1"/>
            <a:r>
              <a:rPr lang="en-US" b="1" dirty="0"/>
              <a:t>Post-conference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cs typeface="Calibri"/>
              </a:rPr>
              <a:t>Use form to guide reflective conversation. Take notes and share with student.</a:t>
            </a:r>
          </a:p>
          <a:p>
            <a:pPr lvl="1"/>
            <a:endParaRPr lang="en-US" dirty="0">
              <a:cs typeface="Calibri"/>
            </a:endParaRPr>
          </a:p>
          <a:p>
            <a:pPr marL="228600" lvl="1" algn="ctr"/>
            <a:r>
              <a:rPr lang="en-US" sz="1200" u="sng" dirty="0">
                <a:highlight>
                  <a:srgbClr val="FFFF00"/>
                </a:highlight>
              </a:rPr>
              <a:t>You do not need to upload these forms. Encourage students to use them as evidence for Domains 1 and 4 for midterm/final evals.</a:t>
            </a:r>
            <a:br>
              <a:rPr lang="en-US" dirty="0"/>
            </a:br>
            <a:endParaRPr lang="en-US" dirty="0">
              <a:cs typeface="Calibri" panose="020F0502020204030204"/>
            </a:endParaRPr>
          </a:p>
          <a:p>
            <a:pPr marL="2286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314412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Title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7079"/>
            <a:ext cx="9144000" cy="6858000"/>
          </a:xfrm>
        </p:spPr>
      </p:pic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790200" y="547200"/>
            <a:ext cx="7785000" cy="104400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charset="0"/>
                <a:ea typeface="Avenir Next" charset="0"/>
                <a:cs typeface="Avenir Next" charset="0"/>
              </a:rPr>
              <a:t>Observations</a:t>
            </a:r>
          </a:p>
        </p:txBody>
      </p:sp>
      <p:sp>
        <p:nvSpPr>
          <p:cNvPr id="7" name="Subtitle 5"/>
          <p:cNvSpPr txBox="1">
            <a:spLocks/>
          </p:cNvSpPr>
          <p:nvPr/>
        </p:nvSpPr>
        <p:spPr>
          <a:xfrm>
            <a:off x="790200" y="2226000"/>
            <a:ext cx="7668000" cy="3686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dirty="0">
              <a:latin typeface="Avenir" charset="0"/>
              <a:ea typeface="Avenir" charset="0"/>
              <a:cs typeface="Avenir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309299-393C-3548-8F3B-BA85DC7CBFB2}"/>
              </a:ext>
            </a:extLst>
          </p:cNvPr>
          <p:cNvSpPr txBox="1"/>
          <p:nvPr/>
        </p:nvSpPr>
        <p:spPr>
          <a:xfrm>
            <a:off x="1028963" y="2076949"/>
            <a:ext cx="6796130" cy="489364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Email completed form to student and cooperating teacher within 48 hours</a:t>
            </a:r>
            <a:br>
              <a:rPr lang="en-US" sz="2400" dirty="0"/>
            </a:b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Be direct and specific with any items needing improvement (“I need to see </a:t>
            </a:r>
            <a:r>
              <a:rPr lang="en-US" sz="2400" dirty="0" err="1"/>
              <a:t>x,y,z</a:t>
            </a:r>
            <a:r>
              <a:rPr lang="en-US" sz="2400" dirty="0"/>
              <a:t> in your next observation.”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Include several positive statements of performance</a:t>
            </a:r>
            <a:br>
              <a:rPr lang="en-US" sz="2400" dirty="0"/>
            </a:b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Upload a copy to Box (see labeling format on slide 12)</a:t>
            </a:r>
            <a:endParaRPr lang="en-US" sz="2400">
              <a:cs typeface="Calibri"/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389240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Title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7079"/>
            <a:ext cx="9144000" cy="6858000"/>
          </a:xfrm>
        </p:spPr>
      </p:pic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790200" y="547200"/>
            <a:ext cx="7785000" cy="104400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charset="0"/>
                <a:ea typeface="Avenir Next" charset="0"/>
                <a:cs typeface="Avenir Next" charset="0"/>
              </a:rPr>
              <a:t>Evaluations</a:t>
            </a:r>
          </a:p>
        </p:txBody>
      </p:sp>
      <p:sp>
        <p:nvSpPr>
          <p:cNvPr id="7" name="Subtitle 5"/>
          <p:cNvSpPr txBox="1">
            <a:spLocks/>
          </p:cNvSpPr>
          <p:nvPr/>
        </p:nvSpPr>
        <p:spPr>
          <a:xfrm>
            <a:off x="790200" y="2226000"/>
            <a:ext cx="7668000" cy="3686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dirty="0">
              <a:latin typeface="Avenir" charset="0"/>
              <a:ea typeface="Avenir" charset="0"/>
              <a:cs typeface="Avenir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309299-393C-3548-8F3B-BA85DC7CBFB2}"/>
              </a:ext>
            </a:extLst>
          </p:cNvPr>
          <p:cNvSpPr txBox="1"/>
          <p:nvPr/>
        </p:nvSpPr>
        <p:spPr>
          <a:xfrm>
            <a:off x="994843" y="2156561"/>
            <a:ext cx="6796130" cy="452431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/>
              <a:t>CoTE</a:t>
            </a:r>
            <a:r>
              <a:rPr lang="en-US" dirty="0"/>
              <a:t> portal: </a:t>
            </a:r>
            <a:r>
              <a:rPr lang="en-US" dirty="0">
                <a:hlinkClick r:id="rId3"/>
              </a:rPr>
              <a:t>https://www.cote.illinois.edu/</a:t>
            </a:r>
            <a:endParaRPr lang="en-US" dirty="0"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Midterm/Takeover meeting prior to spring break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cs typeface="Calibri"/>
              </a:rPr>
              <a:t>Discuss takeover plan at midterm meeting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Final in last two weeks of student teaching</a:t>
            </a:r>
            <a:endParaRPr lang="en-US" dirty="0">
              <a:cs typeface="Calibri" panose="020F0502020204030204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cs typeface="Calibri" panose="020F0502020204030204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cs typeface="Calibri" panose="020F0502020204030204"/>
              </a:rPr>
              <a:t>Get these meetings on your calendar at the beginning of the semester</a:t>
            </a:r>
          </a:p>
          <a:p>
            <a:endParaRPr lang="en-US" dirty="0">
              <a:cs typeface="Calibri" panose="020F0502020204030204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Danielson framework/training</a:t>
            </a:r>
            <a:endParaRPr lang="en-US" dirty="0"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Professional Behavior Checklist </a:t>
            </a:r>
            <a:endParaRPr lang="en-US" dirty="0">
              <a:highlight>
                <a:srgbClr val="FFFF00"/>
              </a:highlight>
              <a:ea typeface="+mn-lt"/>
              <a:cs typeface="+mn-lt"/>
            </a:endParaRPr>
          </a:p>
          <a:p>
            <a:r>
              <a:rPr lang="en-US" dirty="0">
                <a:ea typeface="+mn-lt"/>
                <a:cs typeface="+mn-lt"/>
                <a:hlinkClick r:id="rId4"/>
              </a:rPr>
              <a:t>https://sce.education.illinois.edu/supervisors/elementary</a:t>
            </a:r>
            <a:endParaRPr lang="en-US" dirty="0">
              <a:highlight>
                <a:srgbClr val="FFFF00"/>
              </a:highlight>
              <a:cs typeface="Calibri"/>
            </a:endParaRPr>
          </a:p>
          <a:p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299938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Title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7079"/>
            <a:ext cx="9144000" cy="6858000"/>
          </a:xfrm>
        </p:spPr>
      </p:pic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790200" y="547200"/>
            <a:ext cx="7785000" cy="104400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charset="0"/>
                <a:ea typeface="Avenir Next" charset="0"/>
                <a:cs typeface="Avenir Next" charset="0"/>
              </a:rPr>
              <a:t>Evaluations</a:t>
            </a:r>
          </a:p>
        </p:txBody>
      </p:sp>
      <p:sp>
        <p:nvSpPr>
          <p:cNvPr id="7" name="Subtitle 5"/>
          <p:cNvSpPr txBox="1">
            <a:spLocks/>
          </p:cNvSpPr>
          <p:nvPr/>
        </p:nvSpPr>
        <p:spPr>
          <a:xfrm>
            <a:off x="790200" y="2226000"/>
            <a:ext cx="7668000" cy="3686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dirty="0">
              <a:latin typeface="Avenir" charset="0"/>
              <a:ea typeface="Avenir" charset="0"/>
              <a:cs typeface="Avenir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309299-393C-3548-8F3B-BA85DC7CBFB2}"/>
              </a:ext>
            </a:extLst>
          </p:cNvPr>
          <p:cNvSpPr txBox="1"/>
          <p:nvPr/>
        </p:nvSpPr>
        <p:spPr>
          <a:xfrm>
            <a:off x="983470" y="2418143"/>
            <a:ext cx="679613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Most candidates will move on with a score of “Continue without Reservation”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Sometimes, candidates need a support plan to be successful.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Which brings us to…..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72087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Title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790200" y="547200"/>
            <a:ext cx="7785000" cy="1044000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>
                <a:solidFill>
                  <a:schemeClr val="bg1"/>
                </a:solidFill>
                <a:latin typeface="Avenir Next" charset="0"/>
                <a:ea typeface="Avenir Next" charset="0"/>
                <a:cs typeface="Avenir Next" charset="0"/>
              </a:rPr>
              <a:t>Introductions</a:t>
            </a:r>
          </a:p>
        </p:txBody>
      </p:sp>
      <p:sp>
        <p:nvSpPr>
          <p:cNvPr id="7" name="Subtitle 5"/>
          <p:cNvSpPr txBox="1">
            <a:spLocks/>
          </p:cNvSpPr>
          <p:nvPr/>
        </p:nvSpPr>
        <p:spPr>
          <a:xfrm>
            <a:off x="790200" y="2226000"/>
            <a:ext cx="7668000" cy="36864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Avenir" charset="0"/>
                <a:ea typeface="Avenir" charset="0"/>
                <a:cs typeface="Avenir" charset="0"/>
              </a:rPr>
              <a:t>Dr. Cara </a:t>
            </a:r>
            <a:r>
              <a:rPr lang="en-US" dirty="0" err="1">
                <a:latin typeface="Avenir" charset="0"/>
                <a:ea typeface="Avenir" charset="0"/>
                <a:cs typeface="Avenir" charset="0"/>
              </a:rPr>
              <a:t>Gutzmer</a:t>
            </a:r>
            <a:r>
              <a:rPr lang="en-US" dirty="0">
                <a:latin typeface="Avenir" charset="0"/>
                <a:ea typeface="Avenir" charset="0"/>
                <a:cs typeface="Avenir" charset="0"/>
              </a:rPr>
              <a:t>, Director of School and Community Experiences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>
              <a:latin typeface="Avenir" charset="0"/>
              <a:ea typeface="Avenir" charset="0"/>
              <a:cs typeface="Avenir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Avenir" charset="0"/>
                <a:ea typeface="Avenir" charset="0"/>
                <a:cs typeface="Avenir" charset="0"/>
              </a:rPr>
              <a:t>Sue Talbott, Clinical Experiences Specialist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>
              <a:latin typeface="Avenir" charset="0"/>
              <a:ea typeface="Avenir" charset="0"/>
              <a:cs typeface="Avenir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Avenir" charset="0"/>
                <a:ea typeface="Avenir" charset="0"/>
                <a:cs typeface="Avenir" charset="0"/>
              </a:rPr>
              <a:t>Danielle </a:t>
            </a:r>
            <a:r>
              <a:rPr lang="en-US" dirty="0" err="1">
                <a:latin typeface="Avenir" charset="0"/>
                <a:ea typeface="Avenir" charset="0"/>
                <a:cs typeface="Avenir" charset="0"/>
              </a:rPr>
              <a:t>Galardy</a:t>
            </a:r>
            <a:r>
              <a:rPr lang="en-US" dirty="0">
                <a:latin typeface="Avenir" charset="0"/>
                <a:ea typeface="Avenir" charset="0"/>
                <a:cs typeface="Avenir" charset="0"/>
              </a:rPr>
              <a:t>, Office Manager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>
              <a:latin typeface="Avenir" charset="0"/>
              <a:ea typeface="Avenir" charset="0"/>
              <a:cs typeface="Avenir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Avenir" charset="0"/>
                <a:ea typeface="Avenir" charset="0"/>
                <a:cs typeface="Avenir" charset="0"/>
              </a:rPr>
              <a:t>THE TEAM!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Avenir" charset="0"/>
                <a:ea typeface="Avenir" charset="0"/>
                <a:cs typeface="Avenir" charset="0"/>
              </a:rPr>
              <a:t>Name, program, best part of your winter break</a:t>
            </a:r>
          </a:p>
          <a:p>
            <a:pPr algn="l"/>
            <a:endParaRPr lang="en-US" dirty="0">
              <a:latin typeface="Avenir" charset="0"/>
              <a:ea typeface="Avenir" charset="0"/>
              <a:cs typeface="Aveni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96504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Title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790200" y="547200"/>
            <a:ext cx="7785000" cy="1044000"/>
          </a:xfrm>
        </p:spPr>
        <p:txBody>
          <a:bodyPr>
            <a:normAutofit fontScale="92500"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charset="0"/>
                <a:ea typeface="Avenir Next" charset="0"/>
                <a:cs typeface="Avenir Next" charset="0"/>
              </a:rPr>
              <a:t>Protocol for Struggling Students</a:t>
            </a:r>
          </a:p>
        </p:txBody>
      </p:sp>
      <p:sp>
        <p:nvSpPr>
          <p:cNvPr id="7" name="Subtitle 5"/>
          <p:cNvSpPr txBox="1">
            <a:spLocks/>
          </p:cNvSpPr>
          <p:nvPr/>
        </p:nvSpPr>
        <p:spPr>
          <a:xfrm>
            <a:off x="790200" y="2226000"/>
            <a:ext cx="7668000" cy="3686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dirty="0">
              <a:latin typeface="Avenir" charset="0"/>
              <a:ea typeface="Avenir" charset="0"/>
              <a:cs typeface="Avenir" charset="0"/>
            </a:endParaRPr>
          </a:p>
        </p:txBody>
      </p:sp>
      <p:pic>
        <p:nvPicPr>
          <p:cNvPr id="5" name="Picture 7" descr="Diagram&#10;&#10;Description automatically generated">
            <a:extLst>
              <a:ext uri="{FF2B5EF4-FFF2-40B4-BE49-F238E27FC236}">
                <a16:creationId xmlns:a16="http://schemas.microsoft.com/office/drawing/2014/main" id="{07BE2AE6-1869-43A4-8BA1-89819B303C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0093" y="1414130"/>
            <a:ext cx="7240771" cy="489667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ED9E274-FCFB-E76F-F837-FD94975D1B32}"/>
              </a:ext>
            </a:extLst>
          </p:cNvPr>
          <p:cNvSpPr txBox="1"/>
          <p:nvPr/>
        </p:nvSpPr>
        <p:spPr>
          <a:xfrm>
            <a:off x="205384" y="5348882"/>
            <a:ext cx="2645567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 dirty="0">
                <a:solidFill>
                  <a:srgbClr val="FF0000"/>
                </a:solidFill>
                <a:ea typeface="+mn-lt"/>
                <a:cs typeface="+mn-lt"/>
                <a:hlinkClick r:id="rId4"/>
              </a:rPr>
              <a:t>https://sce.education.illinois.edu/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4755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Title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9049"/>
            <a:ext cx="9144000" cy="6858000"/>
          </a:xfrm>
        </p:spPr>
      </p:pic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790200" y="547200"/>
            <a:ext cx="7785000" cy="1044000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/>
                <a:ea typeface="Avenir Next" charset="0"/>
                <a:cs typeface="Avenir Next" charset="0"/>
              </a:rPr>
              <a:t>Student teaching subbing guidelines (sub license required)</a:t>
            </a:r>
          </a:p>
        </p:txBody>
      </p:sp>
      <p:sp>
        <p:nvSpPr>
          <p:cNvPr id="7" name="Subtitle 5"/>
          <p:cNvSpPr txBox="1">
            <a:spLocks/>
          </p:cNvSpPr>
          <p:nvPr/>
        </p:nvSpPr>
        <p:spPr>
          <a:xfrm>
            <a:off x="790200" y="2226000"/>
            <a:ext cx="7668000" cy="3686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dirty="0">
              <a:latin typeface="Avenir" charset="0"/>
              <a:ea typeface="Avenir" charset="0"/>
              <a:cs typeface="Avenir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309299-393C-3548-8F3B-BA85DC7CBFB2}"/>
              </a:ext>
            </a:extLst>
          </p:cNvPr>
          <p:cNvSpPr txBox="1"/>
          <p:nvPr/>
        </p:nvSpPr>
        <p:spPr>
          <a:xfrm>
            <a:off x="1006216" y="2224800"/>
            <a:ext cx="6796130" cy="467820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400" dirty="0">
                <a:ea typeface="+mn-lt"/>
                <a:cs typeface="+mn-lt"/>
              </a:rPr>
              <a:t>Prior to full takeover, candidates may be employed as a substitute </a:t>
            </a:r>
            <a:r>
              <a:rPr lang="en-US" sz="1400" b="1" dirty="0">
                <a:ea typeface="+mn-lt"/>
                <a:cs typeface="+mn-lt"/>
              </a:rPr>
              <a:t>for their cooperating teacher</a:t>
            </a:r>
            <a:r>
              <a:rPr lang="en-US" sz="1400" dirty="0">
                <a:ea typeface="+mn-lt"/>
                <a:cs typeface="+mn-lt"/>
              </a:rPr>
              <a:t> a maximum of </a:t>
            </a:r>
            <a:r>
              <a:rPr lang="en-US" sz="1400" b="1" dirty="0">
                <a:ea typeface="+mn-lt"/>
                <a:cs typeface="+mn-lt"/>
              </a:rPr>
              <a:t>five times</a:t>
            </a:r>
            <a:r>
              <a:rPr lang="en-US" sz="1400" dirty="0">
                <a:ea typeface="+mn-lt"/>
                <a:cs typeface="+mn-lt"/>
              </a:rPr>
              <a:t> (half or full days).  </a:t>
            </a:r>
            <a:endParaRPr lang="en-US" sz="1400" dirty="0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ea typeface="+mn-lt"/>
                <a:cs typeface="+mn-lt"/>
              </a:rPr>
              <a:t>During or after full takeover, candidates may be employed as a substitute </a:t>
            </a:r>
            <a:r>
              <a:rPr lang="en-US" sz="1400" b="1" dirty="0">
                <a:ea typeface="+mn-lt"/>
                <a:cs typeface="+mn-lt"/>
              </a:rPr>
              <a:t>for their cooperating teacher</a:t>
            </a:r>
            <a:r>
              <a:rPr lang="en-US" sz="1400" dirty="0">
                <a:ea typeface="+mn-lt"/>
                <a:cs typeface="+mn-lt"/>
              </a:rPr>
              <a:t> a maximum of </a:t>
            </a:r>
            <a:r>
              <a:rPr lang="en-US" sz="1400" b="1" dirty="0">
                <a:ea typeface="+mn-lt"/>
                <a:cs typeface="+mn-lt"/>
              </a:rPr>
              <a:t>five times </a:t>
            </a:r>
            <a:r>
              <a:rPr lang="en-US" sz="1400" dirty="0">
                <a:ea typeface="+mn-lt"/>
                <a:cs typeface="+mn-lt"/>
              </a:rPr>
              <a:t>(half or full days).  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ea typeface="+mn-lt"/>
                <a:cs typeface="+mn-lt"/>
              </a:rPr>
              <a:t>Candidates have the right to refuse requests to substitute teach. 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ea typeface="+mn-lt"/>
                <a:cs typeface="+mn-lt"/>
              </a:rPr>
              <a:t>Candidates may </a:t>
            </a:r>
            <a:r>
              <a:rPr lang="en-US" sz="1400" b="1" dirty="0">
                <a:ea typeface="+mn-lt"/>
                <a:cs typeface="+mn-lt"/>
              </a:rPr>
              <a:t>not </a:t>
            </a:r>
            <a:r>
              <a:rPr lang="en-US" sz="1400" dirty="0">
                <a:ea typeface="+mn-lt"/>
                <a:cs typeface="+mn-lt"/>
              </a:rPr>
              <a:t>serve as a substitute outside of their classroom during their assigned practicum schedule. </a:t>
            </a:r>
            <a:endParaRPr lang="en-US" sz="1400" dirty="0"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ea typeface="+mn-lt"/>
                <a:cs typeface="+mn-lt"/>
              </a:rPr>
              <a:t>Candidates are free to work at-will for any district they wish during breaks in their student teaching calendar and after their placement ends on April 26 or after all absences have been made up.  </a:t>
            </a:r>
            <a:endParaRPr lang="en-US" sz="1400" dirty="0"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cs typeface="Calibri" panose="020F0502020204030204"/>
              </a:rPr>
              <a:t>Candidates MUST inform their supervisor about subbing and record their subbing time for </a:t>
            </a:r>
            <a:r>
              <a:rPr lang="en-US" sz="1400" err="1">
                <a:cs typeface="Calibri" panose="020F0502020204030204"/>
              </a:rPr>
              <a:t>CoTE</a:t>
            </a:r>
            <a:r>
              <a:rPr lang="en-US" sz="1400" dirty="0">
                <a:cs typeface="Calibri" panose="020F0502020204030204"/>
              </a:rPr>
              <a:t> in an Excel sheet. We will share this soon.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cs typeface="Calibri" panose="020F0502020204030204"/>
              </a:rPr>
              <a:t>Candidates do NOT record their time subbing on their </a:t>
            </a:r>
            <a:r>
              <a:rPr lang="en-US" sz="1400" err="1">
                <a:cs typeface="Calibri" panose="020F0502020204030204"/>
              </a:rPr>
              <a:t>CoTE</a:t>
            </a:r>
            <a:r>
              <a:rPr lang="en-US" sz="1400" dirty="0">
                <a:cs typeface="Calibri"/>
              </a:rPr>
              <a:t> time card.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cs typeface="Calibri" panose="020F0502020204030204"/>
              </a:rPr>
              <a:t>Candidates do not make up the hours they spent subbing. They will still have plenty to graduate with their license!</a:t>
            </a:r>
          </a:p>
          <a:p>
            <a:pPr marL="285750" indent="-285750">
              <a:buFont typeface="Arial"/>
              <a:buChar char="•"/>
            </a:pPr>
            <a:endParaRPr lang="en-US" sz="1400" dirty="0">
              <a:cs typeface="Calibri" panose="020F0502020204030204"/>
            </a:endParaRPr>
          </a:p>
          <a:p>
            <a:br>
              <a:rPr lang="en-US" dirty="0"/>
            </a:br>
            <a:endParaRPr lang="en-US" sz="1400" dirty="0">
              <a:cs typeface="Calibri"/>
            </a:endParaRPr>
          </a:p>
          <a:p>
            <a:pPr marL="228600" lvl="1" indent="0">
              <a:buNone/>
            </a:pPr>
            <a:endParaRPr lang="en-US" sz="1400" dirty="0">
              <a:cs typeface="Calibri"/>
            </a:endParaRPr>
          </a:p>
          <a:p>
            <a:pPr lvl="1"/>
            <a:endParaRPr lang="en-US" sz="1400" dirty="0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469900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Title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9" y="514542"/>
            <a:ext cx="9144000" cy="6858000"/>
          </a:xfrm>
        </p:spPr>
      </p:pic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790200" y="547200"/>
            <a:ext cx="7785000" cy="10440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/>
                <a:ea typeface="Avenir Next" charset="0"/>
                <a:cs typeface="Avenir Next" charset="0"/>
              </a:rPr>
              <a:t>Action Items</a:t>
            </a:r>
            <a:endParaRPr lang="en-US" sz="4000" b="1" dirty="0">
              <a:solidFill>
                <a:schemeClr val="bg1"/>
              </a:solidFill>
              <a:latin typeface="Avenir Next" charset="0"/>
              <a:ea typeface="Avenir Next" charset="0"/>
              <a:cs typeface="Avenir Next" charset="0"/>
            </a:endParaRPr>
          </a:p>
        </p:txBody>
      </p:sp>
      <p:sp>
        <p:nvSpPr>
          <p:cNvPr id="7" name="Subtitle 5"/>
          <p:cNvSpPr txBox="1">
            <a:spLocks/>
          </p:cNvSpPr>
          <p:nvPr/>
        </p:nvSpPr>
        <p:spPr>
          <a:xfrm>
            <a:off x="790200" y="2226000"/>
            <a:ext cx="7668000" cy="3686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dirty="0">
              <a:latin typeface="Avenir" charset="0"/>
              <a:ea typeface="Avenir" charset="0"/>
              <a:cs typeface="Avenir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309299-393C-3548-8F3B-BA85DC7CBFB2}"/>
              </a:ext>
            </a:extLst>
          </p:cNvPr>
          <p:cNvSpPr txBox="1"/>
          <p:nvPr/>
        </p:nvSpPr>
        <p:spPr>
          <a:xfrm>
            <a:off x="983470" y="2418143"/>
            <a:ext cx="6796130" cy="415498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cs typeface="Calibri"/>
              </a:rPr>
              <a:t>Schedule opening meetings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cs typeface="Calibri"/>
              </a:rPr>
              <a:t>Familiarize yourself with the SCE website/resources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cs typeface="Calibri"/>
              </a:rPr>
              <a:t>Canvas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cs typeface="Calibri"/>
              </a:rPr>
              <a:t>Think about seminar topics - share with team and consider joining forces!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cs typeface="Calibri"/>
              </a:rPr>
              <a:t>Email/call us with any questions! </a:t>
            </a:r>
          </a:p>
        </p:txBody>
      </p:sp>
    </p:spTree>
    <p:extLst>
      <p:ext uri="{BB962C8B-B14F-4D97-AF65-F5344CB8AC3E}">
        <p14:creationId xmlns:p14="http://schemas.microsoft.com/office/powerpoint/2010/main" val="42198047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Title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790200" y="547200"/>
            <a:ext cx="7785000" cy="104400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charset="0"/>
                <a:ea typeface="Avenir Next" charset="0"/>
                <a:cs typeface="Avenir Next" charset="0"/>
              </a:rPr>
              <a:t>IN CLOSING…</a:t>
            </a:r>
          </a:p>
        </p:txBody>
      </p:sp>
      <p:sp>
        <p:nvSpPr>
          <p:cNvPr id="7" name="Subtitle 5"/>
          <p:cNvSpPr txBox="1">
            <a:spLocks/>
          </p:cNvSpPr>
          <p:nvPr/>
        </p:nvSpPr>
        <p:spPr>
          <a:xfrm>
            <a:off x="790200" y="2226000"/>
            <a:ext cx="7668000" cy="3686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dirty="0">
              <a:latin typeface="Avenir" charset="0"/>
              <a:ea typeface="Avenir" charset="0"/>
              <a:cs typeface="Avenir" charset="0"/>
            </a:endParaRPr>
          </a:p>
        </p:txBody>
      </p:sp>
      <p:pic>
        <p:nvPicPr>
          <p:cNvPr id="8" name="Picture 7" descr="A close-up of a sign&#10;&#10;Description automatically generated with low confidence">
            <a:extLst>
              <a:ext uri="{FF2B5EF4-FFF2-40B4-BE49-F238E27FC236}">
                <a16:creationId xmlns:a16="http://schemas.microsoft.com/office/drawing/2014/main" id="{E53BB764-C103-C6A4-4ACF-93BE2839CA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1928" y="1822715"/>
            <a:ext cx="2680143" cy="4290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4065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71237"/>
          </a:xfrm>
        </p:spPr>
      </p:pic>
    </p:spTree>
    <p:extLst>
      <p:ext uri="{BB962C8B-B14F-4D97-AF65-F5344CB8AC3E}">
        <p14:creationId xmlns:p14="http://schemas.microsoft.com/office/powerpoint/2010/main" val="15500294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336136" y="1336710"/>
            <a:ext cx="6858000" cy="418458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088181" y="1092216"/>
            <a:ext cx="6346209" cy="41820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833933" y="3515977"/>
            <a:ext cx="2501979" cy="418206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176002" y="1496845"/>
            <a:ext cx="6858001" cy="386430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74277" y="1668285"/>
            <a:ext cx="4318303" cy="3238727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94787C-1A97-D442-B24F-6DFCF9FB4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797" y="586855"/>
            <a:ext cx="3172575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3500" dirty="0">
                <a:solidFill>
                  <a:srgbClr val="FFFFFF"/>
                </a:solidFill>
              </a:rPr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05AFC8-E42E-1D4B-B592-D06DA73110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7368" y="649480"/>
            <a:ext cx="3646835" cy="5546047"/>
          </a:xfrm>
        </p:spPr>
        <p:txBody>
          <a:bodyPr anchor="ctr">
            <a:normAutofit/>
          </a:bodyPr>
          <a:lstStyle/>
          <a:p>
            <a:r>
              <a:rPr lang="en-US" sz="1700" dirty="0"/>
              <a:t>Your role</a:t>
            </a:r>
            <a:endParaRPr lang="en-US" sz="1700" dirty="0">
              <a:cs typeface="Calibri"/>
            </a:endParaRPr>
          </a:p>
          <a:p>
            <a:r>
              <a:rPr lang="en-US" sz="1700" dirty="0">
                <a:cs typeface="Calibri"/>
              </a:rPr>
              <a:t>Our candidates</a:t>
            </a:r>
          </a:p>
          <a:p>
            <a:r>
              <a:rPr lang="en-US" sz="1700"/>
              <a:t>Procedures and processes</a:t>
            </a:r>
            <a:endParaRPr lang="en-US" sz="1700" dirty="0">
              <a:cs typeface="Calibri"/>
            </a:endParaRPr>
          </a:p>
          <a:p>
            <a:r>
              <a:rPr lang="en-US" sz="1700">
                <a:cs typeface="Calibri"/>
              </a:rPr>
              <a:t>Responsibilities and timeline</a:t>
            </a:r>
          </a:p>
          <a:p>
            <a:r>
              <a:rPr lang="en-US" sz="1700">
                <a:cs typeface="Calibri"/>
              </a:rPr>
              <a:t>Break</a:t>
            </a:r>
            <a:endParaRPr lang="en-US" sz="1700" dirty="0">
              <a:cs typeface="Calibri"/>
            </a:endParaRPr>
          </a:p>
          <a:p>
            <a:r>
              <a:rPr lang="en-US" sz="1700">
                <a:cs typeface="Calibri"/>
              </a:rPr>
              <a:t>Trauma-informed education</a:t>
            </a:r>
            <a:endParaRPr lang="en-US" sz="1700" dirty="0">
              <a:cs typeface="Calibri"/>
            </a:endParaRPr>
          </a:p>
          <a:p>
            <a:pPr marL="0" indent="0">
              <a:buNone/>
            </a:pPr>
            <a:endParaRPr lang="en-US" sz="1700" dirty="0">
              <a:cs typeface="Calibri"/>
            </a:endParaRPr>
          </a:p>
          <a:p>
            <a:pPr marL="0" indent="0">
              <a:buNone/>
            </a:pPr>
            <a:endParaRPr lang="en-US" sz="1700" dirty="0"/>
          </a:p>
          <a:p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8141193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Title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38963"/>
          </a:xfrm>
        </p:spPr>
      </p:pic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790200" y="547200"/>
            <a:ext cx="7785000" cy="1044000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>
                <a:solidFill>
                  <a:schemeClr val="bg1"/>
                </a:solidFill>
                <a:latin typeface="Avenir Next" charset="0"/>
                <a:ea typeface="Avenir Next" charset="0"/>
                <a:cs typeface="Avenir Next" charset="0"/>
              </a:rPr>
              <a:t>Your Role</a:t>
            </a:r>
          </a:p>
        </p:txBody>
      </p:sp>
      <p:sp>
        <p:nvSpPr>
          <p:cNvPr id="7" name="Subtitle 5"/>
          <p:cNvSpPr txBox="1">
            <a:spLocks/>
          </p:cNvSpPr>
          <p:nvPr/>
        </p:nvSpPr>
        <p:spPr>
          <a:xfrm>
            <a:off x="790200" y="2226000"/>
            <a:ext cx="7668000" cy="3686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dirty="0">
              <a:latin typeface="Avenir" charset="0"/>
              <a:ea typeface="Avenir" charset="0"/>
              <a:cs typeface="Avenir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A2EA6D9-463F-CD49-A0B9-F0802F6E82D5}"/>
              </a:ext>
            </a:extLst>
          </p:cNvPr>
          <p:cNvSpPr/>
          <p:nvPr/>
        </p:nvSpPr>
        <p:spPr>
          <a:xfrm>
            <a:off x="1538100" y="2316163"/>
            <a:ext cx="6067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ea typeface="Times New Roman" panose="02020603050405020304" pitchFamily="18" charset="0"/>
              </a:rPr>
              <a:t>“….as the university supervisor, you must strive to keep all the parties working toward a common</a:t>
            </a:r>
            <a:r>
              <a:rPr lang="en-US" sz="2400" spc="-260" dirty="0">
                <a:ea typeface="Times New Roman" panose="02020603050405020304" pitchFamily="18" charset="0"/>
              </a:rPr>
              <a:t> </a:t>
            </a:r>
            <a:r>
              <a:rPr lang="en-US" sz="2400" dirty="0">
                <a:ea typeface="Times New Roman" panose="02020603050405020304" pitchFamily="18" charset="0"/>
              </a:rPr>
              <a:t>goal: </a:t>
            </a:r>
            <a:r>
              <a:rPr lang="en-US" sz="2400" b="1" dirty="0">
                <a:ea typeface="Times New Roman" panose="02020603050405020304" pitchFamily="18" charset="0"/>
              </a:rPr>
              <a:t>to keep the placements for our students positive and effective</a:t>
            </a:r>
            <a:r>
              <a:rPr lang="en-US" sz="2400" dirty="0">
                <a:ea typeface="Times New Roman" panose="02020603050405020304" pitchFamily="18" charset="0"/>
              </a:rPr>
              <a:t>.</a:t>
            </a:r>
            <a:r>
              <a:rPr lang="en-US" sz="2400" spc="5" dirty="0">
                <a:ea typeface="Times New Roman" panose="02020603050405020304" pitchFamily="18" charset="0"/>
              </a:rPr>
              <a:t>”</a:t>
            </a:r>
          </a:p>
          <a:p>
            <a:endParaRPr lang="en-US" sz="2400" spc="5" dirty="0"/>
          </a:p>
        </p:txBody>
      </p:sp>
    </p:spTree>
    <p:extLst>
      <p:ext uri="{BB962C8B-B14F-4D97-AF65-F5344CB8AC3E}">
        <p14:creationId xmlns:p14="http://schemas.microsoft.com/office/powerpoint/2010/main" val="36732368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Title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3" y="0"/>
            <a:ext cx="8979834" cy="6938963"/>
          </a:xfrm>
        </p:spPr>
      </p:pic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790200" y="547200"/>
            <a:ext cx="7785000" cy="1044000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>
                <a:solidFill>
                  <a:schemeClr val="bg1"/>
                </a:solidFill>
                <a:latin typeface="Avenir Next" charset="0"/>
                <a:ea typeface="Avenir Next" charset="0"/>
                <a:cs typeface="Avenir Next" charset="0"/>
              </a:rPr>
              <a:t>Consider the following….</a:t>
            </a:r>
          </a:p>
        </p:txBody>
      </p:sp>
      <p:sp>
        <p:nvSpPr>
          <p:cNvPr id="7" name="Subtitle 5"/>
          <p:cNvSpPr txBox="1">
            <a:spLocks/>
          </p:cNvSpPr>
          <p:nvPr/>
        </p:nvSpPr>
        <p:spPr>
          <a:xfrm>
            <a:off x="790200" y="2226000"/>
            <a:ext cx="7668000" cy="3686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dirty="0">
              <a:latin typeface="Avenir" charset="0"/>
              <a:ea typeface="Avenir" charset="0"/>
              <a:cs typeface="Avenir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8206805-ACEF-4E98-7C4D-7E52E5A4C9E1}"/>
              </a:ext>
            </a:extLst>
          </p:cNvPr>
          <p:cNvSpPr txBox="1"/>
          <p:nvPr/>
        </p:nvSpPr>
        <p:spPr>
          <a:xfrm>
            <a:off x="372140" y="2226000"/>
            <a:ext cx="8579623" cy="34778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dirty="0"/>
              <a:t>The work that we do is centered around supporting candidates in the competencies outlined in the Danielson Framework for Teaching. </a:t>
            </a:r>
          </a:p>
          <a:p>
            <a:endParaRPr lang="en-US" sz="2000" dirty="0"/>
          </a:p>
          <a:p>
            <a:r>
              <a:rPr lang="en-US" sz="2000" dirty="0"/>
              <a:t>Let's talk about supervisor actions and behaviors that may </a:t>
            </a:r>
            <a:r>
              <a:rPr lang="en-US" sz="2000" b="1" i="1" u="sng" dirty="0">
                <a:highlight>
                  <a:srgbClr val="FFFF00"/>
                </a:highlight>
              </a:rPr>
              <a:t>SUPPORT</a:t>
            </a:r>
            <a:r>
              <a:rPr lang="en-US" sz="2000" dirty="0"/>
              <a:t> your candidates’ growth. </a:t>
            </a:r>
          </a:p>
          <a:p>
            <a:endParaRPr lang="en-US" sz="2000" dirty="0"/>
          </a:p>
          <a:p>
            <a:r>
              <a:rPr lang="en-US" sz="2000" dirty="0"/>
              <a:t>And, supervisor actions and behaviors that  may </a:t>
            </a:r>
            <a:r>
              <a:rPr lang="en-US" sz="2000" b="1" i="1" u="sng" dirty="0">
                <a:highlight>
                  <a:srgbClr val="FFFF00"/>
                </a:highlight>
              </a:rPr>
              <a:t>INHIBIT</a:t>
            </a:r>
            <a:r>
              <a:rPr lang="en-US" sz="2000" dirty="0"/>
              <a:t> your candidates’ growth. </a:t>
            </a:r>
          </a:p>
          <a:p>
            <a:endParaRPr lang="en-US" sz="2000" dirty="0"/>
          </a:p>
          <a:p>
            <a:r>
              <a:rPr lang="en-US" sz="2000" dirty="0"/>
              <a:t>How might your actions and behaviors support/undermine cooperating teachers?</a:t>
            </a:r>
            <a:endParaRPr lang="en-US" sz="20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600458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7A58B5-37DE-B041-97BF-ACA4AEC008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192" y="643467"/>
            <a:ext cx="7209614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8035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Title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3" y="0"/>
            <a:ext cx="8979834" cy="6938963"/>
          </a:xfrm>
        </p:spPr>
      </p:pic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790200" y="547200"/>
            <a:ext cx="7785000" cy="1044000"/>
          </a:xfrm>
        </p:spPr>
        <p:txBody>
          <a:bodyPr>
            <a:normAutofit fontScale="92500"/>
          </a:bodyPr>
          <a:lstStyle/>
          <a:p>
            <a:pPr algn="l"/>
            <a:r>
              <a:rPr lang="en-US" sz="4000" b="1" dirty="0">
                <a:solidFill>
                  <a:schemeClr val="bg1"/>
                </a:solidFill>
                <a:latin typeface="Avenir Next" charset="0"/>
                <a:ea typeface="Avenir Next" charset="0"/>
                <a:cs typeface="Avenir Next" charset="0"/>
              </a:rPr>
              <a:t>In our control/NOT in our control</a:t>
            </a:r>
          </a:p>
        </p:txBody>
      </p:sp>
      <p:sp>
        <p:nvSpPr>
          <p:cNvPr id="7" name="Subtitle 5"/>
          <p:cNvSpPr txBox="1">
            <a:spLocks/>
          </p:cNvSpPr>
          <p:nvPr/>
        </p:nvSpPr>
        <p:spPr>
          <a:xfrm>
            <a:off x="790200" y="2226000"/>
            <a:ext cx="7668000" cy="3686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dirty="0">
              <a:latin typeface="Avenir" charset="0"/>
              <a:ea typeface="Avenir" charset="0"/>
              <a:cs typeface="Avenir" charset="0"/>
            </a:endParaRPr>
          </a:p>
        </p:txBody>
      </p:sp>
      <p:pic>
        <p:nvPicPr>
          <p:cNvPr id="10" name="Picture 9" descr="Timeline&#10;&#10;Description automatically generated">
            <a:extLst>
              <a:ext uri="{FF2B5EF4-FFF2-40B4-BE49-F238E27FC236}">
                <a16:creationId xmlns:a16="http://schemas.microsoft.com/office/drawing/2014/main" id="{E3E036D6-CF92-E388-2BC4-A8F3B35540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7714" y="2060500"/>
            <a:ext cx="6149972" cy="4017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8047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C2C346F-0BB1-CE1D-3C0C-60F8552BB6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850" y="101600"/>
            <a:ext cx="6972300" cy="66548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E3D8E38-555D-CD8A-AFFE-F6D5FC543A09}"/>
              </a:ext>
            </a:extLst>
          </p:cNvPr>
          <p:cNvSpPr txBox="1"/>
          <p:nvPr/>
        </p:nvSpPr>
        <p:spPr>
          <a:xfrm>
            <a:off x="871870" y="499730"/>
            <a:ext cx="1262525" cy="646331"/>
          </a:xfrm>
          <a:prstGeom prst="rect">
            <a:avLst/>
          </a:prstGeom>
          <a:solidFill>
            <a:srgbClr val="7030A0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Share with </a:t>
            </a:r>
          </a:p>
          <a:p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Students!</a:t>
            </a:r>
          </a:p>
        </p:txBody>
      </p:sp>
    </p:spTree>
    <p:extLst>
      <p:ext uri="{BB962C8B-B14F-4D97-AF65-F5344CB8AC3E}">
        <p14:creationId xmlns:p14="http://schemas.microsoft.com/office/powerpoint/2010/main" val="10363987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Title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790200" y="547200"/>
            <a:ext cx="7785000" cy="10440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/>
                <a:ea typeface="Avenir Next" charset="0"/>
                <a:cs typeface="Avenir Next" charset="0"/>
              </a:rPr>
              <a:t>Student Characteristics</a:t>
            </a:r>
          </a:p>
        </p:txBody>
      </p:sp>
      <p:sp>
        <p:nvSpPr>
          <p:cNvPr id="7" name="Subtitle 5"/>
          <p:cNvSpPr txBox="1">
            <a:spLocks/>
          </p:cNvSpPr>
          <p:nvPr/>
        </p:nvSpPr>
        <p:spPr>
          <a:xfrm>
            <a:off x="790200" y="2226000"/>
            <a:ext cx="7668000" cy="36864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dirty="0">
              <a:latin typeface="Avenir"/>
              <a:ea typeface="Avenir" charset="0"/>
              <a:cs typeface="Avenir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AE378A-D0CF-4D8A-B9FC-9211ED1FC943}"/>
              </a:ext>
            </a:extLst>
          </p:cNvPr>
          <p:cNvSpPr txBox="1"/>
          <p:nvPr/>
        </p:nvSpPr>
        <p:spPr>
          <a:xfrm>
            <a:off x="725475" y="2406912"/>
            <a:ext cx="7919761" cy="46474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solidFill>
                  <a:srgbClr val="404040"/>
                </a:solidFill>
                <a:latin typeface="Avenir"/>
                <a:cs typeface="Arial"/>
              </a:rPr>
              <a:t>Take a minute to think about your previous candidates. Talk with your tablemates about strengths and needs. We will add your thoughts to the slide.</a:t>
            </a:r>
            <a:r>
              <a:rPr lang="en-US" sz="2000" dirty="0">
                <a:solidFill>
                  <a:srgbClr val="404040"/>
                </a:solidFill>
                <a:latin typeface="Avenir"/>
                <a:cs typeface="Arial"/>
              </a:rPr>
              <a:t> </a:t>
            </a:r>
          </a:p>
          <a:p>
            <a:pPr>
              <a:buChar char="•"/>
            </a:pPr>
            <a:endParaRPr lang="en-US" sz="2000" dirty="0">
              <a:solidFill>
                <a:srgbClr val="404040"/>
              </a:solidFill>
              <a:latin typeface="Avenir"/>
              <a:cs typeface="Arial"/>
            </a:endParaRPr>
          </a:p>
          <a:p>
            <a:pPr>
              <a:buChar char="•"/>
            </a:pPr>
            <a:r>
              <a:rPr lang="en-US" sz="2000" dirty="0">
                <a:solidFill>
                  <a:srgbClr val="404040"/>
                </a:solidFill>
                <a:latin typeface="Avenir"/>
                <a:cs typeface="Arial"/>
              </a:rPr>
              <a:t>Strengths- Content knowledge, forming relationships, enthusiasm, passionate about wanting to make a difference, quick learners about trauma informed awareness, open to feedback, want to improve, collaborating with cooperating teachers, formal lesson planning, responding to what's going on in the room- flexibility!</a:t>
            </a:r>
            <a:endParaRPr lang="en-US" dirty="0">
              <a:latin typeface="Calibri" panose="020F0502020204030204"/>
              <a:cs typeface="Calibri" panose="020F0502020204030204"/>
            </a:endParaRPr>
          </a:p>
          <a:p>
            <a:pPr>
              <a:buChar char="•"/>
            </a:pPr>
            <a:r>
              <a:rPr lang="en-US" sz="2000" dirty="0">
                <a:solidFill>
                  <a:srgbClr val="404040"/>
                </a:solidFill>
                <a:latin typeface="Avenir"/>
                <a:cs typeface="Arial"/>
              </a:rPr>
              <a:t>Areas for Growth- classroom management, time management, pacing- lesson and week, executive functioning, timely communication, developing a teacher voice, forgetfulness, READING EMAIL, personal responsibility, teacher presence/look, asking HOT questions, understanding and planning for various needs; equitable participation, setting reasonable expectations for themselves- day to day solid instruction</a:t>
            </a:r>
          </a:p>
          <a:p>
            <a:endParaRPr lang="en-US" sz="2000" dirty="0">
              <a:solidFill>
                <a:srgbClr val="404040"/>
              </a:solidFill>
              <a:highlight>
                <a:srgbClr val="FFFF00"/>
              </a:highlight>
              <a:latin typeface="Avenir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335766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7453</TotalTime>
  <Words>1129</Words>
  <Application>Microsoft Office PowerPoint</Application>
  <PresentationFormat>On-screen Show (4:3)</PresentationFormat>
  <Paragraphs>205</Paragraphs>
  <Slides>24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Office Theme</vt:lpstr>
      <vt:lpstr>Wisp</vt:lpstr>
      <vt:lpstr>PowerPoint Presentation</vt:lpstr>
      <vt:lpstr>Title</vt:lpstr>
      <vt:lpstr>AGENDA</vt:lpstr>
      <vt:lpstr>Title</vt:lpstr>
      <vt:lpstr>Title</vt:lpstr>
      <vt:lpstr>PowerPoint Presentation</vt:lpstr>
      <vt:lpstr>Title</vt:lpstr>
      <vt:lpstr>PowerPoint Presentation</vt:lpstr>
      <vt:lpstr>Title</vt:lpstr>
      <vt:lpstr>Title</vt:lpstr>
      <vt:lpstr>Title</vt:lpstr>
      <vt:lpstr>Title</vt:lpstr>
      <vt:lpstr>Title</vt:lpstr>
      <vt:lpstr>Title</vt:lpstr>
      <vt:lpstr>Title</vt:lpstr>
      <vt:lpstr>Title</vt:lpstr>
      <vt:lpstr>Title</vt:lpstr>
      <vt:lpstr>Title</vt:lpstr>
      <vt:lpstr>Title</vt:lpstr>
      <vt:lpstr>Title</vt:lpstr>
      <vt:lpstr>Title</vt:lpstr>
      <vt:lpstr>Title</vt:lpstr>
      <vt:lpstr>Title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Talbott, Susan J</cp:lastModifiedBy>
  <cp:revision>465</cp:revision>
  <dcterms:created xsi:type="dcterms:W3CDTF">2017-10-17T21:15:21Z</dcterms:created>
  <dcterms:modified xsi:type="dcterms:W3CDTF">2024-01-09T20:46:30Z</dcterms:modified>
</cp:coreProperties>
</file>