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89"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5143500" type="screen16x9"/>
  <p:notesSz cx="6858000" cy="9144000"/>
  <p:embeddedFontLst>
    <p:embeddedFont>
      <p:font typeface="Georgia" panose="02040502050405020303" pitchFamily="18" charset="0"/>
      <p:regular r:id="rId39"/>
      <p:bold r:id="rId40"/>
      <p:italic r:id="rId41"/>
      <p:boldItalic r:id="rId42"/>
    </p:embeddedFont>
    <p:embeddedFont>
      <p:font typeface="Gill Sans"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EFF020-7C36-41B4-A978-DB8CAA300CC0}" v="75" dt="2024-12-17T23:00:28.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Knox Gutzmer" userId="Vsv46+9Z8VBbTUzyGxy0vmA9N5c4RpU6iVcZ6i6Sngc=" providerId="None" clId="Web-{E7EFF020-7C36-41B4-A978-DB8CAA300CC0}"/>
    <pc:docChg chg="addSld modSld">
      <pc:chgData name="Cara Knox Gutzmer" userId="Vsv46+9Z8VBbTUzyGxy0vmA9N5c4RpU6iVcZ6i6Sngc=" providerId="None" clId="Web-{E7EFF020-7C36-41B4-A978-DB8CAA300CC0}" dt="2024-12-17T23:00:28.915" v="73" actId="20577"/>
      <pc:docMkLst>
        <pc:docMk/>
      </pc:docMkLst>
      <pc:sldChg chg="modSp">
        <pc:chgData name="Cara Knox Gutzmer" userId="Vsv46+9Z8VBbTUzyGxy0vmA9N5c4RpU6iVcZ6i6Sngc=" providerId="None" clId="Web-{E7EFF020-7C36-41B4-A978-DB8CAA300CC0}" dt="2024-12-17T23:00:28.915" v="73" actId="20577"/>
        <pc:sldMkLst>
          <pc:docMk/>
          <pc:sldMk cId="0" sldId="256"/>
        </pc:sldMkLst>
        <pc:spChg chg="mod">
          <ac:chgData name="Cara Knox Gutzmer" userId="Vsv46+9Z8VBbTUzyGxy0vmA9N5c4RpU6iVcZ6i6Sngc=" providerId="None" clId="Web-{E7EFF020-7C36-41B4-A978-DB8CAA300CC0}" dt="2024-12-17T23:00:28.915" v="73" actId="20577"/>
          <ac:spMkLst>
            <pc:docMk/>
            <pc:sldMk cId="0" sldId="256"/>
            <ac:spMk id="144" creationId="{00000000-0000-0000-0000-000000000000}"/>
          </ac:spMkLst>
        </pc:spChg>
      </pc:sldChg>
      <pc:sldChg chg="modSp">
        <pc:chgData name="Cara Knox Gutzmer" userId="Vsv46+9Z8VBbTUzyGxy0vmA9N5c4RpU6iVcZ6i6Sngc=" providerId="None" clId="Web-{E7EFF020-7C36-41B4-A978-DB8CAA300CC0}" dt="2024-12-17T17:31:10.805" v="2" actId="20577"/>
        <pc:sldMkLst>
          <pc:docMk/>
          <pc:sldMk cId="0" sldId="261"/>
        </pc:sldMkLst>
        <pc:spChg chg="mod">
          <ac:chgData name="Cara Knox Gutzmer" userId="Vsv46+9Z8VBbTUzyGxy0vmA9N5c4RpU6iVcZ6i6Sngc=" providerId="None" clId="Web-{E7EFF020-7C36-41B4-A978-DB8CAA300CC0}" dt="2024-12-17T17:31:10.805" v="2" actId="20577"/>
          <ac:spMkLst>
            <pc:docMk/>
            <pc:sldMk cId="0" sldId="261"/>
            <ac:spMk id="194" creationId="{00000000-0000-0000-0000-000000000000}"/>
          </ac:spMkLst>
        </pc:spChg>
      </pc:sldChg>
      <pc:sldChg chg="modSp">
        <pc:chgData name="Cara Knox Gutzmer" userId="Vsv46+9Z8VBbTUzyGxy0vmA9N5c4RpU6iVcZ6i6Sngc=" providerId="None" clId="Web-{E7EFF020-7C36-41B4-A978-DB8CAA300CC0}" dt="2024-12-17T20:24:35.697" v="14" actId="20577"/>
        <pc:sldMkLst>
          <pc:docMk/>
          <pc:sldMk cId="0" sldId="263"/>
        </pc:sldMkLst>
        <pc:spChg chg="mod">
          <ac:chgData name="Cara Knox Gutzmer" userId="Vsv46+9Z8VBbTUzyGxy0vmA9N5c4RpU6iVcZ6i6Sngc=" providerId="None" clId="Web-{E7EFF020-7C36-41B4-A978-DB8CAA300CC0}" dt="2024-12-17T20:24:35.697" v="14" actId="20577"/>
          <ac:spMkLst>
            <pc:docMk/>
            <pc:sldMk cId="0" sldId="263"/>
            <ac:spMk id="206" creationId="{00000000-0000-0000-0000-000000000000}"/>
          </ac:spMkLst>
        </pc:spChg>
      </pc:sldChg>
      <pc:sldChg chg="modSp">
        <pc:chgData name="Cara Knox Gutzmer" userId="Vsv46+9Z8VBbTUzyGxy0vmA9N5c4RpU6iVcZ6i6Sngc=" providerId="None" clId="Web-{E7EFF020-7C36-41B4-A978-DB8CAA300CC0}" dt="2024-12-17T20:31:08.962" v="70" actId="20577"/>
        <pc:sldMkLst>
          <pc:docMk/>
          <pc:sldMk cId="0" sldId="269"/>
        </pc:sldMkLst>
        <pc:spChg chg="mod">
          <ac:chgData name="Cara Knox Gutzmer" userId="Vsv46+9Z8VBbTUzyGxy0vmA9N5c4RpU6iVcZ6i6Sngc=" providerId="None" clId="Web-{E7EFF020-7C36-41B4-A978-DB8CAA300CC0}" dt="2024-12-17T20:31:08.962" v="70" actId="20577"/>
          <ac:spMkLst>
            <pc:docMk/>
            <pc:sldMk cId="0" sldId="269"/>
            <ac:spMk id="247" creationId="{00000000-0000-0000-0000-000000000000}"/>
          </ac:spMkLst>
        </pc:spChg>
      </pc:sldChg>
      <pc:sldChg chg="add">
        <pc:chgData name="Cara Knox Gutzmer" userId="Vsv46+9Z8VBbTUzyGxy0vmA9N5c4RpU6iVcZ6i6Sngc=" providerId="None" clId="Web-{E7EFF020-7C36-41B4-A978-DB8CAA300CC0}" dt="2024-12-17T20:31:42.010" v="71"/>
        <pc:sldMkLst>
          <pc:docMk/>
          <pc:sldMk cId="975608050"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62945043f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2a62945043f_2_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a62945043f_2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a62945043f_2_1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a62945043f_2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2a62945043f_2_1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a62945043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a6294504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a62945043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a62945043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a62945043f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2a62945043f_2_16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a62945043f_2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2a62945043f_2_1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A194D-E0D5-1C41-BBFA-91E6A31F0A03}" type="slidenum">
              <a:rPr lang="en-US" smtClean="0"/>
              <a:t>16</a:t>
            </a:fld>
            <a:endParaRPr lang="en-US"/>
          </a:p>
        </p:txBody>
      </p:sp>
    </p:spTree>
    <p:extLst>
      <p:ext uri="{BB962C8B-B14F-4D97-AF65-F5344CB8AC3E}">
        <p14:creationId xmlns:p14="http://schemas.microsoft.com/office/powerpoint/2010/main" val="1156670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62945043f_2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a62945043f_2_17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a62945043f_2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2a62945043f_2_1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a62945043f_2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a62945043f_2_18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a62945043f_2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2a62945043f_2_9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a62945043f_2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2a62945043f_2_18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62945043f_2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2a62945043f_2_19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a62945043f_2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2a62945043f_2_19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a62945043f_2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2a62945043f_2_20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a62945043f_2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2a62945043f_2_20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a62945043f_2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2a62945043f_2_2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a62945043f_2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2a62945043f_2_2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a62945043f_2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2a62945043f_2_2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62945043f_2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2a62945043f_2_2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a62945043f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2a62945043f_2_2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a62945043f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a62945043f_2_10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62945043f_2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2a62945043f_2_2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a62945043f_2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2a62945043f_2_2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a62945043f_2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2a62945043f_2_2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a62945043f_2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2a62945043f_2_2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a62945043f_2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2a62945043f_2_2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a62945043f_2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2a62945043f_2_1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a62945043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a62945043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62945043f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a62945043f_2_1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62945043f_2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2a62945043f_2_1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a62945043f_2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2a62945043f_2_1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a62945043f_2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2a62945043f_2_1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05725" tIns="137150" rIns="205725" bIns="137150" anchor="ctr" anchorCtr="1">
            <a:normAutofit/>
          </a:bodyPr>
          <a:lstStyle>
            <a:lvl1pPr lvl="0" algn="ctr">
              <a:lnSpc>
                <a:spcPct val="90000"/>
              </a:lnSpc>
              <a:spcBef>
                <a:spcPts val="0"/>
              </a:spcBef>
              <a:spcAft>
                <a:spcPts val="0"/>
              </a:spcAft>
              <a:buClr>
                <a:srgbClr val="262626"/>
              </a:buClr>
              <a:buSzPts val="2900"/>
              <a:buFont typeface="Gill Sans"/>
              <a:buNone/>
              <a:defRPr sz="29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2021396" y="3264408"/>
            <a:ext cx="5101209" cy="929921"/>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1500"/>
              <a:buNone/>
              <a:defRPr sz="1500">
                <a:solidFill>
                  <a:srgbClr val="FEFEFE"/>
                </a:solidFill>
              </a:defRPr>
            </a:lvl1pPr>
            <a:lvl2pPr lvl="1" algn="ctr">
              <a:lnSpc>
                <a:spcPct val="100000"/>
              </a:lnSpc>
              <a:spcBef>
                <a:spcPts val="800"/>
              </a:spcBef>
              <a:spcAft>
                <a:spcPts val="0"/>
              </a:spcAft>
              <a:buSzPts val="1500"/>
              <a:buNone/>
              <a:defRPr sz="1500"/>
            </a:lvl2pPr>
            <a:lvl3pPr lvl="2" algn="ctr">
              <a:lnSpc>
                <a:spcPct val="100000"/>
              </a:lnSpc>
              <a:spcBef>
                <a:spcPts val="800"/>
              </a:spcBef>
              <a:spcAft>
                <a:spcPts val="0"/>
              </a:spcAft>
              <a:buSzPts val="1400"/>
              <a:buNone/>
              <a:defRPr sz="1400"/>
            </a:lvl3pPr>
            <a:lvl4pPr lvl="3" algn="ctr">
              <a:lnSpc>
                <a:spcPct val="100000"/>
              </a:lnSpc>
              <a:spcBef>
                <a:spcPts val="800"/>
              </a:spcBef>
              <a:spcAft>
                <a:spcPts val="0"/>
              </a:spcAft>
              <a:buSzPts val="1200"/>
              <a:buNone/>
              <a:defRPr sz="1200"/>
            </a:lvl4pPr>
            <a:lvl5pPr lvl="4" algn="ctr">
              <a:lnSpc>
                <a:spcPct val="100000"/>
              </a:lnSpc>
              <a:spcBef>
                <a:spcPts val="800"/>
              </a:spcBef>
              <a:spcAft>
                <a:spcPts val="0"/>
              </a:spcAft>
              <a:buSzPts val="1200"/>
              <a:buNone/>
              <a:defRPr sz="1200"/>
            </a:lvl5pPr>
            <a:lvl6pPr lvl="5" algn="ctr">
              <a:lnSpc>
                <a:spcPct val="100000"/>
              </a:lnSpc>
              <a:spcBef>
                <a:spcPts val="800"/>
              </a:spcBef>
              <a:spcAft>
                <a:spcPts val="0"/>
              </a:spcAft>
              <a:buSzPts val="1200"/>
              <a:buNone/>
              <a:defRPr sz="1200"/>
            </a:lvl6pPr>
            <a:lvl7pPr lvl="6" algn="ctr">
              <a:lnSpc>
                <a:spcPct val="100000"/>
              </a:lnSpc>
              <a:spcBef>
                <a:spcPts val="800"/>
              </a:spcBef>
              <a:spcAft>
                <a:spcPts val="0"/>
              </a:spcAft>
              <a:buSzPts val="1200"/>
              <a:buNone/>
              <a:defRPr sz="1200"/>
            </a:lvl7pPr>
            <a:lvl8pPr lvl="7" algn="ctr">
              <a:lnSpc>
                <a:spcPct val="100000"/>
              </a:lnSpc>
              <a:spcBef>
                <a:spcPts val="800"/>
              </a:spcBef>
              <a:spcAft>
                <a:spcPts val="0"/>
              </a:spcAft>
              <a:buSzPts val="1200"/>
              <a:buNone/>
              <a:defRPr sz="1200"/>
            </a:lvl8pPr>
            <a:lvl9pPr lvl="8" algn="ctr">
              <a:lnSpc>
                <a:spcPct val="100000"/>
              </a:lnSpc>
              <a:spcBef>
                <a:spcPts val="800"/>
              </a:spcBef>
              <a:spcAft>
                <a:spcPts val="0"/>
              </a:spcAft>
              <a:buSzPts val="1200"/>
              <a:buNone/>
              <a:defRPr sz="1200"/>
            </a:lvl9pPr>
          </a:lstStyle>
          <a:p>
            <a:endParaRPr/>
          </a:p>
        </p:txBody>
      </p:sp>
      <p:sp>
        <p:nvSpPr>
          <p:cNvPr id="59" name="Google Shape;59;p14"/>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6"/>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100000"/>
              </a:lnSpc>
              <a:spcBef>
                <a:spcPts val="800"/>
              </a:spcBef>
              <a:spcAft>
                <a:spcPts val="0"/>
              </a:spcAft>
              <a:buSzPts val="1400"/>
              <a:buChar char="•"/>
              <a:defRPr/>
            </a:lvl6pPr>
            <a:lvl7pPr marL="3200400" lvl="6" indent="-317500" algn="l">
              <a:lnSpc>
                <a:spcPct val="100000"/>
              </a:lnSpc>
              <a:spcBef>
                <a:spcPts val="800"/>
              </a:spcBef>
              <a:spcAft>
                <a:spcPts val="0"/>
              </a:spcAft>
              <a:buSzPts val="1400"/>
              <a:buChar char="•"/>
              <a:defRPr/>
            </a:lvl7pPr>
            <a:lvl8pPr marL="3657600" lvl="7" indent="-317500" algn="l">
              <a:lnSpc>
                <a:spcPct val="100000"/>
              </a:lnSpc>
              <a:spcBef>
                <a:spcPts val="800"/>
              </a:spcBef>
              <a:spcAft>
                <a:spcPts val="0"/>
              </a:spcAft>
              <a:buSzPts val="1400"/>
              <a:buChar char="•"/>
              <a:defRPr/>
            </a:lvl8pPr>
            <a:lvl9pPr marL="4114800" lvl="8" indent="-317500" algn="l">
              <a:lnSpc>
                <a:spcPct val="100000"/>
              </a:lnSpc>
              <a:spcBef>
                <a:spcPts val="800"/>
              </a:spcBef>
              <a:spcAft>
                <a:spcPts val="0"/>
              </a:spcAft>
              <a:buSzPts val="1400"/>
              <a:buChar char="•"/>
              <a:defRPr/>
            </a:lvl9pPr>
          </a:lstStyle>
          <a:p>
            <a:endParaRPr/>
          </a:p>
        </p:txBody>
      </p:sp>
      <p:sp>
        <p:nvSpPr>
          <p:cNvPr id="75" name="Google Shape;75;p17"/>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78"/>
        <p:cNvGrpSpPr/>
        <p:nvPr/>
      </p:nvGrpSpPr>
      <p:grpSpPr>
        <a:xfrm>
          <a:off x="0" y="0"/>
          <a:ext cx="0" cy="0"/>
          <a:chOff x="0" y="0"/>
          <a:chExt cx="0" cy="0"/>
        </a:xfrm>
      </p:grpSpPr>
      <p:sp>
        <p:nvSpPr>
          <p:cNvPr id="79" name="Google Shape;79;p18"/>
          <p:cNvSpPr txBox="1">
            <a:spLocks noGrp="1"/>
          </p:cNvSpPr>
          <p:nvPr>
            <p:ph type="ctr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05725" tIns="137150" rIns="205725" bIns="137150" anchor="ctr" anchorCtr="1">
            <a:normAutofit/>
          </a:bodyPr>
          <a:lstStyle>
            <a:lvl1pPr lvl="0" algn="ctr">
              <a:lnSpc>
                <a:spcPct val="90000"/>
              </a:lnSpc>
              <a:spcBef>
                <a:spcPts val="0"/>
              </a:spcBef>
              <a:spcAft>
                <a:spcPts val="0"/>
              </a:spcAft>
              <a:buClr>
                <a:srgbClr val="262626"/>
              </a:buClr>
              <a:buSzPts val="2900"/>
              <a:buFont typeface="Gill Sans"/>
              <a:buNone/>
              <a:defRPr sz="29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subTitle" idx="1"/>
          </p:nvPr>
        </p:nvSpPr>
        <p:spPr>
          <a:xfrm>
            <a:off x="2021396" y="3264408"/>
            <a:ext cx="5101209" cy="929921"/>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1500"/>
              <a:buNone/>
              <a:defRPr sz="1500">
                <a:solidFill>
                  <a:srgbClr val="FEFEFE"/>
                </a:solidFill>
              </a:defRPr>
            </a:lvl1pPr>
            <a:lvl2pPr lvl="1" algn="ctr">
              <a:lnSpc>
                <a:spcPct val="100000"/>
              </a:lnSpc>
              <a:spcBef>
                <a:spcPts val="800"/>
              </a:spcBef>
              <a:spcAft>
                <a:spcPts val="0"/>
              </a:spcAft>
              <a:buSzPts val="1500"/>
              <a:buNone/>
              <a:defRPr sz="1500"/>
            </a:lvl2pPr>
            <a:lvl3pPr lvl="2" algn="ctr">
              <a:lnSpc>
                <a:spcPct val="100000"/>
              </a:lnSpc>
              <a:spcBef>
                <a:spcPts val="800"/>
              </a:spcBef>
              <a:spcAft>
                <a:spcPts val="0"/>
              </a:spcAft>
              <a:buSzPts val="1400"/>
              <a:buNone/>
              <a:defRPr sz="1400"/>
            </a:lvl3pPr>
            <a:lvl4pPr lvl="3" algn="ctr">
              <a:lnSpc>
                <a:spcPct val="100000"/>
              </a:lnSpc>
              <a:spcBef>
                <a:spcPts val="800"/>
              </a:spcBef>
              <a:spcAft>
                <a:spcPts val="0"/>
              </a:spcAft>
              <a:buSzPts val="1200"/>
              <a:buNone/>
              <a:defRPr sz="1200"/>
            </a:lvl4pPr>
            <a:lvl5pPr lvl="4" algn="ctr">
              <a:lnSpc>
                <a:spcPct val="100000"/>
              </a:lnSpc>
              <a:spcBef>
                <a:spcPts val="800"/>
              </a:spcBef>
              <a:spcAft>
                <a:spcPts val="0"/>
              </a:spcAft>
              <a:buSzPts val="1200"/>
              <a:buNone/>
              <a:defRPr sz="1200"/>
            </a:lvl5pPr>
            <a:lvl6pPr lvl="5" algn="ctr">
              <a:lnSpc>
                <a:spcPct val="100000"/>
              </a:lnSpc>
              <a:spcBef>
                <a:spcPts val="800"/>
              </a:spcBef>
              <a:spcAft>
                <a:spcPts val="0"/>
              </a:spcAft>
              <a:buSzPts val="1200"/>
              <a:buNone/>
              <a:defRPr sz="1200"/>
            </a:lvl6pPr>
            <a:lvl7pPr lvl="6" algn="ctr">
              <a:lnSpc>
                <a:spcPct val="100000"/>
              </a:lnSpc>
              <a:spcBef>
                <a:spcPts val="800"/>
              </a:spcBef>
              <a:spcAft>
                <a:spcPts val="0"/>
              </a:spcAft>
              <a:buSzPts val="1200"/>
              <a:buNone/>
              <a:defRPr sz="1200"/>
            </a:lvl7pPr>
            <a:lvl8pPr lvl="7" algn="ctr">
              <a:lnSpc>
                <a:spcPct val="100000"/>
              </a:lnSpc>
              <a:spcBef>
                <a:spcPts val="800"/>
              </a:spcBef>
              <a:spcAft>
                <a:spcPts val="0"/>
              </a:spcAft>
              <a:buSzPts val="1200"/>
              <a:buNone/>
              <a:defRPr sz="1200"/>
            </a:lvl8pPr>
            <a:lvl9pPr lvl="8" algn="ctr">
              <a:lnSpc>
                <a:spcPct val="100000"/>
              </a:lnSpc>
              <a:spcBef>
                <a:spcPts val="800"/>
              </a:spcBef>
              <a:spcAft>
                <a:spcPts val="0"/>
              </a:spcAft>
              <a:buSzPts val="1200"/>
              <a:buNone/>
              <a:defRPr sz="1200"/>
            </a:lvl9pPr>
          </a:lstStyle>
          <a:p>
            <a:endParaRPr/>
          </a:p>
        </p:txBody>
      </p:sp>
      <p:sp>
        <p:nvSpPr>
          <p:cNvPr id="81" name="Google Shape;81;p18"/>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8"/>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05725" tIns="137150" rIns="205725" bIns="137150" anchor="ctr" anchorCtr="1">
            <a:normAutofit/>
          </a:bodyPr>
          <a:lstStyle>
            <a:lvl1pPr lvl="0" algn="ctr">
              <a:lnSpc>
                <a:spcPct val="90000"/>
              </a:lnSpc>
              <a:spcBef>
                <a:spcPts val="0"/>
              </a:spcBef>
              <a:spcAft>
                <a:spcPts val="0"/>
              </a:spcAft>
              <a:buClr>
                <a:srgbClr val="262626"/>
              </a:buClr>
              <a:buSzPts val="2900"/>
              <a:buFont typeface="Gill Sans"/>
              <a:buNone/>
              <a:defRPr sz="29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 name="Google Shape;86;p19"/>
          <p:cNvSpPr txBox="1">
            <a:spLocks noGrp="1"/>
          </p:cNvSpPr>
          <p:nvPr>
            <p:ph type="body" idx="1"/>
          </p:nvPr>
        </p:nvSpPr>
        <p:spPr>
          <a:xfrm>
            <a:off x="2021396" y="3264349"/>
            <a:ext cx="5101209" cy="948811"/>
          </a:xfrm>
          <a:prstGeom prst="rect">
            <a:avLst/>
          </a:prstGeom>
          <a:noFill/>
          <a:ln>
            <a:noFill/>
          </a:ln>
        </p:spPr>
        <p:txBody>
          <a:bodyPr spcFirstLastPara="1" wrap="square" lIns="68575" tIns="34275" rIns="68575" bIns="34275" anchor="t" anchorCtr="1">
            <a:normAutofit/>
          </a:bodyPr>
          <a:lstStyle>
            <a:lvl1pPr marL="457200" lvl="0" indent="-228600" algn="l">
              <a:lnSpc>
                <a:spcPct val="100000"/>
              </a:lnSpc>
              <a:spcBef>
                <a:spcPts val="800"/>
              </a:spcBef>
              <a:spcAft>
                <a:spcPts val="0"/>
              </a:spcAft>
              <a:buSzPts val="1500"/>
              <a:buNone/>
              <a:defRPr sz="1500">
                <a:solidFill>
                  <a:schemeClr val="lt1"/>
                </a:solidFill>
              </a:defRPr>
            </a:lvl1pPr>
            <a:lvl2pPr marL="914400" lvl="1" indent="-228600" algn="l">
              <a:lnSpc>
                <a:spcPct val="100000"/>
              </a:lnSpc>
              <a:spcBef>
                <a:spcPts val="800"/>
              </a:spcBef>
              <a:spcAft>
                <a:spcPts val="0"/>
              </a:spcAft>
              <a:buSzPts val="1500"/>
              <a:buNone/>
              <a:defRPr sz="1500">
                <a:solidFill>
                  <a:schemeClr val="lt1"/>
                </a:solidFill>
              </a:defRPr>
            </a:lvl2pPr>
            <a:lvl3pPr marL="1371600" lvl="2" indent="-228600" algn="l">
              <a:lnSpc>
                <a:spcPct val="100000"/>
              </a:lnSpc>
              <a:spcBef>
                <a:spcPts val="800"/>
              </a:spcBef>
              <a:spcAft>
                <a:spcPts val="0"/>
              </a:spcAft>
              <a:buSzPts val="1400"/>
              <a:buNone/>
              <a:defRPr sz="1400">
                <a:solidFill>
                  <a:schemeClr val="lt1"/>
                </a:solidFill>
              </a:defRPr>
            </a:lvl3pPr>
            <a:lvl4pPr marL="1828800" lvl="3" indent="-228600" algn="l">
              <a:lnSpc>
                <a:spcPct val="100000"/>
              </a:lnSpc>
              <a:spcBef>
                <a:spcPts val="800"/>
              </a:spcBef>
              <a:spcAft>
                <a:spcPts val="0"/>
              </a:spcAft>
              <a:buSzPts val="1200"/>
              <a:buNone/>
              <a:defRPr sz="1200">
                <a:solidFill>
                  <a:schemeClr val="lt1"/>
                </a:solidFill>
              </a:defRPr>
            </a:lvl4pPr>
            <a:lvl5pPr marL="2286000" lvl="4" indent="-228600" algn="l">
              <a:lnSpc>
                <a:spcPct val="100000"/>
              </a:lnSpc>
              <a:spcBef>
                <a:spcPts val="800"/>
              </a:spcBef>
              <a:spcAft>
                <a:spcPts val="0"/>
              </a:spcAft>
              <a:buSzPts val="1200"/>
              <a:buNone/>
              <a:defRPr sz="1200">
                <a:solidFill>
                  <a:schemeClr val="lt1"/>
                </a:solidFill>
              </a:defRPr>
            </a:lvl5pPr>
            <a:lvl6pPr marL="2743200" lvl="5" indent="-228600" algn="l">
              <a:lnSpc>
                <a:spcPct val="100000"/>
              </a:lnSpc>
              <a:spcBef>
                <a:spcPts val="800"/>
              </a:spcBef>
              <a:spcAft>
                <a:spcPts val="0"/>
              </a:spcAft>
              <a:buSzPts val="1200"/>
              <a:buNone/>
              <a:defRPr sz="1200">
                <a:solidFill>
                  <a:schemeClr val="lt1"/>
                </a:solidFill>
              </a:defRPr>
            </a:lvl6pPr>
            <a:lvl7pPr marL="3200400" lvl="6" indent="-228600" algn="l">
              <a:lnSpc>
                <a:spcPct val="100000"/>
              </a:lnSpc>
              <a:spcBef>
                <a:spcPts val="800"/>
              </a:spcBef>
              <a:spcAft>
                <a:spcPts val="0"/>
              </a:spcAft>
              <a:buSzPts val="1200"/>
              <a:buNone/>
              <a:defRPr sz="1200">
                <a:solidFill>
                  <a:schemeClr val="lt1"/>
                </a:solidFill>
              </a:defRPr>
            </a:lvl7pPr>
            <a:lvl8pPr marL="3657600" lvl="7" indent="-228600" algn="l">
              <a:lnSpc>
                <a:spcPct val="100000"/>
              </a:lnSpc>
              <a:spcBef>
                <a:spcPts val="800"/>
              </a:spcBef>
              <a:spcAft>
                <a:spcPts val="0"/>
              </a:spcAft>
              <a:buSzPts val="1200"/>
              <a:buNone/>
              <a:defRPr sz="1200">
                <a:solidFill>
                  <a:schemeClr val="lt1"/>
                </a:solidFill>
              </a:defRPr>
            </a:lvl8pPr>
            <a:lvl9pPr marL="4114800" lvl="8" indent="-228600" algn="l">
              <a:lnSpc>
                <a:spcPct val="100000"/>
              </a:lnSpc>
              <a:spcBef>
                <a:spcPts val="800"/>
              </a:spcBef>
              <a:spcAft>
                <a:spcPts val="0"/>
              </a:spcAft>
              <a:buSzPts val="1200"/>
              <a:buNone/>
              <a:defRPr sz="1200">
                <a:solidFill>
                  <a:schemeClr val="lt1"/>
                </a:solidFill>
              </a:defRPr>
            </a:lvl9pPr>
          </a:lstStyle>
          <a:p>
            <a:endParaRPr/>
          </a:p>
        </p:txBody>
      </p:sp>
      <p:sp>
        <p:nvSpPr>
          <p:cNvPr id="87" name="Google Shape;87;p19"/>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9"/>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9"/>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1186434" y="1978533"/>
            <a:ext cx="3203828" cy="2326487"/>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100000"/>
              </a:lnSpc>
              <a:spcBef>
                <a:spcPts val="800"/>
              </a:spcBef>
              <a:spcAft>
                <a:spcPts val="0"/>
              </a:spcAft>
              <a:buSzPts val="1400"/>
              <a:buChar char="•"/>
              <a:defRPr/>
            </a:lvl6pPr>
            <a:lvl7pPr marL="3200400" lvl="6" indent="-317500" algn="l">
              <a:lnSpc>
                <a:spcPct val="100000"/>
              </a:lnSpc>
              <a:spcBef>
                <a:spcPts val="800"/>
              </a:spcBef>
              <a:spcAft>
                <a:spcPts val="0"/>
              </a:spcAft>
              <a:buSzPts val="1400"/>
              <a:buChar char="•"/>
              <a:defRPr/>
            </a:lvl7pPr>
            <a:lvl8pPr marL="3657600" lvl="7" indent="-317500" algn="l">
              <a:lnSpc>
                <a:spcPct val="100000"/>
              </a:lnSpc>
              <a:spcBef>
                <a:spcPts val="800"/>
              </a:spcBef>
              <a:spcAft>
                <a:spcPts val="0"/>
              </a:spcAft>
              <a:buSzPts val="1400"/>
              <a:buChar char="•"/>
              <a:defRPr/>
            </a:lvl8pPr>
            <a:lvl9pPr marL="4114800" lvl="8" indent="-317500" algn="l">
              <a:lnSpc>
                <a:spcPct val="100000"/>
              </a:lnSpc>
              <a:spcBef>
                <a:spcPts val="800"/>
              </a:spcBef>
              <a:spcAft>
                <a:spcPts val="0"/>
              </a:spcAft>
              <a:buSzPts val="1400"/>
              <a:buChar char="•"/>
              <a:defRPr/>
            </a:lvl9pPr>
          </a:lstStyle>
          <a:p>
            <a:endParaRPr/>
          </a:p>
        </p:txBody>
      </p:sp>
      <p:sp>
        <p:nvSpPr>
          <p:cNvPr id="93" name="Google Shape;93;p20"/>
          <p:cNvSpPr txBox="1">
            <a:spLocks noGrp="1"/>
          </p:cNvSpPr>
          <p:nvPr>
            <p:ph type="body" idx="2"/>
          </p:nvPr>
        </p:nvSpPr>
        <p:spPr>
          <a:xfrm>
            <a:off x="4753736" y="1978533"/>
            <a:ext cx="3202685" cy="2326487"/>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100000"/>
              </a:lnSpc>
              <a:spcBef>
                <a:spcPts val="800"/>
              </a:spcBef>
              <a:spcAft>
                <a:spcPts val="0"/>
              </a:spcAft>
              <a:buSzPts val="1400"/>
              <a:buChar char="•"/>
              <a:defRPr/>
            </a:lvl6pPr>
            <a:lvl7pPr marL="3200400" lvl="6" indent="-317500" algn="l">
              <a:lnSpc>
                <a:spcPct val="100000"/>
              </a:lnSpc>
              <a:spcBef>
                <a:spcPts val="800"/>
              </a:spcBef>
              <a:spcAft>
                <a:spcPts val="0"/>
              </a:spcAft>
              <a:buSzPts val="1400"/>
              <a:buChar char="•"/>
              <a:defRPr/>
            </a:lvl7pPr>
            <a:lvl8pPr marL="3657600" lvl="7" indent="-317500" algn="l">
              <a:lnSpc>
                <a:spcPct val="100000"/>
              </a:lnSpc>
              <a:spcBef>
                <a:spcPts val="800"/>
              </a:spcBef>
              <a:spcAft>
                <a:spcPts val="0"/>
              </a:spcAft>
              <a:buSzPts val="1400"/>
              <a:buChar char="•"/>
              <a:defRPr/>
            </a:lvl8pPr>
            <a:lvl9pPr marL="4114800" lvl="8" indent="-317500" algn="l">
              <a:lnSpc>
                <a:spcPct val="100000"/>
              </a:lnSpc>
              <a:spcBef>
                <a:spcPts val="800"/>
              </a:spcBef>
              <a:spcAft>
                <a:spcPts val="0"/>
              </a:spcAft>
              <a:buSzPts val="1400"/>
              <a:buChar char="•"/>
              <a:defRPr/>
            </a:lvl9pPr>
          </a:lstStyle>
          <a:p>
            <a:endParaRPr/>
          </a:p>
        </p:txBody>
      </p:sp>
      <p:sp>
        <p:nvSpPr>
          <p:cNvPr id="94" name="Google Shape;94;p20"/>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20"/>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20"/>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21"/>
          <p:cNvSpPr txBox="1">
            <a:spLocks noGrp="1"/>
          </p:cNvSpPr>
          <p:nvPr>
            <p:ph type="body" idx="1"/>
          </p:nvPr>
        </p:nvSpPr>
        <p:spPr>
          <a:xfrm>
            <a:off x="1187577" y="1735075"/>
            <a:ext cx="3202686" cy="528065"/>
          </a:xfrm>
          <a:prstGeom prst="rect">
            <a:avLst/>
          </a:prstGeom>
          <a:noFill/>
          <a:ln>
            <a:noFill/>
          </a:ln>
        </p:spPr>
        <p:txBody>
          <a:bodyPr spcFirstLastPara="1" wrap="square" lIns="68575" tIns="34275" rIns="68575" bIns="34275" anchor="b" anchorCtr="1">
            <a:normAutofit/>
          </a:bodyPr>
          <a:lstStyle>
            <a:lvl1pPr marL="457200" lvl="0" indent="-228600" algn="ctr">
              <a:lnSpc>
                <a:spcPct val="100000"/>
              </a:lnSpc>
              <a:spcBef>
                <a:spcPts val="800"/>
              </a:spcBef>
              <a:spcAft>
                <a:spcPts val="0"/>
              </a:spcAft>
              <a:buSzPts val="1400"/>
              <a:buNone/>
              <a:defRPr sz="1400" b="0" cap="none">
                <a:solidFill>
                  <a:srgbClr val="6B8890"/>
                </a:solidFill>
              </a:defRPr>
            </a:lvl1pPr>
            <a:lvl2pPr marL="914400" lvl="1" indent="-228600" algn="l">
              <a:lnSpc>
                <a:spcPct val="100000"/>
              </a:lnSpc>
              <a:spcBef>
                <a:spcPts val="800"/>
              </a:spcBef>
              <a:spcAft>
                <a:spcPts val="0"/>
              </a:spcAft>
              <a:buSzPts val="1400"/>
              <a:buNone/>
              <a:defRPr sz="1400" b="1"/>
            </a:lvl2pPr>
            <a:lvl3pPr marL="1371600" lvl="2" indent="-228600" algn="l">
              <a:lnSpc>
                <a:spcPct val="100000"/>
              </a:lnSpc>
              <a:spcBef>
                <a:spcPts val="800"/>
              </a:spcBef>
              <a:spcAft>
                <a:spcPts val="0"/>
              </a:spcAft>
              <a:buSzPts val="1400"/>
              <a:buNone/>
              <a:defRPr sz="1400" b="1"/>
            </a:lvl3pPr>
            <a:lvl4pPr marL="1828800" lvl="3" indent="-228600" algn="l">
              <a:lnSpc>
                <a:spcPct val="100000"/>
              </a:lnSpc>
              <a:spcBef>
                <a:spcPts val="800"/>
              </a:spcBef>
              <a:spcAft>
                <a:spcPts val="0"/>
              </a:spcAft>
              <a:buSzPts val="1200"/>
              <a:buNone/>
              <a:defRPr sz="1200" b="1"/>
            </a:lvl4pPr>
            <a:lvl5pPr marL="2286000" lvl="4" indent="-228600" algn="l">
              <a:lnSpc>
                <a:spcPct val="100000"/>
              </a:lnSpc>
              <a:spcBef>
                <a:spcPts val="800"/>
              </a:spcBef>
              <a:spcAft>
                <a:spcPts val="0"/>
              </a:spcAft>
              <a:buSzPts val="1200"/>
              <a:buNone/>
              <a:defRPr sz="1200" b="1"/>
            </a:lvl5pPr>
            <a:lvl6pPr marL="2743200" lvl="5" indent="-228600" algn="l">
              <a:lnSpc>
                <a:spcPct val="100000"/>
              </a:lnSpc>
              <a:spcBef>
                <a:spcPts val="800"/>
              </a:spcBef>
              <a:spcAft>
                <a:spcPts val="0"/>
              </a:spcAft>
              <a:buSzPts val="1200"/>
              <a:buNone/>
              <a:defRPr sz="1200" b="1"/>
            </a:lvl6pPr>
            <a:lvl7pPr marL="3200400" lvl="6" indent="-228600" algn="l">
              <a:lnSpc>
                <a:spcPct val="100000"/>
              </a:lnSpc>
              <a:spcBef>
                <a:spcPts val="800"/>
              </a:spcBef>
              <a:spcAft>
                <a:spcPts val="0"/>
              </a:spcAft>
              <a:buSzPts val="1200"/>
              <a:buNone/>
              <a:defRPr sz="1200" b="1"/>
            </a:lvl7pPr>
            <a:lvl8pPr marL="3657600" lvl="7" indent="-228600" algn="l">
              <a:lnSpc>
                <a:spcPct val="100000"/>
              </a:lnSpc>
              <a:spcBef>
                <a:spcPts val="800"/>
              </a:spcBef>
              <a:spcAft>
                <a:spcPts val="0"/>
              </a:spcAft>
              <a:buSzPts val="1200"/>
              <a:buNone/>
              <a:defRPr sz="1200" b="1"/>
            </a:lvl8pPr>
            <a:lvl9pPr marL="4114800" lvl="8" indent="-228600" algn="l">
              <a:lnSpc>
                <a:spcPct val="100000"/>
              </a:lnSpc>
              <a:spcBef>
                <a:spcPts val="800"/>
              </a:spcBef>
              <a:spcAft>
                <a:spcPts val="0"/>
              </a:spcAft>
              <a:buSzPts val="1200"/>
              <a:buNone/>
              <a:defRPr sz="1200" b="1"/>
            </a:lvl9pPr>
          </a:lstStyle>
          <a:p>
            <a:endParaRPr/>
          </a:p>
        </p:txBody>
      </p:sp>
      <p:sp>
        <p:nvSpPr>
          <p:cNvPr id="99" name="Google Shape;99;p21"/>
          <p:cNvSpPr txBox="1">
            <a:spLocks noGrp="1"/>
          </p:cNvSpPr>
          <p:nvPr>
            <p:ph type="body" idx="2"/>
          </p:nvPr>
        </p:nvSpPr>
        <p:spPr>
          <a:xfrm>
            <a:off x="1187577" y="2357438"/>
            <a:ext cx="3202686" cy="1947582"/>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100000"/>
              </a:lnSpc>
              <a:spcBef>
                <a:spcPts val="800"/>
              </a:spcBef>
              <a:spcAft>
                <a:spcPts val="0"/>
              </a:spcAft>
              <a:buSzPts val="1400"/>
              <a:buChar char="•"/>
              <a:defRPr/>
            </a:lvl6pPr>
            <a:lvl7pPr marL="3200400" lvl="6" indent="-317500" algn="l">
              <a:lnSpc>
                <a:spcPct val="100000"/>
              </a:lnSpc>
              <a:spcBef>
                <a:spcPts val="800"/>
              </a:spcBef>
              <a:spcAft>
                <a:spcPts val="0"/>
              </a:spcAft>
              <a:buSzPts val="1400"/>
              <a:buChar char="•"/>
              <a:defRPr/>
            </a:lvl7pPr>
            <a:lvl8pPr marL="3657600" lvl="7" indent="-317500" algn="l">
              <a:lnSpc>
                <a:spcPct val="100000"/>
              </a:lnSpc>
              <a:spcBef>
                <a:spcPts val="800"/>
              </a:spcBef>
              <a:spcAft>
                <a:spcPts val="0"/>
              </a:spcAft>
              <a:buSzPts val="1400"/>
              <a:buChar char="•"/>
              <a:defRPr/>
            </a:lvl8pPr>
            <a:lvl9pPr marL="4114800" lvl="8" indent="-317500" algn="l">
              <a:lnSpc>
                <a:spcPct val="100000"/>
              </a:lnSpc>
              <a:spcBef>
                <a:spcPts val="800"/>
              </a:spcBef>
              <a:spcAft>
                <a:spcPts val="0"/>
              </a:spcAft>
              <a:buSzPts val="1400"/>
              <a:buChar char="•"/>
              <a:defRPr/>
            </a:lvl9pPr>
          </a:lstStyle>
          <a:p>
            <a:endParaRPr/>
          </a:p>
        </p:txBody>
      </p:sp>
      <p:sp>
        <p:nvSpPr>
          <p:cNvPr id="100" name="Google Shape;100;p21"/>
          <p:cNvSpPr txBox="1">
            <a:spLocks noGrp="1"/>
          </p:cNvSpPr>
          <p:nvPr>
            <p:ph type="body" idx="3"/>
          </p:nvPr>
        </p:nvSpPr>
        <p:spPr>
          <a:xfrm>
            <a:off x="4753737" y="2357438"/>
            <a:ext cx="3190113" cy="1947582"/>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04800" algn="l">
              <a:lnSpc>
                <a:spcPct val="100000"/>
              </a:lnSpc>
              <a:spcBef>
                <a:spcPts val="800"/>
              </a:spcBef>
              <a:spcAft>
                <a:spcPts val="0"/>
              </a:spcAft>
              <a:buSzPts val="1200"/>
              <a:buChar char="•"/>
              <a:defRPr/>
            </a:lvl5pPr>
            <a:lvl6pPr marL="2743200" lvl="5" indent="-317500" algn="l">
              <a:lnSpc>
                <a:spcPct val="100000"/>
              </a:lnSpc>
              <a:spcBef>
                <a:spcPts val="800"/>
              </a:spcBef>
              <a:spcAft>
                <a:spcPts val="0"/>
              </a:spcAft>
              <a:buSzPts val="1400"/>
              <a:buChar char="•"/>
              <a:defRPr/>
            </a:lvl6pPr>
            <a:lvl7pPr marL="3200400" lvl="6" indent="-317500" algn="l">
              <a:lnSpc>
                <a:spcPct val="100000"/>
              </a:lnSpc>
              <a:spcBef>
                <a:spcPts val="800"/>
              </a:spcBef>
              <a:spcAft>
                <a:spcPts val="0"/>
              </a:spcAft>
              <a:buSzPts val="1400"/>
              <a:buChar char="•"/>
              <a:defRPr/>
            </a:lvl7pPr>
            <a:lvl8pPr marL="3657600" lvl="7" indent="-317500" algn="l">
              <a:lnSpc>
                <a:spcPct val="100000"/>
              </a:lnSpc>
              <a:spcBef>
                <a:spcPts val="800"/>
              </a:spcBef>
              <a:spcAft>
                <a:spcPts val="0"/>
              </a:spcAft>
              <a:buSzPts val="1400"/>
              <a:buChar char="•"/>
              <a:defRPr/>
            </a:lvl8pPr>
            <a:lvl9pPr marL="4114800" lvl="8" indent="-317500" algn="l">
              <a:lnSpc>
                <a:spcPct val="100000"/>
              </a:lnSpc>
              <a:spcBef>
                <a:spcPts val="800"/>
              </a:spcBef>
              <a:spcAft>
                <a:spcPts val="0"/>
              </a:spcAft>
              <a:buSzPts val="1400"/>
              <a:buChar char="•"/>
              <a:defRPr/>
            </a:lvl9pPr>
          </a:lstStyle>
          <a:p>
            <a:endParaRPr/>
          </a:p>
        </p:txBody>
      </p:sp>
      <p:sp>
        <p:nvSpPr>
          <p:cNvPr id="101" name="Google Shape;101;p21"/>
          <p:cNvSpPr txBox="1">
            <a:spLocks noGrp="1"/>
          </p:cNvSpPr>
          <p:nvPr>
            <p:ph type="body" idx="4"/>
          </p:nvPr>
        </p:nvSpPr>
        <p:spPr>
          <a:xfrm>
            <a:off x="4753737" y="1735075"/>
            <a:ext cx="3202686" cy="528065"/>
          </a:xfrm>
          <a:prstGeom prst="rect">
            <a:avLst/>
          </a:prstGeom>
          <a:noFill/>
          <a:ln>
            <a:noFill/>
          </a:ln>
        </p:spPr>
        <p:txBody>
          <a:bodyPr spcFirstLastPara="1" wrap="square" lIns="68575" tIns="34275" rIns="68575" bIns="34275" anchor="b" anchorCtr="1">
            <a:normAutofit/>
          </a:bodyPr>
          <a:lstStyle>
            <a:lvl1pPr marL="457200" lvl="0" indent="-228600" algn="ctr">
              <a:lnSpc>
                <a:spcPct val="100000"/>
              </a:lnSpc>
              <a:spcBef>
                <a:spcPts val="800"/>
              </a:spcBef>
              <a:spcAft>
                <a:spcPts val="0"/>
              </a:spcAft>
              <a:buSzPts val="1400"/>
              <a:buNone/>
              <a:defRPr sz="1400" b="0" cap="none">
                <a:solidFill>
                  <a:srgbClr val="6B8890"/>
                </a:solidFill>
              </a:defRPr>
            </a:lvl1pPr>
            <a:lvl2pPr marL="914400" lvl="1" indent="-228600" algn="l">
              <a:lnSpc>
                <a:spcPct val="100000"/>
              </a:lnSpc>
              <a:spcBef>
                <a:spcPts val="800"/>
              </a:spcBef>
              <a:spcAft>
                <a:spcPts val="0"/>
              </a:spcAft>
              <a:buSzPts val="1400"/>
              <a:buNone/>
              <a:defRPr sz="1400" b="1"/>
            </a:lvl2pPr>
            <a:lvl3pPr marL="1371600" lvl="2" indent="-228600" algn="l">
              <a:lnSpc>
                <a:spcPct val="100000"/>
              </a:lnSpc>
              <a:spcBef>
                <a:spcPts val="800"/>
              </a:spcBef>
              <a:spcAft>
                <a:spcPts val="0"/>
              </a:spcAft>
              <a:buSzPts val="1400"/>
              <a:buNone/>
              <a:defRPr sz="1400" b="1"/>
            </a:lvl3pPr>
            <a:lvl4pPr marL="1828800" lvl="3" indent="-228600" algn="l">
              <a:lnSpc>
                <a:spcPct val="100000"/>
              </a:lnSpc>
              <a:spcBef>
                <a:spcPts val="800"/>
              </a:spcBef>
              <a:spcAft>
                <a:spcPts val="0"/>
              </a:spcAft>
              <a:buSzPts val="1200"/>
              <a:buNone/>
              <a:defRPr sz="1200" b="1"/>
            </a:lvl4pPr>
            <a:lvl5pPr marL="2286000" lvl="4" indent="-228600" algn="l">
              <a:lnSpc>
                <a:spcPct val="100000"/>
              </a:lnSpc>
              <a:spcBef>
                <a:spcPts val="800"/>
              </a:spcBef>
              <a:spcAft>
                <a:spcPts val="0"/>
              </a:spcAft>
              <a:buSzPts val="1200"/>
              <a:buNone/>
              <a:defRPr sz="1200" b="1"/>
            </a:lvl5pPr>
            <a:lvl6pPr marL="2743200" lvl="5" indent="-228600" algn="l">
              <a:lnSpc>
                <a:spcPct val="100000"/>
              </a:lnSpc>
              <a:spcBef>
                <a:spcPts val="800"/>
              </a:spcBef>
              <a:spcAft>
                <a:spcPts val="0"/>
              </a:spcAft>
              <a:buSzPts val="1200"/>
              <a:buNone/>
              <a:defRPr sz="1200" b="1"/>
            </a:lvl6pPr>
            <a:lvl7pPr marL="3200400" lvl="6" indent="-228600" algn="l">
              <a:lnSpc>
                <a:spcPct val="100000"/>
              </a:lnSpc>
              <a:spcBef>
                <a:spcPts val="800"/>
              </a:spcBef>
              <a:spcAft>
                <a:spcPts val="0"/>
              </a:spcAft>
              <a:buSzPts val="1200"/>
              <a:buNone/>
              <a:defRPr sz="1200" b="1"/>
            </a:lvl7pPr>
            <a:lvl8pPr marL="3657600" lvl="7" indent="-228600" algn="l">
              <a:lnSpc>
                <a:spcPct val="100000"/>
              </a:lnSpc>
              <a:spcBef>
                <a:spcPts val="800"/>
              </a:spcBef>
              <a:spcAft>
                <a:spcPts val="0"/>
              </a:spcAft>
              <a:buSzPts val="1200"/>
              <a:buNone/>
              <a:defRPr sz="1200" b="1"/>
            </a:lvl8pPr>
            <a:lvl9pPr marL="4114800" lvl="8" indent="-228600" algn="l">
              <a:lnSpc>
                <a:spcPct val="100000"/>
              </a:lnSpc>
              <a:spcBef>
                <a:spcPts val="800"/>
              </a:spcBef>
              <a:spcAft>
                <a:spcPts val="0"/>
              </a:spcAft>
              <a:buSzPts val="1200"/>
              <a:buNone/>
              <a:defRPr sz="1200" b="1"/>
            </a:lvl9pPr>
          </a:lstStyle>
          <a:p>
            <a:endParaRPr/>
          </a:p>
        </p:txBody>
      </p:sp>
      <p:sp>
        <p:nvSpPr>
          <p:cNvPr id="102" name="Google Shape;102;p21"/>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21"/>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05" name="Google Shape;105;p21"/>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2"/>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2"/>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23"/>
          <p:cNvSpPr/>
          <p:nvPr/>
        </p:nvSpPr>
        <p:spPr>
          <a:xfrm>
            <a:off x="0" y="0"/>
            <a:ext cx="4572000" cy="51435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3" name="Google Shape;113;p23"/>
          <p:cNvSpPr txBox="1">
            <a:spLocks noGrp="1"/>
          </p:cNvSpPr>
          <p:nvPr>
            <p:ph type="title"/>
          </p:nvPr>
        </p:nvSpPr>
        <p:spPr>
          <a:xfrm>
            <a:off x="603504" y="1682871"/>
            <a:ext cx="3364992" cy="856123"/>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37150" tIns="137150" rIns="137150" bIns="137150" anchor="ctr" anchorCtr="1">
            <a:normAutofit/>
          </a:bodyPr>
          <a:lstStyle>
            <a:lvl1pPr lvl="0" algn="ctr">
              <a:lnSpc>
                <a:spcPct val="90000"/>
              </a:lnSpc>
              <a:spcBef>
                <a:spcPts val="0"/>
              </a:spcBef>
              <a:spcAft>
                <a:spcPts val="0"/>
              </a:spcAft>
              <a:buClr>
                <a:srgbClr val="262626"/>
              </a:buClr>
              <a:buSzPts val="1700"/>
              <a:buFont typeface="Gill Sans"/>
              <a:buNone/>
              <a:defRPr sz="17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3"/>
          <p:cNvSpPr txBox="1">
            <a:spLocks noGrp="1"/>
          </p:cNvSpPr>
          <p:nvPr>
            <p:ph type="body" idx="1"/>
          </p:nvPr>
        </p:nvSpPr>
        <p:spPr>
          <a:xfrm>
            <a:off x="5052060" y="603504"/>
            <a:ext cx="3611880" cy="3936492"/>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sz="1400">
                <a:solidFill>
                  <a:schemeClr val="dk1"/>
                </a:solidFill>
              </a:defRPr>
            </a:lvl1pPr>
            <a:lvl2pPr marL="914400" lvl="1" indent="-304800" algn="l">
              <a:lnSpc>
                <a:spcPct val="100000"/>
              </a:lnSpc>
              <a:spcBef>
                <a:spcPts val="800"/>
              </a:spcBef>
              <a:spcAft>
                <a:spcPts val="0"/>
              </a:spcAft>
              <a:buSzPts val="1200"/>
              <a:buChar char="•"/>
              <a:defRPr sz="1200">
                <a:solidFill>
                  <a:schemeClr val="dk1"/>
                </a:solidFill>
              </a:defRPr>
            </a:lvl2pPr>
            <a:lvl3pPr marL="1371600" lvl="2" indent="-304800" algn="l">
              <a:lnSpc>
                <a:spcPct val="100000"/>
              </a:lnSpc>
              <a:spcBef>
                <a:spcPts val="800"/>
              </a:spcBef>
              <a:spcAft>
                <a:spcPts val="0"/>
              </a:spcAft>
              <a:buSzPts val="1200"/>
              <a:buChar char="•"/>
              <a:defRPr sz="1200">
                <a:solidFill>
                  <a:schemeClr val="dk1"/>
                </a:solidFill>
              </a:defRPr>
            </a:lvl3pPr>
            <a:lvl4pPr marL="1828800" lvl="3" indent="-304800" algn="l">
              <a:lnSpc>
                <a:spcPct val="100000"/>
              </a:lnSpc>
              <a:spcBef>
                <a:spcPts val="800"/>
              </a:spcBef>
              <a:spcAft>
                <a:spcPts val="0"/>
              </a:spcAft>
              <a:buSzPts val="1200"/>
              <a:buChar char="•"/>
              <a:defRPr sz="1200">
                <a:solidFill>
                  <a:schemeClr val="dk1"/>
                </a:solidFill>
              </a:defRPr>
            </a:lvl4pPr>
            <a:lvl5pPr marL="2286000" lvl="4" indent="-304800" algn="l">
              <a:lnSpc>
                <a:spcPct val="100000"/>
              </a:lnSpc>
              <a:spcBef>
                <a:spcPts val="800"/>
              </a:spcBef>
              <a:spcAft>
                <a:spcPts val="0"/>
              </a:spcAft>
              <a:buSzPts val="1200"/>
              <a:buChar char="•"/>
              <a:defRPr sz="1200">
                <a:solidFill>
                  <a:schemeClr val="dk1"/>
                </a:solidFill>
              </a:defRPr>
            </a:lvl5pPr>
            <a:lvl6pPr marL="2743200" lvl="5" indent="-304800" algn="l">
              <a:lnSpc>
                <a:spcPct val="100000"/>
              </a:lnSpc>
              <a:spcBef>
                <a:spcPts val="800"/>
              </a:spcBef>
              <a:spcAft>
                <a:spcPts val="0"/>
              </a:spcAft>
              <a:buSzPts val="1200"/>
              <a:buChar char="•"/>
              <a:defRPr sz="1200"/>
            </a:lvl6pPr>
            <a:lvl7pPr marL="3200400" lvl="6" indent="-304800" algn="l">
              <a:lnSpc>
                <a:spcPct val="100000"/>
              </a:lnSpc>
              <a:spcBef>
                <a:spcPts val="800"/>
              </a:spcBef>
              <a:spcAft>
                <a:spcPts val="0"/>
              </a:spcAft>
              <a:buSzPts val="1200"/>
              <a:buChar char="•"/>
              <a:defRPr sz="1200"/>
            </a:lvl7pPr>
            <a:lvl8pPr marL="3657600" lvl="7" indent="-304800" algn="l">
              <a:lnSpc>
                <a:spcPct val="100000"/>
              </a:lnSpc>
              <a:spcBef>
                <a:spcPts val="800"/>
              </a:spcBef>
              <a:spcAft>
                <a:spcPts val="0"/>
              </a:spcAft>
              <a:buSzPts val="1200"/>
              <a:buChar char="•"/>
              <a:defRPr sz="1200"/>
            </a:lvl8pPr>
            <a:lvl9pPr marL="4114800" lvl="8" indent="-304800" algn="l">
              <a:lnSpc>
                <a:spcPct val="100000"/>
              </a:lnSpc>
              <a:spcBef>
                <a:spcPts val="800"/>
              </a:spcBef>
              <a:spcAft>
                <a:spcPts val="0"/>
              </a:spcAft>
              <a:buSzPts val="1200"/>
              <a:buChar char="•"/>
              <a:defRPr sz="1200"/>
            </a:lvl9pPr>
          </a:lstStyle>
          <a:p>
            <a:endParaRPr/>
          </a:p>
        </p:txBody>
      </p:sp>
      <p:sp>
        <p:nvSpPr>
          <p:cNvPr id="115" name="Google Shape;115;p23"/>
          <p:cNvSpPr txBox="1">
            <a:spLocks noGrp="1"/>
          </p:cNvSpPr>
          <p:nvPr>
            <p:ph type="body" idx="2"/>
          </p:nvPr>
        </p:nvSpPr>
        <p:spPr>
          <a:xfrm>
            <a:off x="836676" y="2662439"/>
            <a:ext cx="2846070" cy="1645527"/>
          </a:xfrm>
          <a:prstGeom prst="rect">
            <a:avLst/>
          </a:prstGeom>
          <a:noFill/>
          <a:ln>
            <a:noFill/>
          </a:ln>
        </p:spPr>
        <p:txBody>
          <a:bodyPr spcFirstLastPara="1" wrap="square" lIns="68575" tIns="34275" rIns="68575" bIns="34275" anchor="t" anchorCtr="1">
            <a:normAutofit/>
          </a:bodyPr>
          <a:lstStyle>
            <a:lvl1pPr marL="457200" lvl="0" indent="-228600" algn="ctr">
              <a:lnSpc>
                <a:spcPct val="100000"/>
              </a:lnSpc>
              <a:spcBef>
                <a:spcPts val="800"/>
              </a:spcBef>
              <a:spcAft>
                <a:spcPts val="0"/>
              </a:spcAft>
              <a:buSzPts val="1100"/>
              <a:buNone/>
              <a:defRPr sz="1100">
                <a:solidFill>
                  <a:srgbClr val="FFFFFF"/>
                </a:solidFill>
              </a:defRPr>
            </a:lvl1pPr>
            <a:lvl2pPr marL="914400" lvl="1" indent="-228600" algn="l">
              <a:lnSpc>
                <a:spcPct val="100000"/>
              </a:lnSpc>
              <a:spcBef>
                <a:spcPts val="800"/>
              </a:spcBef>
              <a:spcAft>
                <a:spcPts val="0"/>
              </a:spcAft>
              <a:buSzPts val="1100"/>
              <a:buNone/>
              <a:defRPr sz="1100"/>
            </a:lvl2pPr>
            <a:lvl3pPr marL="1371600" lvl="2" indent="-228600" algn="l">
              <a:lnSpc>
                <a:spcPct val="100000"/>
              </a:lnSpc>
              <a:spcBef>
                <a:spcPts val="800"/>
              </a:spcBef>
              <a:spcAft>
                <a:spcPts val="0"/>
              </a:spcAft>
              <a:buSzPts val="900"/>
              <a:buNone/>
              <a:defRPr sz="900"/>
            </a:lvl3pPr>
            <a:lvl4pPr marL="1828800" lvl="3" indent="-228600" algn="l">
              <a:lnSpc>
                <a:spcPct val="100000"/>
              </a:lnSpc>
              <a:spcBef>
                <a:spcPts val="800"/>
              </a:spcBef>
              <a:spcAft>
                <a:spcPts val="0"/>
              </a:spcAft>
              <a:buSzPts val="800"/>
              <a:buNone/>
              <a:defRPr sz="800"/>
            </a:lvl4pPr>
            <a:lvl5pPr marL="2286000" lvl="4" indent="-228600" algn="l">
              <a:lnSpc>
                <a:spcPct val="100000"/>
              </a:lnSpc>
              <a:spcBef>
                <a:spcPts val="800"/>
              </a:spcBef>
              <a:spcAft>
                <a:spcPts val="0"/>
              </a:spcAft>
              <a:buSzPts val="800"/>
              <a:buNone/>
              <a:defRPr sz="800"/>
            </a:lvl5pPr>
            <a:lvl6pPr marL="2743200" lvl="5" indent="-228600" algn="l">
              <a:lnSpc>
                <a:spcPct val="100000"/>
              </a:lnSpc>
              <a:spcBef>
                <a:spcPts val="800"/>
              </a:spcBef>
              <a:spcAft>
                <a:spcPts val="0"/>
              </a:spcAft>
              <a:buSzPts val="800"/>
              <a:buNone/>
              <a:defRPr sz="800"/>
            </a:lvl6pPr>
            <a:lvl7pPr marL="3200400" lvl="6" indent="-228600" algn="l">
              <a:lnSpc>
                <a:spcPct val="100000"/>
              </a:lnSpc>
              <a:spcBef>
                <a:spcPts val="800"/>
              </a:spcBef>
              <a:spcAft>
                <a:spcPts val="0"/>
              </a:spcAft>
              <a:buSzPts val="800"/>
              <a:buNone/>
              <a:defRPr sz="800"/>
            </a:lvl7pPr>
            <a:lvl8pPr marL="3657600" lvl="7" indent="-228600" algn="l">
              <a:lnSpc>
                <a:spcPct val="100000"/>
              </a:lnSpc>
              <a:spcBef>
                <a:spcPts val="800"/>
              </a:spcBef>
              <a:spcAft>
                <a:spcPts val="0"/>
              </a:spcAft>
              <a:buSzPts val="800"/>
              <a:buNone/>
              <a:defRPr sz="800"/>
            </a:lvl8pPr>
            <a:lvl9pPr marL="4114800" lvl="8" indent="-228600" algn="l">
              <a:lnSpc>
                <a:spcPct val="100000"/>
              </a:lnSpc>
              <a:spcBef>
                <a:spcPts val="800"/>
              </a:spcBef>
              <a:spcAft>
                <a:spcPts val="0"/>
              </a:spcAft>
              <a:buSzPts val="800"/>
              <a:buNone/>
              <a:defRPr sz="800"/>
            </a:lvl9pPr>
          </a:lstStyle>
          <a:p>
            <a:endParaRPr/>
          </a:p>
        </p:txBody>
      </p:sp>
      <p:sp>
        <p:nvSpPr>
          <p:cNvPr id="116" name="Google Shape;116;p23"/>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603504" y="4677156"/>
            <a:ext cx="3843598"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4"/>
          <p:cNvSpPr/>
          <p:nvPr/>
        </p:nvSpPr>
        <p:spPr>
          <a:xfrm>
            <a:off x="0" y="0"/>
            <a:ext cx="4571999" cy="51435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1" name="Google Shape;121;p24"/>
          <p:cNvSpPr txBox="1">
            <a:spLocks noGrp="1"/>
          </p:cNvSpPr>
          <p:nvPr>
            <p:ph type="title"/>
          </p:nvPr>
        </p:nvSpPr>
        <p:spPr>
          <a:xfrm>
            <a:off x="606392" y="1682871"/>
            <a:ext cx="3371249" cy="85098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37150" tIns="137150" rIns="137150" bIns="137150" anchor="ctr" anchorCtr="1">
            <a:noAutofit/>
          </a:bodyPr>
          <a:lstStyle>
            <a:lvl1pPr lvl="0" algn="ctr">
              <a:lnSpc>
                <a:spcPct val="90000"/>
              </a:lnSpc>
              <a:spcBef>
                <a:spcPts val="0"/>
              </a:spcBef>
              <a:spcAft>
                <a:spcPts val="0"/>
              </a:spcAft>
              <a:buClr>
                <a:srgbClr val="262626"/>
              </a:buClr>
              <a:buSzPts val="1700"/>
              <a:buFont typeface="Gill Sans"/>
              <a:buNone/>
              <a:defRPr sz="17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4"/>
          <p:cNvSpPr>
            <a:spLocks noGrp="1"/>
          </p:cNvSpPr>
          <p:nvPr>
            <p:ph type="pic" idx="2"/>
          </p:nvPr>
        </p:nvSpPr>
        <p:spPr>
          <a:xfrm>
            <a:off x="4571999" y="0"/>
            <a:ext cx="4576573" cy="5143500"/>
          </a:xfrm>
          <a:prstGeom prst="rect">
            <a:avLst/>
          </a:prstGeom>
          <a:solidFill>
            <a:srgbClr val="BFBFBF"/>
          </a:solidFill>
          <a:ln>
            <a:noFill/>
          </a:ln>
        </p:spPr>
      </p:sp>
      <p:sp>
        <p:nvSpPr>
          <p:cNvPr id="123" name="Google Shape;123;p24"/>
          <p:cNvSpPr txBox="1">
            <a:spLocks noGrp="1"/>
          </p:cNvSpPr>
          <p:nvPr>
            <p:ph type="body" idx="1"/>
          </p:nvPr>
        </p:nvSpPr>
        <p:spPr>
          <a:xfrm>
            <a:off x="836676" y="2662439"/>
            <a:ext cx="2846070" cy="1645528"/>
          </a:xfrm>
          <a:prstGeom prst="rect">
            <a:avLst/>
          </a:prstGeom>
          <a:noFill/>
          <a:ln>
            <a:noFill/>
          </a:ln>
        </p:spPr>
        <p:txBody>
          <a:bodyPr spcFirstLastPara="1" wrap="square" lIns="68575" tIns="34275" rIns="68575" bIns="34275" anchor="t" anchorCtr="1">
            <a:normAutofit/>
          </a:bodyPr>
          <a:lstStyle>
            <a:lvl1pPr marL="457200" lvl="0" indent="-228600" algn="ctr">
              <a:lnSpc>
                <a:spcPct val="100000"/>
              </a:lnSpc>
              <a:spcBef>
                <a:spcPts val="800"/>
              </a:spcBef>
              <a:spcAft>
                <a:spcPts val="0"/>
              </a:spcAft>
              <a:buSzPts val="1100"/>
              <a:buNone/>
              <a:defRPr sz="1100">
                <a:solidFill>
                  <a:srgbClr val="FFFFFF"/>
                </a:solidFill>
              </a:defRPr>
            </a:lvl1pPr>
            <a:lvl2pPr marL="914400" lvl="1" indent="-228600" algn="l">
              <a:lnSpc>
                <a:spcPct val="100000"/>
              </a:lnSpc>
              <a:spcBef>
                <a:spcPts val="800"/>
              </a:spcBef>
              <a:spcAft>
                <a:spcPts val="0"/>
              </a:spcAft>
              <a:buSzPts val="1100"/>
              <a:buNone/>
              <a:defRPr sz="1100"/>
            </a:lvl2pPr>
            <a:lvl3pPr marL="1371600" lvl="2" indent="-228600" algn="l">
              <a:lnSpc>
                <a:spcPct val="100000"/>
              </a:lnSpc>
              <a:spcBef>
                <a:spcPts val="800"/>
              </a:spcBef>
              <a:spcAft>
                <a:spcPts val="0"/>
              </a:spcAft>
              <a:buSzPts val="900"/>
              <a:buNone/>
              <a:defRPr sz="900"/>
            </a:lvl3pPr>
            <a:lvl4pPr marL="1828800" lvl="3" indent="-228600" algn="l">
              <a:lnSpc>
                <a:spcPct val="100000"/>
              </a:lnSpc>
              <a:spcBef>
                <a:spcPts val="800"/>
              </a:spcBef>
              <a:spcAft>
                <a:spcPts val="0"/>
              </a:spcAft>
              <a:buSzPts val="800"/>
              <a:buNone/>
              <a:defRPr sz="800"/>
            </a:lvl4pPr>
            <a:lvl5pPr marL="2286000" lvl="4" indent="-228600" algn="l">
              <a:lnSpc>
                <a:spcPct val="100000"/>
              </a:lnSpc>
              <a:spcBef>
                <a:spcPts val="800"/>
              </a:spcBef>
              <a:spcAft>
                <a:spcPts val="0"/>
              </a:spcAft>
              <a:buSzPts val="800"/>
              <a:buNone/>
              <a:defRPr sz="800"/>
            </a:lvl5pPr>
            <a:lvl6pPr marL="2743200" lvl="5" indent="-228600" algn="l">
              <a:lnSpc>
                <a:spcPct val="100000"/>
              </a:lnSpc>
              <a:spcBef>
                <a:spcPts val="800"/>
              </a:spcBef>
              <a:spcAft>
                <a:spcPts val="0"/>
              </a:spcAft>
              <a:buSzPts val="800"/>
              <a:buNone/>
              <a:defRPr sz="800"/>
            </a:lvl6pPr>
            <a:lvl7pPr marL="3200400" lvl="6" indent="-228600" algn="l">
              <a:lnSpc>
                <a:spcPct val="100000"/>
              </a:lnSpc>
              <a:spcBef>
                <a:spcPts val="800"/>
              </a:spcBef>
              <a:spcAft>
                <a:spcPts val="0"/>
              </a:spcAft>
              <a:buSzPts val="800"/>
              <a:buNone/>
              <a:defRPr sz="800"/>
            </a:lvl7pPr>
            <a:lvl8pPr marL="3657600" lvl="7" indent="-228600" algn="l">
              <a:lnSpc>
                <a:spcPct val="100000"/>
              </a:lnSpc>
              <a:spcBef>
                <a:spcPts val="800"/>
              </a:spcBef>
              <a:spcAft>
                <a:spcPts val="0"/>
              </a:spcAft>
              <a:buSzPts val="800"/>
              <a:buNone/>
              <a:defRPr sz="800"/>
            </a:lvl8pPr>
            <a:lvl9pPr marL="4114800" lvl="8" indent="-228600" algn="l">
              <a:lnSpc>
                <a:spcPct val="100000"/>
              </a:lnSpc>
              <a:spcBef>
                <a:spcPts val="800"/>
              </a:spcBef>
              <a:spcAft>
                <a:spcPts val="0"/>
              </a:spcAft>
              <a:buSzPts val="800"/>
              <a:buNone/>
              <a:defRPr sz="800"/>
            </a:lvl9pPr>
          </a:lstStyle>
          <a:p>
            <a:endParaRPr/>
          </a:p>
        </p:txBody>
      </p:sp>
      <p:sp>
        <p:nvSpPr>
          <p:cNvPr id="124" name="Google Shape;124;p24"/>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ftr" idx="11"/>
          </p:nvPr>
        </p:nvSpPr>
        <p:spPr>
          <a:xfrm>
            <a:off x="603504" y="4677156"/>
            <a:ext cx="3843598"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4"/>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9" name="Google Shape;129;p25"/>
          <p:cNvSpPr txBox="1">
            <a:spLocks noGrp="1"/>
          </p:cNvSpPr>
          <p:nvPr>
            <p:ph type="body" idx="1"/>
          </p:nvPr>
        </p:nvSpPr>
        <p:spPr>
          <a:xfrm rot="5400000">
            <a:off x="3408756" y="243129"/>
            <a:ext cx="2326487" cy="5797296"/>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100000"/>
              </a:lnSpc>
              <a:spcBef>
                <a:spcPts val="800"/>
              </a:spcBef>
              <a:spcAft>
                <a:spcPts val="0"/>
              </a:spcAft>
              <a:buSzPts val="1400"/>
              <a:buChar char="•"/>
              <a:defRPr/>
            </a:lvl6pPr>
            <a:lvl7pPr marL="3200400" lvl="6" indent="-317500" algn="l">
              <a:lnSpc>
                <a:spcPct val="100000"/>
              </a:lnSpc>
              <a:spcBef>
                <a:spcPts val="800"/>
              </a:spcBef>
              <a:spcAft>
                <a:spcPts val="0"/>
              </a:spcAft>
              <a:buSzPts val="1400"/>
              <a:buChar char="•"/>
              <a:defRPr/>
            </a:lvl7pPr>
            <a:lvl8pPr marL="3657600" lvl="7" indent="-317500" algn="l">
              <a:lnSpc>
                <a:spcPct val="100000"/>
              </a:lnSpc>
              <a:spcBef>
                <a:spcPts val="800"/>
              </a:spcBef>
              <a:spcAft>
                <a:spcPts val="0"/>
              </a:spcAft>
              <a:buSzPts val="1400"/>
              <a:buChar char="•"/>
              <a:defRPr/>
            </a:lvl8pPr>
            <a:lvl9pPr marL="4114800" lvl="8" indent="-317500" algn="l">
              <a:lnSpc>
                <a:spcPct val="100000"/>
              </a:lnSpc>
              <a:spcBef>
                <a:spcPts val="800"/>
              </a:spcBef>
              <a:spcAft>
                <a:spcPts val="0"/>
              </a:spcAft>
              <a:buSzPts val="1400"/>
              <a:buChar char="•"/>
              <a:defRPr/>
            </a:lvl9pPr>
          </a:lstStyle>
          <a:p>
            <a:endParaRPr/>
          </a:p>
        </p:txBody>
      </p:sp>
      <p:sp>
        <p:nvSpPr>
          <p:cNvPr id="130" name="Google Shape;130;p25"/>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5"/>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2" name="Google Shape;132;p25"/>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rot="5400000">
            <a:off x="5108007" y="2084772"/>
            <a:ext cx="3737610" cy="97395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 name="Google Shape;135;p26"/>
          <p:cNvSpPr txBox="1">
            <a:spLocks noGrp="1"/>
          </p:cNvSpPr>
          <p:nvPr>
            <p:ph type="body" idx="1"/>
          </p:nvPr>
        </p:nvSpPr>
        <p:spPr>
          <a:xfrm rot="5400000">
            <a:off x="2128980" y="247317"/>
            <a:ext cx="3737610" cy="4648867"/>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100000"/>
              </a:lnSpc>
              <a:spcBef>
                <a:spcPts val="800"/>
              </a:spcBef>
              <a:spcAft>
                <a:spcPts val="0"/>
              </a:spcAft>
              <a:buSzPts val="1400"/>
              <a:buChar char="•"/>
              <a:defRPr/>
            </a:lvl6pPr>
            <a:lvl7pPr marL="3200400" lvl="6" indent="-317500" algn="l">
              <a:lnSpc>
                <a:spcPct val="100000"/>
              </a:lnSpc>
              <a:spcBef>
                <a:spcPts val="800"/>
              </a:spcBef>
              <a:spcAft>
                <a:spcPts val="0"/>
              </a:spcAft>
              <a:buSzPts val="1400"/>
              <a:buChar char="•"/>
              <a:defRPr/>
            </a:lvl7pPr>
            <a:lvl8pPr marL="3657600" lvl="7" indent="-317500" algn="l">
              <a:lnSpc>
                <a:spcPct val="100000"/>
              </a:lnSpc>
              <a:spcBef>
                <a:spcPts val="800"/>
              </a:spcBef>
              <a:spcAft>
                <a:spcPts val="0"/>
              </a:spcAft>
              <a:buSzPts val="1400"/>
              <a:buChar char="•"/>
              <a:defRPr/>
            </a:lvl8pPr>
            <a:lvl9pPr marL="4114800" lvl="8" indent="-317500" algn="l">
              <a:lnSpc>
                <a:spcPct val="100000"/>
              </a:lnSpc>
              <a:spcBef>
                <a:spcPts val="800"/>
              </a:spcBef>
              <a:spcAft>
                <a:spcPts val="0"/>
              </a:spcAft>
              <a:buSzPts val="1400"/>
              <a:buChar char="•"/>
              <a:defRPr/>
            </a:lvl9pPr>
          </a:lstStyle>
          <a:p>
            <a:endParaRPr/>
          </a:p>
        </p:txBody>
      </p:sp>
      <p:sp>
        <p:nvSpPr>
          <p:cNvPr id="136" name="Google Shape;136;p26"/>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26"/>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26"/>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lvl1pPr marR="0" lvl="0" algn="ctr" rtl="0">
              <a:lnSpc>
                <a:spcPct val="90000"/>
              </a:lnSpc>
              <a:spcBef>
                <a:spcPts val="0"/>
              </a:spcBef>
              <a:spcAft>
                <a:spcPts val="0"/>
              </a:spcAft>
              <a:buClr>
                <a:srgbClr val="262626"/>
              </a:buClr>
              <a:buSzPts val="2100"/>
              <a:buFont typeface="Gill Sans"/>
              <a:buNone/>
              <a:defRPr sz="2100" b="0" i="0" u="none" strike="noStrike" cap="none">
                <a:solidFill>
                  <a:srgbClr val="262626"/>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800"/>
              </a:spcBef>
              <a:spcAft>
                <a:spcPts val="0"/>
              </a:spcAft>
              <a:buClr>
                <a:schemeClr val="accent2"/>
              </a:buClr>
              <a:buSzPts val="1400"/>
              <a:buFont typeface="Arial"/>
              <a:buChar char="•"/>
              <a:defRPr sz="1400" b="0" i="0" u="none" strike="noStrike" cap="none">
                <a:solidFill>
                  <a:srgbClr val="FEFEFE"/>
                </a:solidFill>
                <a:latin typeface="Gill Sans"/>
                <a:ea typeface="Gill Sans"/>
                <a:cs typeface="Gill Sans"/>
                <a:sym typeface="Gill Sans"/>
              </a:defRPr>
            </a:lvl1pPr>
            <a:lvl2pPr marL="914400" marR="0" lvl="1" indent="-304800" algn="l" rtl="0">
              <a:lnSpc>
                <a:spcPct val="100000"/>
              </a:lnSpc>
              <a:spcBef>
                <a:spcPts val="80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2pPr>
            <a:lvl3pPr marL="1371600" marR="0" lvl="2" indent="-304800" algn="l" rtl="0">
              <a:lnSpc>
                <a:spcPct val="100000"/>
              </a:lnSpc>
              <a:spcBef>
                <a:spcPts val="80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3pPr>
            <a:lvl4pPr marL="1828800" marR="0" lvl="3" indent="-304800" algn="l" rtl="0">
              <a:lnSpc>
                <a:spcPct val="100000"/>
              </a:lnSpc>
              <a:spcBef>
                <a:spcPts val="80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4pPr>
            <a:lvl5pPr marL="2286000" marR="0" lvl="4" indent="-304800" algn="l" rtl="0">
              <a:lnSpc>
                <a:spcPct val="100000"/>
              </a:lnSpc>
              <a:spcBef>
                <a:spcPts val="80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5pPr>
            <a:lvl6pPr marL="2743200" marR="0" lvl="5" indent="-304800" algn="l" rtl="0">
              <a:lnSpc>
                <a:spcPct val="100000"/>
              </a:lnSpc>
              <a:spcBef>
                <a:spcPts val="80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6pPr>
            <a:lvl7pPr marL="3200400" marR="0" lvl="6" indent="-304800" algn="l" rtl="0">
              <a:lnSpc>
                <a:spcPct val="100000"/>
              </a:lnSpc>
              <a:spcBef>
                <a:spcPts val="80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7pPr>
            <a:lvl8pPr marL="3657600" marR="0" lvl="7" indent="-304800" algn="l" rtl="0">
              <a:lnSpc>
                <a:spcPct val="100000"/>
              </a:lnSpc>
              <a:spcBef>
                <a:spcPts val="80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8pPr>
            <a:lvl9pPr marL="4114800" marR="0" lvl="8" indent="-304800" algn="l" rtl="0">
              <a:lnSpc>
                <a:spcPct val="100000"/>
              </a:lnSpc>
              <a:spcBef>
                <a:spcPts val="80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9pPr>
          </a:lstStyle>
          <a:p>
            <a:endParaRPr/>
          </a:p>
        </p:txBody>
      </p:sp>
      <p:sp>
        <p:nvSpPr>
          <p:cNvPr id="53" name="Google Shape;53;p13"/>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9pPr>
          </a:lstStyle>
          <a:p>
            <a:endParaRPr/>
          </a:p>
        </p:txBody>
      </p:sp>
      <p:sp>
        <p:nvSpPr>
          <p:cNvPr id="54" name="Google Shape;54;p13"/>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100"/>
              <a:buNone/>
              <a:defRPr sz="1400" b="0" i="0" u="none" strike="noStrike" cap="none">
                <a:solidFill>
                  <a:schemeClr val="lt1"/>
                </a:solidFill>
                <a:latin typeface="Gill Sans"/>
                <a:ea typeface="Gill Sans"/>
                <a:cs typeface="Gill Sans"/>
                <a:sym typeface="Gill Sans"/>
              </a:defRPr>
            </a:lvl9pPr>
          </a:lstStyle>
          <a:p>
            <a:endParaRPr/>
          </a:p>
        </p:txBody>
      </p:sp>
      <p:sp>
        <p:nvSpPr>
          <p:cNvPr id="55" name="Google Shape;55;p13"/>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marR="0" lvl="0" indent="0" algn="ctr" rtl="0">
              <a:spcBef>
                <a:spcPts val="0"/>
              </a:spcBef>
              <a:buNone/>
              <a:defRPr sz="8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8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8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8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8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8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8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8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8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lvl1pPr marR="0" lvl="0" algn="ctr" rtl="0">
              <a:lnSpc>
                <a:spcPct val="90000"/>
              </a:lnSpc>
              <a:spcBef>
                <a:spcPts val="0"/>
              </a:spcBef>
              <a:spcAft>
                <a:spcPts val="0"/>
              </a:spcAft>
              <a:buClr>
                <a:srgbClr val="262626"/>
              </a:buClr>
              <a:buSzPts val="2100"/>
              <a:buFont typeface="Gill Sans"/>
              <a:buNone/>
              <a:defRPr sz="2100" b="0" i="0" u="none" strike="noStrike" cap="none">
                <a:solidFill>
                  <a:srgbClr val="262626"/>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Google Shape;64;p15"/>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800"/>
              </a:spcBef>
              <a:spcAft>
                <a:spcPts val="0"/>
              </a:spcAft>
              <a:buClr>
                <a:schemeClr val="accent2"/>
              </a:buClr>
              <a:buSzPts val="1400"/>
              <a:buFont typeface="Arial"/>
              <a:buChar char="•"/>
              <a:defRPr sz="1400" b="0" i="0" u="none" strike="noStrike" cap="none">
                <a:solidFill>
                  <a:srgbClr val="262626"/>
                </a:solidFill>
                <a:latin typeface="Gill Sans"/>
                <a:ea typeface="Gill Sans"/>
                <a:cs typeface="Gill Sans"/>
                <a:sym typeface="Gill Sans"/>
              </a:defRPr>
            </a:lvl1pPr>
            <a:lvl2pPr marL="914400" marR="0" lvl="1" indent="-304800" algn="l" rtl="0">
              <a:lnSpc>
                <a:spcPct val="100000"/>
              </a:lnSpc>
              <a:spcBef>
                <a:spcPts val="80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2pPr>
            <a:lvl3pPr marL="1371600" marR="0" lvl="2" indent="-304800" algn="l" rtl="0">
              <a:lnSpc>
                <a:spcPct val="100000"/>
              </a:lnSpc>
              <a:spcBef>
                <a:spcPts val="80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3pPr>
            <a:lvl4pPr marL="1828800" marR="0" lvl="3" indent="-304800" algn="l" rtl="0">
              <a:lnSpc>
                <a:spcPct val="100000"/>
              </a:lnSpc>
              <a:spcBef>
                <a:spcPts val="80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4pPr>
            <a:lvl5pPr marL="2286000" marR="0" lvl="4" indent="-304800" algn="l" rtl="0">
              <a:lnSpc>
                <a:spcPct val="100000"/>
              </a:lnSpc>
              <a:spcBef>
                <a:spcPts val="80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5pPr>
            <a:lvl6pPr marL="2743200" marR="0" lvl="5" indent="-304800" algn="l" rtl="0">
              <a:lnSpc>
                <a:spcPct val="100000"/>
              </a:lnSpc>
              <a:spcBef>
                <a:spcPts val="80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00000"/>
              </a:lnSpc>
              <a:spcBef>
                <a:spcPts val="80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00000"/>
              </a:lnSpc>
              <a:spcBef>
                <a:spcPts val="80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00000"/>
              </a:lnSpc>
              <a:spcBef>
                <a:spcPts val="80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65" name="Google Shape;65;p15"/>
          <p:cNvSpPr txBox="1">
            <a:spLocks noGrp="1"/>
          </p:cNvSpPr>
          <p:nvPr>
            <p:ph type="dt" idx="10"/>
          </p:nvPr>
        </p:nvSpPr>
        <p:spPr>
          <a:xfrm>
            <a:off x="5866072" y="4679112"/>
            <a:ext cx="2065310" cy="242976"/>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9pPr>
          </a:lstStyle>
          <a:p>
            <a:endParaRPr/>
          </a:p>
        </p:txBody>
      </p:sp>
      <p:sp>
        <p:nvSpPr>
          <p:cNvPr id="66" name="Google Shape;66;p15"/>
          <p:cNvSpPr txBox="1">
            <a:spLocks noGrp="1"/>
          </p:cNvSpPr>
          <p:nvPr>
            <p:ph type="ftr" idx="11"/>
          </p:nvPr>
        </p:nvSpPr>
        <p:spPr>
          <a:xfrm>
            <a:off x="1200150" y="4677156"/>
            <a:ext cx="4425892" cy="24003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9pPr>
          </a:lstStyle>
          <a:p>
            <a:endParaRPr/>
          </a:p>
        </p:txBody>
      </p:sp>
      <p:sp>
        <p:nvSpPr>
          <p:cNvPr id="67" name="Google Shape;67;p15"/>
          <p:cNvSpPr>
            <a:spLocks noGrp="1"/>
          </p:cNvSpPr>
          <p:nvPr>
            <p:ph type="sldNum" idx="12"/>
          </p:nvPr>
        </p:nvSpPr>
        <p:spPr>
          <a:xfrm>
            <a:off x="8069192" y="4663440"/>
            <a:ext cx="274320" cy="274320"/>
          </a:xfrm>
          <a:prstGeom prst="ellipse">
            <a:avLst/>
          </a:prstGeom>
          <a:solidFill>
            <a:srgbClr val="1D1D1D">
              <a:alpha val="69803"/>
            </a:srgbClr>
          </a:solidFill>
          <a:ln>
            <a:noFill/>
          </a:ln>
        </p:spPr>
        <p:txBody>
          <a:bodyPr spcFirstLastPara="1" wrap="square" lIns="13700" tIns="34275" rIns="13700" bIns="34275" anchor="ctr" anchorCtr="0">
            <a:noAutofit/>
          </a:bodyPr>
          <a:lstStyle>
            <a:lvl1pPr marL="0" marR="0" lvl="0" indent="0" algn="ctr" rtl="0">
              <a:spcBef>
                <a:spcPts val="0"/>
              </a:spcBef>
              <a:buNone/>
              <a:defRPr sz="8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8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8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8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8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8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8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8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8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sce.education.illinois.edu/docs/librariesprovider33/default-document-library/sp25-student-teaching-timeline.docx?sfvrsn=4db5ccad_1"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cote.illinois.edu/cote-portal-access"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mailto:cote-waivers@illinois.edu"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hyperlink" Target="https://cote.illinois.edu/cooperating-personnel-supervisors/cp-tuition-fee-waive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sce.education.illinois.edu/" TargetMode="External"/><Relationship Id="rId7" Type="http://schemas.openxmlformats.org/officeDocument/2006/relationships/hyperlink" Target="mailto:sce@education.Illinois.edu"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mailto:stalbott@illinois.edu" TargetMode="External"/><Relationship Id="rId5" Type="http://schemas.openxmlformats.org/officeDocument/2006/relationships/hyperlink" Target="mailto:caraknox@illinois.edu" TargetMode="External"/><Relationship Id="rId4" Type="http://schemas.openxmlformats.org/officeDocument/2006/relationships/hyperlink" Target="https://cote.illinois.edu/cote-portal-acces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rbes.com/sites/alisacohn/2017/07/21/in-praise-of-positive-feedback/?sh=394b7696db65"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hyperlink" Target="https://qz.com/516813/you-should-demand-compliments-from-friends-and-colleagues-a-harvard-business-school-study-say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forbes.com/sites/alisacohn/2017/06/20/please-stop-using-the-feedback-sandwich/#5f00ecdb7945"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sce.education.illinois.edu/"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sce.education.illinois.edu/cooperating-teachers/secondary/edpr442sec-coop"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ctr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05725" tIns="137150" rIns="205725" bIns="137150" anchor="ctr" anchorCtr="1">
            <a:normAutofit/>
          </a:bodyPr>
          <a:lstStyle/>
          <a:p>
            <a:pPr marL="0" lvl="0" indent="0" algn="ctr" rtl="0">
              <a:lnSpc>
                <a:spcPct val="90000"/>
              </a:lnSpc>
              <a:spcBef>
                <a:spcPts val="0"/>
              </a:spcBef>
              <a:spcAft>
                <a:spcPts val="0"/>
              </a:spcAft>
              <a:buClr>
                <a:srgbClr val="262626"/>
              </a:buClr>
              <a:buSzPts val="2900"/>
              <a:buFont typeface="Gill Sans"/>
              <a:buNone/>
            </a:pPr>
            <a:r>
              <a:rPr lang="en"/>
              <a:t>COOPERATING TEACHER ORIENTATION</a:t>
            </a:r>
            <a:endParaRPr/>
          </a:p>
        </p:txBody>
      </p:sp>
      <p:sp>
        <p:nvSpPr>
          <p:cNvPr id="144" name="Google Shape;144;p27"/>
          <p:cNvSpPr txBox="1">
            <a:spLocks noGrp="1"/>
          </p:cNvSpPr>
          <p:nvPr>
            <p:ph type="subTitle" idx="1"/>
          </p:nvPr>
        </p:nvSpPr>
        <p:spPr>
          <a:xfrm>
            <a:off x="2021396" y="3264408"/>
            <a:ext cx="5101209" cy="929921"/>
          </a:xfrm>
          <a:prstGeom prst="rect">
            <a:avLst/>
          </a:prstGeom>
          <a:noFill/>
          <a:ln>
            <a:noFill/>
          </a:ln>
        </p:spPr>
        <p:txBody>
          <a:bodyPr spcFirstLastPara="1" wrap="square" lIns="68575" tIns="34275" rIns="68575" bIns="34275" anchor="t" anchorCtr="0">
            <a:normAutofit lnSpcReduction="10000"/>
          </a:bodyPr>
          <a:lstStyle/>
          <a:p>
            <a:pPr marL="0" lvl="0" indent="0" algn="ctr" rtl="0">
              <a:lnSpc>
                <a:spcPct val="100000"/>
              </a:lnSpc>
              <a:spcBef>
                <a:spcPts val="0"/>
              </a:spcBef>
              <a:spcAft>
                <a:spcPts val="0"/>
              </a:spcAft>
              <a:buSzPts val="1500"/>
              <a:buNone/>
            </a:pPr>
            <a:r>
              <a:rPr lang="en" dirty="0"/>
              <a:t>Spring 2025</a:t>
            </a:r>
            <a:endParaRPr dirty="0"/>
          </a:p>
          <a:p>
            <a:pPr marL="0" lvl="0" indent="0" algn="ctr" rtl="0">
              <a:lnSpc>
                <a:spcPct val="100000"/>
              </a:lnSpc>
              <a:spcBef>
                <a:spcPts val="800"/>
              </a:spcBef>
              <a:spcAft>
                <a:spcPts val="0"/>
              </a:spcAft>
              <a:buSzPts val="1500"/>
              <a:buNone/>
            </a:pPr>
            <a:r>
              <a:rPr lang="en" dirty="0"/>
              <a:t>Student Teaching</a:t>
            </a:r>
            <a:endParaRPr dirty="0"/>
          </a:p>
          <a:p>
            <a:pPr marL="0" lvl="0" indent="0" algn="ctr" rtl="0">
              <a:lnSpc>
                <a:spcPct val="100000"/>
              </a:lnSpc>
              <a:spcBef>
                <a:spcPts val="800"/>
              </a:spcBef>
              <a:spcAft>
                <a:spcPts val="0"/>
              </a:spcAft>
              <a:buSzPts val="1500"/>
              <a:buNone/>
            </a:pPr>
            <a:r>
              <a:rPr lang="en" dirty="0"/>
              <a:t>Middle Grades and Secondary Education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6"/>
        <p:cNvGrpSpPr/>
        <p:nvPr/>
      </p:nvGrpSpPr>
      <p:grpSpPr>
        <a:xfrm>
          <a:off x="0" y="0"/>
          <a:ext cx="0" cy="0"/>
          <a:chOff x="0" y="0"/>
          <a:chExt cx="0" cy="0"/>
        </a:xfrm>
      </p:grpSpPr>
      <p:sp>
        <p:nvSpPr>
          <p:cNvPr id="217" name="Google Shape;217;p36"/>
          <p:cNvSpPr/>
          <p:nvPr/>
        </p:nvSpPr>
        <p:spPr>
          <a:xfrm>
            <a:off x="1181554" y="713233"/>
            <a:ext cx="6780892" cy="3717035"/>
          </a:xfrm>
          <a:prstGeom prst="rect">
            <a:avLst/>
          </a:prstGeom>
          <a:solidFill>
            <a:srgbClr val="FFFFFF"/>
          </a:solidFill>
          <a:ln w="31750" cap="flat" cmpd="sng">
            <a:solidFill>
              <a:srgbClr val="40404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ill Sans"/>
              <a:ea typeface="Gill Sans"/>
              <a:cs typeface="Gill Sans"/>
              <a:sym typeface="Gill Sans"/>
            </a:endParaRPr>
          </a:p>
        </p:txBody>
      </p:sp>
      <p:pic>
        <p:nvPicPr>
          <p:cNvPr id="218" name="Google Shape;218;p36" descr="A picture containing text, businesscard&#10;&#10;Description automatically generated"/>
          <p:cNvPicPr preferRelativeResize="0">
            <a:picLocks noGrp="1"/>
          </p:cNvPicPr>
          <p:nvPr>
            <p:ph type="body" idx="1"/>
          </p:nvPr>
        </p:nvPicPr>
        <p:blipFill rotWithShape="1">
          <a:blip r:embed="rId3">
            <a:alphaModFix/>
          </a:blip>
          <a:srcRect/>
          <a:stretch/>
        </p:blipFill>
        <p:spPr>
          <a:xfrm>
            <a:off x="1940364" y="953262"/>
            <a:ext cx="5605155" cy="3236976"/>
          </a:xfrm>
          <a:prstGeom prst="rect">
            <a:avLst/>
          </a:prstGeom>
          <a:noFill/>
          <a:ln>
            <a:noFill/>
          </a:ln>
        </p:spPr>
      </p:pic>
      <p:sp>
        <p:nvSpPr>
          <p:cNvPr id="219" name="Google Shape;219;p36"/>
          <p:cNvSpPr/>
          <p:nvPr/>
        </p:nvSpPr>
        <p:spPr>
          <a:xfrm>
            <a:off x="474285" y="468389"/>
            <a:ext cx="1618488" cy="1618488"/>
          </a:xfrm>
          <a:prstGeom prst="ellipse">
            <a:avLst/>
          </a:prstGeom>
          <a:solidFill>
            <a:srgbClr val="4040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ill Sans"/>
              <a:ea typeface="Gill Sans"/>
              <a:cs typeface="Gill Sans"/>
              <a:sym typeface="Gill Sans"/>
            </a:endParaRPr>
          </a:p>
        </p:txBody>
      </p:sp>
      <p:sp>
        <p:nvSpPr>
          <p:cNvPr id="220" name="Google Shape;220;p36"/>
          <p:cNvSpPr>
            <a:spLocks noGrp="1"/>
          </p:cNvSpPr>
          <p:nvPr>
            <p:ph type="title"/>
          </p:nvPr>
        </p:nvSpPr>
        <p:spPr>
          <a:xfrm>
            <a:off x="597729" y="591832"/>
            <a:ext cx="1371600" cy="1371600"/>
          </a:xfrm>
          <a:prstGeom prst="ellipse">
            <a:avLst/>
          </a:prstGeom>
          <a:noFill/>
          <a:ln w="9525" cap="flat" cmpd="sng">
            <a:solidFill>
              <a:srgbClr val="FFFFFF"/>
            </a:solidFill>
            <a:prstDash val="solid"/>
            <a:round/>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FFFFFF"/>
              </a:buClr>
              <a:buSzPts val="800"/>
              <a:buFont typeface="Gill Sans"/>
              <a:buNone/>
            </a:pPr>
            <a:r>
              <a:rPr lang="en" sz="800">
                <a:solidFill>
                  <a:srgbClr val="FFFFFF"/>
                </a:solidFill>
              </a:rPr>
              <a:t>STAGES OF LEARNING</a:t>
            </a:r>
            <a:endParaRPr/>
          </a:p>
        </p:txBody>
      </p:sp>
      <p:sp>
        <p:nvSpPr>
          <p:cNvPr id="221" name="Google Shape;221;p36"/>
          <p:cNvSpPr txBox="1"/>
          <p:nvPr/>
        </p:nvSpPr>
        <p:spPr>
          <a:xfrm>
            <a:off x="1449295" y="3458882"/>
            <a:ext cx="1144260" cy="69249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0" i="0" u="none" strike="noStrike" cap="none">
                <a:solidFill>
                  <a:schemeClr val="dk1"/>
                </a:solidFill>
                <a:latin typeface="Gill Sans"/>
                <a:ea typeface="Gill Sans"/>
                <a:cs typeface="Gill Sans"/>
                <a:sym typeface="Gill Sans"/>
              </a:rPr>
              <a:t>This is a slide we share with candidates.</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1800"/>
              <a:buFont typeface="Gill Sans"/>
              <a:buNone/>
            </a:pPr>
            <a:r>
              <a:rPr lang="en" sz="1800"/>
              <a:t>WHAT DO CANDIDATES NEED IN THIS STAGE?</a:t>
            </a:r>
            <a:endParaRPr/>
          </a:p>
        </p:txBody>
      </p:sp>
      <p:sp>
        <p:nvSpPr>
          <p:cNvPr id="227" name="Google Shape;227;p37"/>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a:t>LOTS of </a:t>
            </a:r>
            <a:endParaRPr/>
          </a:p>
          <a:p>
            <a:pPr marL="342900" lvl="1" indent="-165100" algn="l" rtl="0">
              <a:lnSpc>
                <a:spcPct val="100000"/>
              </a:lnSpc>
              <a:spcBef>
                <a:spcPts val="800"/>
              </a:spcBef>
              <a:spcAft>
                <a:spcPts val="0"/>
              </a:spcAft>
              <a:buSzPts val="1200"/>
              <a:buChar char="•"/>
            </a:pPr>
            <a:r>
              <a:rPr lang="en"/>
              <a:t>Affirmation</a:t>
            </a:r>
            <a:endParaRPr/>
          </a:p>
          <a:p>
            <a:pPr marL="342900" lvl="1" indent="-165100" algn="l" rtl="0">
              <a:lnSpc>
                <a:spcPct val="100000"/>
              </a:lnSpc>
              <a:spcBef>
                <a:spcPts val="800"/>
              </a:spcBef>
              <a:spcAft>
                <a:spcPts val="0"/>
              </a:spcAft>
              <a:buSzPts val="1200"/>
              <a:buChar char="•"/>
            </a:pPr>
            <a:r>
              <a:rPr lang="en"/>
              <a:t>Practice</a:t>
            </a:r>
            <a:endParaRPr/>
          </a:p>
          <a:p>
            <a:pPr marL="342900" lvl="1" indent="-165100" algn="l" rtl="0">
              <a:lnSpc>
                <a:spcPct val="100000"/>
              </a:lnSpc>
              <a:spcBef>
                <a:spcPts val="800"/>
              </a:spcBef>
              <a:spcAft>
                <a:spcPts val="0"/>
              </a:spcAft>
              <a:buSzPts val="1200"/>
              <a:buChar char="•"/>
            </a:pPr>
            <a:r>
              <a:rPr lang="en"/>
              <a:t>Support</a:t>
            </a:r>
            <a:endParaRPr/>
          </a:p>
          <a:p>
            <a:pPr marL="342900" lvl="1" indent="-165100" algn="l" rtl="0">
              <a:lnSpc>
                <a:spcPct val="100000"/>
              </a:lnSpc>
              <a:spcBef>
                <a:spcPts val="800"/>
              </a:spcBef>
              <a:spcAft>
                <a:spcPts val="0"/>
              </a:spcAft>
              <a:buSzPts val="1200"/>
              <a:buChar char="•"/>
            </a:pPr>
            <a:r>
              <a:rPr lang="en"/>
              <a:t>Patience</a:t>
            </a:r>
            <a:endParaRPr/>
          </a:p>
          <a:p>
            <a:pPr marL="342900" lvl="1" indent="-165100" algn="l" rtl="0">
              <a:lnSpc>
                <a:spcPct val="100000"/>
              </a:lnSpc>
              <a:spcBef>
                <a:spcPts val="800"/>
              </a:spcBef>
              <a:spcAft>
                <a:spcPts val="0"/>
              </a:spcAft>
              <a:buSzPts val="1200"/>
              <a:buChar char="•"/>
            </a:pPr>
            <a:r>
              <a:rPr lang="en"/>
              <a:t>Opportunities to try new things</a:t>
            </a:r>
            <a:endParaRPr/>
          </a:p>
          <a:p>
            <a:pPr marL="342900" lvl="1" indent="-165100" algn="l" rtl="0">
              <a:lnSpc>
                <a:spcPct val="100000"/>
              </a:lnSpc>
              <a:spcBef>
                <a:spcPts val="800"/>
              </a:spcBef>
              <a:spcAft>
                <a:spcPts val="0"/>
              </a:spcAft>
              <a:buSzPts val="1200"/>
              <a:buChar char="•"/>
            </a:pPr>
            <a:r>
              <a:rPr lang="en"/>
              <a:t>Tips and tricks from a seasoned professional</a:t>
            </a:r>
            <a:endParaRPr/>
          </a:p>
          <a:p>
            <a:pPr marL="0" lvl="0" indent="0" algn="l" rtl="0">
              <a:lnSpc>
                <a:spcPct val="100000"/>
              </a:lnSpc>
              <a:spcBef>
                <a:spcPts val="800"/>
              </a:spcBef>
              <a:spcAft>
                <a:spcPts val="0"/>
              </a:spcAft>
              <a:buSzPts val="1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1673352" y="723519"/>
            <a:ext cx="5797200" cy="891600"/>
          </a:xfrm>
          <a:prstGeom prst="rect">
            <a:avLst/>
          </a:prstGeom>
        </p:spPr>
        <p:txBody>
          <a:bodyPr spcFirstLastPara="1" wrap="square" lIns="137150" tIns="137150" rIns="137150" bIns="137150" anchor="ctr" anchorCtr="0">
            <a:normAutofit/>
          </a:bodyPr>
          <a:lstStyle/>
          <a:p>
            <a:pPr marL="0" lvl="0" indent="0" algn="ctr" rtl="0">
              <a:spcBef>
                <a:spcPts val="0"/>
              </a:spcBef>
              <a:spcAft>
                <a:spcPts val="0"/>
              </a:spcAft>
              <a:buNone/>
            </a:pPr>
            <a:endParaRPr/>
          </a:p>
        </p:txBody>
      </p:sp>
      <p:sp>
        <p:nvSpPr>
          <p:cNvPr id="233" name="Google Shape;233;p38"/>
          <p:cNvSpPr txBox="1">
            <a:spLocks noGrp="1"/>
          </p:cNvSpPr>
          <p:nvPr>
            <p:ph type="body" idx="1"/>
          </p:nvPr>
        </p:nvSpPr>
        <p:spPr>
          <a:xfrm>
            <a:off x="1673352" y="1978533"/>
            <a:ext cx="5797200" cy="2326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34" name="Google Shape;234;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9"/>
          <p:cNvSpPr txBox="1">
            <a:spLocks noGrp="1"/>
          </p:cNvSpPr>
          <p:nvPr>
            <p:ph type="title"/>
          </p:nvPr>
        </p:nvSpPr>
        <p:spPr>
          <a:xfrm>
            <a:off x="1673352" y="723519"/>
            <a:ext cx="5797200" cy="891600"/>
          </a:xfrm>
          <a:prstGeom prst="rect">
            <a:avLst/>
          </a:prstGeom>
        </p:spPr>
        <p:txBody>
          <a:bodyPr spcFirstLastPara="1" wrap="square" lIns="137150" tIns="137150" rIns="137150" bIns="137150" anchor="ctr" anchorCtr="0">
            <a:normAutofit/>
          </a:bodyPr>
          <a:lstStyle/>
          <a:p>
            <a:pPr marL="0" lvl="0" indent="0" algn="ctr" rtl="0">
              <a:spcBef>
                <a:spcPts val="0"/>
              </a:spcBef>
              <a:spcAft>
                <a:spcPts val="0"/>
              </a:spcAft>
              <a:buNone/>
            </a:pPr>
            <a:endParaRPr/>
          </a:p>
        </p:txBody>
      </p:sp>
      <p:sp>
        <p:nvSpPr>
          <p:cNvPr id="240" name="Google Shape;240;p39"/>
          <p:cNvSpPr txBox="1">
            <a:spLocks noGrp="1"/>
          </p:cNvSpPr>
          <p:nvPr>
            <p:ph type="body" idx="1"/>
          </p:nvPr>
        </p:nvSpPr>
        <p:spPr>
          <a:xfrm>
            <a:off x="1673352" y="1978533"/>
            <a:ext cx="5797200" cy="2326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41" name="Google Shape;241;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GRADUAL RELEASE</a:t>
            </a:r>
            <a:endParaRPr/>
          </a:p>
        </p:txBody>
      </p:sp>
      <p:sp>
        <p:nvSpPr>
          <p:cNvPr id="247" name="Google Shape;247;p40"/>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US" dirty="0">
                <a:hlinkClick r:id="rId3"/>
              </a:rPr>
              <a:t>https://sce.education.illinois.edu/docs/librariesprovider33/default-document-library/sp25-student-teaching-timeline.docx?sfvrsn=4db5ccad_1</a:t>
            </a:r>
            <a:endParaRPr lang="en-US"/>
          </a:p>
          <a:p>
            <a:pPr marL="177800" indent="-177800">
              <a:spcBef>
                <a:spcPts val="0"/>
              </a:spcBef>
            </a:pPr>
            <a:endParaRPr lang="en-US" dirty="0"/>
          </a:p>
          <a:p>
            <a:pPr marL="177800" indent="-177800">
              <a:spcBef>
                <a:spcPts val="0"/>
              </a:spcBef>
            </a:pPr>
            <a:r>
              <a:rPr lang="en-US" dirty="0"/>
              <a:t>Don't expect your student to take on too much too soon. They still need to see excellent instruction modeled for them.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EVALUATIONS</a:t>
            </a:r>
            <a:endParaRPr/>
          </a:p>
        </p:txBody>
      </p:sp>
      <p:sp>
        <p:nvSpPr>
          <p:cNvPr id="253" name="Google Shape;253;p41"/>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a:t>Observation feedback</a:t>
            </a:r>
            <a:endParaRPr/>
          </a:p>
          <a:p>
            <a:pPr marL="177800" lvl="0" indent="-177800" algn="l" rtl="0">
              <a:lnSpc>
                <a:spcPct val="100000"/>
              </a:lnSpc>
              <a:spcBef>
                <a:spcPts val="800"/>
              </a:spcBef>
              <a:spcAft>
                <a:spcPts val="0"/>
              </a:spcAft>
              <a:buSzPts val="1400"/>
              <a:buChar char="•"/>
            </a:pPr>
            <a:r>
              <a:rPr lang="en"/>
              <a:t>Weekly written feedback (any format is acceptable)</a:t>
            </a:r>
            <a:endParaRPr/>
          </a:p>
          <a:p>
            <a:pPr marL="177800" lvl="0" indent="-177800" algn="l" rtl="0">
              <a:lnSpc>
                <a:spcPct val="100000"/>
              </a:lnSpc>
              <a:spcBef>
                <a:spcPts val="800"/>
              </a:spcBef>
              <a:spcAft>
                <a:spcPts val="0"/>
              </a:spcAft>
              <a:buSzPts val="1400"/>
              <a:buChar char="•"/>
            </a:pPr>
            <a:r>
              <a:rPr lang="en"/>
              <a:t>Midterm/Final</a:t>
            </a:r>
            <a:endParaRPr/>
          </a:p>
          <a:p>
            <a:pPr marL="342900" lvl="1" indent="-165100" algn="l" rtl="0">
              <a:lnSpc>
                <a:spcPct val="100000"/>
              </a:lnSpc>
              <a:spcBef>
                <a:spcPts val="800"/>
              </a:spcBef>
              <a:spcAft>
                <a:spcPts val="0"/>
              </a:spcAft>
              <a:buSzPts val="1200"/>
              <a:buChar char="•"/>
            </a:pPr>
            <a:r>
              <a:rPr lang="en"/>
              <a:t>Portal: </a:t>
            </a:r>
            <a:r>
              <a:rPr lang="en" u="sng">
                <a:solidFill>
                  <a:schemeClr val="hlink"/>
                </a:solidFill>
                <a:hlinkClick r:id="rId3"/>
              </a:rPr>
              <a:t>https://cote.illinois.edu/cote-portal-access</a:t>
            </a:r>
            <a:endParaRPr/>
          </a:p>
          <a:p>
            <a:pPr marL="177800" lvl="0" indent="-88900" algn="l" rtl="0">
              <a:lnSpc>
                <a:spcPct val="100000"/>
              </a:lnSpc>
              <a:spcBef>
                <a:spcPts val="800"/>
              </a:spcBef>
              <a:spcAft>
                <a:spcPts val="0"/>
              </a:spcAft>
              <a:buSzPts val="1400"/>
              <a:buNone/>
            </a:pPr>
            <a:endParaRPr/>
          </a:p>
          <a:p>
            <a:pPr marL="177800" lvl="0" indent="-177800" algn="l" rtl="0">
              <a:lnSpc>
                <a:spcPct val="100000"/>
              </a:lnSpc>
              <a:spcBef>
                <a:spcPts val="800"/>
              </a:spcBef>
              <a:spcAft>
                <a:spcPts val="0"/>
              </a:spcAft>
              <a:buSzPts val="1400"/>
              <a:buChar char="•"/>
            </a:pPr>
            <a:r>
              <a:rPr lang="en"/>
              <a:t>Support plans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673352" y="723519"/>
            <a:ext cx="5797296" cy="891540"/>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a:t>Danielson framework for teaching</a:t>
            </a:r>
          </a:p>
        </p:txBody>
      </p:sp>
      <p:sp>
        <p:nvSpPr>
          <p:cNvPr id="2" name="Content Placeholder 1"/>
          <p:cNvSpPr>
            <a:spLocks noGrp="1"/>
          </p:cNvSpPr>
          <p:nvPr>
            <p:ph idx="1"/>
          </p:nvPr>
        </p:nvSpPr>
        <p:spPr>
          <a:xfrm>
            <a:off x="1666494" y="1978534"/>
            <a:ext cx="2723769" cy="2326487"/>
          </a:xfrm>
        </p:spPr>
        <p:txBody>
          <a:bodyPr vert="horz" lIns="68580" tIns="34290" rIns="68580" bIns="34290" rtlCol="0" anchor="t">
            <a:normAutofit lnSpcReduction="100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90000"/>
              </a:lnSpc>
            </a:pPr>
            <a:r>
              <a:rPr lang="en-US" sz="750"/>
              <a:t>Four domains</a:t>
            </a:r>
          </a:p>
          <a:p>
            <a:pPr>
              <a:lnSpc>
                <a:spcPct val="90000"/>
              </a:lnSpc>
            </a:pPr>
            <a:r>
              <a:rPr lang="en-US" sz="750"/>
              <a:t>22 components</a:t>
            </a:r>
          </a:p>
          <a:p>
            <a:pPr>
              <a:lnSpc>
                <a:spcPct val="90000"/>
              </a:lnSpc>
            </a:pPr>
            <a:r>
              <a:rPr lang="en-US" sz="750"/>
              <a:t>MANY indicators</a:t>
            </a:r>
          </a:p>
          <a:p>
            <a:pPr>
              <a:lnSpc>
                <a:spcPct val="90000"/>
              </a:lnSpc>
            </a:pPr>
            <a:r>
              <a:rPr lang="en-US" sz="750"/>
              <a:t>On-stage vs. Off-stage</a:t>
            </a:r>
          </a:p>
          <a:p>
            <a:pPr>
              <a:lnSpc>
                <a:spcPct val="90000"/>
              </a:lnSpc>
            </a:pPr>
            <a:r>
              <a:rPr lang="en-US" sz="750"/>
              <a:t>Big themes:</a:t>
            </a:r>
          </a:p>
          <a:p>
            <a:pPr lvl="1">
              <a:lnSpc>
                <a:spcPct val="90000"/>
              </a:lnSpc>
            </a:pPr>
            <a:r>
              <a:rPr lang="en-US" sz="750"/>
              <a:t>Student-centered</a:t>
            </a:r>
          </a:p>
          <a:p>
            <a:pPr lvl="1">
              <a:lnSpc>
                <a:spcPct val="90000"/>
              </a:lnSpc>
            </a:pPr>
            <a:r>
              <a:rPr lang="en-US" sz="750"/>
              <a:t>Engagement-driven</a:t>
            </a:r>
          </a:p>
          <a:p>
            <a:pPr lvl="1">
              <a:lnSpc>
                <a:spcPct val="90000"/>
              </a:lnSpc>
            </a:pPr>
            <a:r>
              <a:rPr lang="en-US" sz="750"/>
              <a:t>Differentiated</a:t>
            </a:r>
          </a:p>
          <a:p>
            <a:pPr lvl="1">
              <a:lnSpc>
                <a:spcPct val="90000"/>
              </a:lnSpc>
            </a:pPr>
            <a:r>
              <a:rPr lang="en-US" sz="750"/>
              <a:t>Reflective/responsive</a:t>
            </a:r>
          </a:p>
          <a:p>
            <a:pPr>
              <a:lnSpc>
                <a:spcPct val="90000"/>
              </a:lnSpc>
            </a:pPr>
            <a:r>
              <a:rPr lang="en-US" sz="750"/>
              <a:t>Why does this matter?</a:t>
            </a:r>
          </a:p>
          <a:p>
            <a:pPr lvl="1">
              <a:lnSpc>
                <a:spcPct val="90000"/>
              </a:lnSpc>
            </a:pPr>
            <a:r>
              <a:rPr lang="en-US" sz="750"/>
              <a:t>EFE/ST Evaluations</a:t>
            </a:r>
          </a:p>
          <a:p>
            <a:pPr lvl="1">
              <a:lnSpc>
                <a:spcPct val="90000"/>
              </a:lnSpc>
            </a:pPr>
            <a:r>
              <a:rPr lang="en-US" sz="750"/>
              <a:t>Teacher evaluations</a:t>
            </a:r>
          </a:p>
        </p:txBody>
      </p:sp>
      <p:pic>
        <p:nvPicPr>
          <p:cNvPr id="4" name="Picture 3" descr="The Danielson Group Expands Partnership with 2gnoMe to the Updated Framework  for Teaching (FFT)">
            <a:extLst>
              <a:ext uri="{FF2B5EF4-FFF2-40B4-BE49-F238E27FC236}">
                <a16:creationId xmlns:a16="http://schemas.microsoft.com/office/drawing/2014/main" id="{B2A4F541-3531-DFA0-1B22-F3D892E8E943}"/>
              </a:ext>
            </a:extLst>
          </p:cNvPr>
          <p:cNvPicPr>
            <a:picLocks noChangeAspect="1"/>
          </p:cNvPicPr>
          <p:nvPr/>
        </p:nvPicPr>
        <p:blipFill>
          <a:blip r:embed="rId3"/>
          <a:stretch>
            <a:fillRect/>
          </a:stretch>
        </p:blipFill>
        <p:spPr>
          <a:xfrm>
            <a:off x="3036094" y="1631347"/>
            <a:ext cx="4436268" cy="3302412"/>
          </a:xfrm>
          <a:prstGeom prst="rect">
            <a:avLst/>
          </a:prstGeom>
        </p:spPr>
      </p:pic>
    </p:spTree>
    <p:extLst>
      <p:ext uri="{BB962C8B-B14F-4D97-AF65-F5344CB8AC3E}">
        <p14:creationId xmlns:p14="http://schemas.microsoft.com/office/powerpoint/2010/main" val="97560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SUPPORTS</a:t>
            </a:r>
            <a:endParaRPr/>
          </a:p>
        </p:txBody>
      </p:sp>
      <p:sp>
        <p:nvSpPr>
          <p:cNvPr id="259" name="Google Shape;259;p42"/>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a:t>Disposition Concern Form</a:t>
            </a:r>
            <a:endParaRPr/>
          </a:p>
          <a:p>
            <a:pPr marL="177800" lvl="0" indent="-88900" algn="l" rtl="0">
              <a:lnSpc>
                <a:spcPct val="100000"/>
              </a:lnSpc>
              <a:spcBef>
                <a:spcPts val="800"/>
              </a:spcBef>
              <a:spcAft>
                <a:spcPts val="0"/>
              </a:spcAft>
              <a:buSzPts val="1400"/>
              <a:buNone/>
            </a:pPr>
            <a:endParaRPr/>
          </a:p>
          <a:p>
            <a:pPr marL="177800" lvl="0" indent="-177800" algn="l" rtl="0">
              <a:lnSpc>
                <a:spcPct val="100000"/>
              </a:lnSpc>
              <a:spcBef>
                <a:spcPts val="800"/>
              </a:spcBef>
              <a:spcAft>
                <a:spcPts val="0"/>
              </a:spcAft>
              <a:buSzPts val="1400"/>
              <a:buChar char="•"/>
            </a:pPr>
            <a:r>
              <a:rPr lang="en"/>
              <a:t>Remediation Plan</a:t>
            </a:r>
            <a:endParaRPr/>
          </a:p>
          <a:p>
            <a:pPr marL="177800" lvl="0" indent="-88900" algn="l" rtl="0">
              <a:lnSpc>
                <a:spcPct val="100000"/>
              </a:lnSpc>
              <a:spcBef>
                <a:spcPts val="800"/>
              </a:spcBef>
              <a:spcAft>
                <a:spcPts val="0"/>
              </a:spcAft>
              <a:buSzPts val="1400"/>
              <a:buNone/>
            </a:pPr>
            <a:endParaRPr/>
          </a:p>
          <a:p>
            <a:pPr marL="177800" lvl="0" indent="-177800" algn="l" rtl="0">
              <a:lnSpc>
                <a:spcPct val="100000"/>
              </a:lnSpc>
              <a:spcBef>
                <a:spcPts val="800"/>
              </a:spcBef>
              <a:spcAft>
                <a:spcPts val="0"/>
              </a:spcAft>
              <a:buSzPts val="1400"/>
              <a:buChar char="•"/>
            </a:pPr>
            <a:r>
              <a:rPr lang="en"/>
              <a:t>Professional Growth Plan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3" descr="Diagram&#10;&#10;Description automatically generated"/>
          <p:cNvPicPr preferRelativeResize="0"/>
          <p:nvPr/>
        </p:nvPicPr>
        <p:blipFill rotWithShape="1">
          <a:blip r:embed="rId3">
            <a:alphaModFix/>
          </a:blip>
          <a:srcRect/>
          <a:stretch/>
        </p:blipFill>
        <p:spPr>
          <a:xfrm>
            <a:off x="1319504" y="238843"/>
            <a:ext cx="7064828" cy="47863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THE SUPERVISOR</a:t>
            </a:r>
            <a:endParaRPr/>
          </a:p>
        </p:txBody>
      </p:sp>
      <p:sp>
        <p:nvSpPr>
          <p:cNvPr id="270" name="Google Shape;270;p44"/>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a:t>Role, responsibility</a:t>
            </a:r>
            <a:endParaRPr/>
          </a:p>
          <a:p>
            <a:pPr marL="177800" lvl="0" indent="-177800" algn="l" rtl="0">
              <a:lnSpc>
                <a:spcPct val="100000"/>
              </a:lnSpc>
              <a:spcBef>
                <a:spcPts val="800"/>
              </a:spcBef>
              <a:spcAft>
                <a:spcPts val="0"/>
              </a:spcAft>
              <a:buSzPts val="1400"/>
              <a:buChar char="•"/>
            </a:pPr>
            <a:r>
              <a:rPr lang="en"/>
              <a:t>Please contact your student's supervisor with any concerns or praise!</a:t>
            </a:r>
            <a:endParaRPr/>
          </a:p>
          <a:p>
            <a:pPr marL="0" lvl="0" indent="0" algn="l" rtl="0">
              <a:lnSpc>
                <a:spcPct val="100000"/>
              </a:lnSpc>
              <a:spcBef>
                <a:spcPts val="800"/>
              </a:spcBef>
              <a:spcAft>
                <a:spcPts val="0"/>
              </a:spcAft>
              <a:buSzPts val="1400"/>
              <a:buNone/>
            </a:pPr>
            <a:endParaRPr/>
          </a:p>
          <a:p>
            <a:pPr marL="177800" lvl="0" indent="-177800" algn="l" rtl="0">
              <a:lnSpc>
                <a:spcPct val="100000"/>
              </a:lnSpc>
              <a:spcBef>
                <a:spcPts val="800"/>
              </a:spcBef>
              <a:spcAft>
                <a:spcPts val="0"/>
              </a:spcAft>
              <a:buSzPts val="1400"/>
              <a:buChar char="•"/>
            </a:pPr>
            <a:r>
              <a:rPr lang="en"/>
              <a:t>Communication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48"/>
        <p:cNvGrpSpPr/>
        <p:nvPr/>
      </p:nvGrpSpPr>
      <p:grpSpPr>
        <a:xfrm>
          <a:off x="0" y="0"/>
          <a:ext cx="0" cy="0"/>
          <a:chOff x="0" y="0"/>
          <a:chExt cx="0" cy="0"/>
        </a:xfrm>
      </p:grpSpPr>
      <p:sp>
        <p:nvSpPr>
          <p:cNvPr id="149" name="Google Shape;149;p28"/>
          <p:cNvSpPr/>
          <p:nvPr/>
        </p:nvSpPr>
        <p:spPr>
          <a:xfrm>
            <a:off x="0" y="0"/>
            <a:ext cx="9144000" cy="5143500"/>
          </a:xfrm>
          <a:prstGeom prst="rect">
            <a:avLst/>
          </a:prstGeom>
          <a:solidFill>
            <a:srgbClr val="EB960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ill Sans"/>
              <a:ea typeface="Gill Sans"/>
              <a:cs typeface="Gill Sans"/>
              <a:sym typeface="Gill Sans"/>
            </a:endParaRPr>
          </a:p>
        </p:txBody>
      </p:sp>
      <p:sp>
        <p:nvSpPr>
          <p:cNvPr id="150" name="Google Shape;150;p28"/>
          <p:cNvSpPr/>
          <p:nvPr/>
        </p:nvSpPr>
        <p:spPr>
          <a:xfrm>
            <a:off x="604647" y="603504"/>
            <a:ext cx="7934706" cy="3936492"/>
          </a:xfrm>
          <a:prstGeom prst="rect">
            <a:avLst/>
          </a:prstGeom>
          <a:solidFill>
            <a:srgbClr val="FFFFFF"/>
          </a:solidFill>
          <a:ln w="25400" cap="sq"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ill Sans"/>
              <a:ea typeface="Gill Sans"/>
              <a:cs typeface="Gill Sans"/>
              <a:sym typeface="Gill Sans"/>
            </a:endParaRPr>
          </a:p>
        </p:txBody>
      </p:sp>
      <p:pic>
        <p:nvPicPr>
          <p:cNvPr id="151" name="Google Shape;151;p28" descr="A close-up of a sign&#10;&#10;Description automatically generated with low confidence"/>
          <p:cNvPicPr preferRelativeResize="0"/>
          <p:nvPr/>
        </p:nvPicPr>
        <p:blipFill rotWithShape="1">
          <a:blip r:embed="rId3">
            <a:alphaModFix/>
          </a:blip>
          <a:srcRect/>
          <a:stretch/>
        </p:blipFill>
        <p:spPr>
          <a:xfrm>
            <a:off x="3491865" y="843534"/>
            <a:ext cx="2160270" cy="34564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IMMEDIATE ACTIONS TO WELCOME YOUR CANDIDATE</a:t>
            </a:r>
            <a:endParaRPr/>
          </a:p>
        </p:txBody>
      </p:sp>
      <p:sp>
        <p:nvSpPr>
          <p:cNvPr id="276" name="Google Shape;276;p45"/>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fontScale="92500" lnSpcReduction="20000"/>
          </a:bodyPr>
          <a:lstStyle/>
          <a:p>
            <a:pPr marL="177800" lvl="0" indent="-183832" algn="l" rtl="0">
              <a:lnSpc>
                <a:spcPct val="100000"/>
              </a:lnSpc>
              <a:spcBef>
                <a:spcPts val="0"/>
              </a:spcBef>
              <a:spcAft>
                <a:spcPts val="0"/>
              </a:spcAft>
              <a:buSzPct val="100000"/>
              <a:buChar char="•"/>
            </a:pPr>
            <a:r>
              <a:rPr lang="en"/>
              <a:t>Exchange contact information (set boundaries!)</a:t>
            </a:r>
            <a:endParaRPr/>
          </a:p>
          <a:p>
            <a:pPr marL="177800" lvl="0" indent="-183832" algn="l" rtl="0">
              <a:lnSpc>
                <a:spcPct val="100000"/>
              </a:lnSpc>
              <a:spcBef>
                <a:spcPts val="800"/>
              </a:spcBef>
              <a:spcAft>
                <a:spcPts val="0"/>
              </a:spcAft>
              <a:buSzPct val="100000"/>
              <a:buChar char="•"/>
            </a:pPr>
            <a:r>
              <a:rPr lang="en"/>
              <a:t>Show them where to put their belongings</a:t>
            </a:r>
            <a:endParaRPr/>
          </a:p>
          <a:p>
            <a:pPr marL="177800" lvl="0" indent="-183832" algn="l" rtl="0">
              <a:lnSpc>
                <a:spcPct val="100000"/>
              </a:lnSpc>
              <a:spcBef>
                <a:spcPts val="800"/>
              </a:spcBef>
              <a:spcAft>
                <a:spcPts val="0"/>
              </a:spcAft>
              <a:buSzPct val="100000"/>
              <a:buChar char="•"/>
            </a:pPr>
            <a:r>
              <a:rPr lang="en"/>
              <a:t>Tour the school</a:t>
            </a:r>
            <a:endParaRPr/>
          </a:p>
          <a:p>
            <a:pPr marL="177800" lvl="0" indent="-183832" algn="l" rtl="0">
              <a:lnSpc>
                <a:spcPct val="100000"/>
              </a:lnSpc>
              <a:spcBef>
                <a:spcPts val="800"/>
              </a:spcBef>
              <a:spcAft>
                <a:spcPts val="0"/>
              </a:spcAft>
              <a:buSzPct val="100000"/>
              <a:buChar char="•"/>
            </a:pPr>
            <a:r>
              <a:rPr lang="en"/>
              <a:t>Introduce them to staff</a:t>
            </a:r>
            <a:endParaRPr/>
          </a:p>
          <a:p>
            <a:pPr marL="177800" lvl="0" indent="-183832" algn="l" rtl="0">
              <a:lnSpc>
                <a:spcPct val="100000"/>
              </a:lnSpc>
              <a:spcBef>
                <a:spcPts val="800"/>
              </a:spcBef>
              <a:spcAft>
                <a:spcPts val="0"/>
              </a:spcAft>
              <a:buSzPct val="100000"/>
              <a:buChar char="•"/>
            </a:pPr>
            <a:r>
              <a:rPr lang="en"/>
              <a:t>Show them how to access your online curriculum and classroom (work with district IT to get them an email account)</a:t>
            </a:r>
            <a:endParaRPr/>
          </a:p>
          <a:p>
            <a:pPr marL="177800" lvl="0" indent="-183832" algn="l" rtl="0">
              <a:lnSpc>
                <a:spcPct val="100000"/>
              </a:lnSpc>
              <a:spcBef>
                <a:spcPts val="800"/>
              </a:spcBef>
              <a:spcAft>
                <a:spcPts val="0"/>
              </a:spcAft>
              <a:buSzPct val="100000"/>
              <a:buChar char="•"/>
            </a:pPr>
            <a:r>
              <a:rPr lang="en"/>
              <a:t>Have them introduce themselves to the students in a creative way</a:t>
            </a:r>
            <a:endParaRPr/>
          </a:p>
          <a:p>
            <a:pPr marL="177800" lvl="0" indent="-183832" algn="l" rtl="0">
              <a:lnSpc>
                <a:spcPct val="100000"/>
              </a:lnSpc>
              <a:spcBef>
                <a:spcPts val="800"/>
              </a:spcBef>
              <a:spcAft>
                <a:spcPts val="0"/>
              </a:spcAft>
              <a:buSzPct val="100000"/>
              <a:buChar char="•"/>
            </a:pPr>
            <a:r>
              <a:rPr lang="en"/>
              <a:t>Post their name on the board</a:t>
            </a:r>
            <a:endParaRPr/>
          </a:p>
          <a:p>
            <a:pPr marL="177800" lvl="0" indent="-183832" algn="l" rtl="0">
              <a:lnSpc>
                <a:spcPct val="100000"/>
              </a:lnSpc>
              <a:spcBef>
                <a:spcPts val="800"/>
              </a:spcBef>
              <a:spcAft>
                <a:spcPts val="0"/>
              </a:spcAft>
              <a:buSzPct val="100000"/>
              <a:buChar char="•"/>
            </a:pPr>
            <a:r>
              <a:rPr lang="en"/>
              <a:t>Be clear and specific about what you would like them to do the first few days and weeks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TUITION WAIVERS</a:t>
            </a:r>
            <a:endParaRPr/>
          </a:p>
        </p:txBody>
      </p:sp>
      <p:sp>
        <p:nvSpPr>
          <p:cNvPr id="282" name="Google Shape;282;p46"/>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a:t>Non-degree vs. Master’s/Endorsement/Doctoral</a:t>
            </a:r>
            <a:endParaRPr/>
          </a:p>
          <a:p>
            <a:pPr marL="177800" lvl="0" indent="-88900" algn="l" rtl="0">
              <a:lnSpc>
                <a:spcPct val="100000"/>
              </a:lnSpc>
              <a:spcBef>
                <a:spcPts val="800"/>
              </a:spcBef>
              <a:spcAft>
                <a:spcPts val="0"/>
              </a:spcAft>
              <a:buSzPts val="1400"/>
              <a:buNone/>
            </a:pPr>
            <a:endParaRPr/>
          </a:p>
          <a:p>
            <a:pPr marL="177800" lvl="0" indent="-177800" algn="l" rtl="0">
              <a:lnSpc>
                <a:spcPct val="100000"/>
              </a:lnSpc>
              <a:spcBef>
                <a:spcPts val="800"/>
              </a:spcBef>
              <a:spcAft>
                <a:spcPts val="0"/>
              </a:spcAft>
              <a:buSzPts val="1400"/>
              <a:buChar char="•"/>
            </a:pPr>
            <a:r>
              <a:rPr lang="en"/>
              <a:t>Contact Council on Teacher Education with questions! </a:t>
            </a:r>
            <a:endParaRPr/>
          </a:p>
          <a:p>
            <a:pPr marL="342900" lvl="1" indent="-165100" algn="l" rtl="0">
              <a:lnSpc>
                <a:spcPct val="100000"/>
              </a:lnSpc>
              <a:spcBef>
                <a:spcPts val="800"/>
              </a:spcBef>
              <a:spcAft>
                <a:spcPts val="0"/>
              </a:spcAft>
              <a:buSzPts val="1200"/>
              <a:buChar char="•"/>
            </a:pPr>
            <a:r>
              <a:rPr lang="en" u="sng">
                <a:solidFill>
                  <a:schemeClr val="hlink"/>
                </a:solidFill>
                <a:hlinkClick r:id="rId3"/>
              </a:rPr>
              <a:t>cote-waivers@illinois.edu</a:t>
            </a:r>
            <a:endParaRPr/>
          </a:p>
          <a:p>
            <a:pPr marL="342900" lvl="1" indent="-165100" algn="l" rtl="0">
              <a:lnSpc>
                <a:spcPct val="100000"/>
              </a:lnSpc>
              <a:spcBef>
                <a:spcPts val="800"/>
              </a:spcBef>
              <a:spcAft>
                <a:spcPts val="0"/>
              </a:spcAft>
              <a:buSzPts val="1200"/>
              <a:buChar char="•"/>
            </a:pPr>
            <a:r>
              <a:rPr lang="en" u="sng">
                <a:solidFill>
                  <a:schemeClr val="hlink"/>
                </a:solidFill>
                <a:hlinkClick r:id="rId4"/>
              </a:rPr>
              <a:t>https://cote.illinois.edu/cooperating-personnel-supervisors/cp-tuition-fee-waivers</a:t>
            </a:r>
            <a:endParaRPr u="sng"/>
          </a:p>
          <a:p>
            <a:pPr marL="177800" lvl="0" indent="-88900" algn="l" rtl="0">
              <a:lnSpc>
                <a:spcPct val="100000"/>
              </a:lnSpc>
              <a:spcBef>
                <a:spcPts val="800"/>
              </a:spcBef>
              <a:spcAft>
                <a:spcPts val="0"/>
              </a:spcAft>
              <a:buSzPts val="1400"/>
              <a:buNone/>
            </a:pPr>
            <a:endParaRPr/>
          </a:p>
        </p:txBody>
      </p:sp>
      <p:pic>
        <p:nvPicPr>
          <p:cNvPr id="283" name="Google Shape;283;p46"/>
          <p:cNvPicPr preferRelativeResize="0"/>
          <p:nvPr/>
        </p:nvPicPr>
        <p:blipFill>
          <a:blip r:embed="rId5">
            <a:alphaModFix/>
          </a:blip>
          <a:stretch>
            <a:fill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7"/>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SUB OPPORTUNITIES</a:t>
            </a:r>
            <a:endParaRPr/>
          </a:p>
        </p:txBody>
      </p:sp>
      <p:sp>
        <p:nvSpPr>
          <p:cNvPr id="289" name="Google Shape;289;p47"/>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a:t>Candidates have been encouraged to apply for their sub license</a:t>
            </a:r>
            <a:endParaRPr/>
          </a:p>
          <a:p>
            <a:pPr marL="177800" lvl="0" indent="-177800" algn="l" rtl="0">
              <a:lnSpc>
                <a:spcPct val="100000"/>
              </a:lnSpc>
              <a:spcBef>
                <a:spcPts val="800"/>
              </a:spcBef>
              <a:spcAft>
                <a:spcPts val="0"/>
              </a:spcAft>
              <a:buSzPts val="1400"/>
              <a:buChar char="•"/>
            </a:pPr>
            <a:r>
              <a:rPr lang="en"/>
              <a:t>May be able to sub </a:t>
            </a:r>
            <a:r>
              <a:rPr lang="en" b="1"/>
              <a:t>for cooperating teacher</a:t>
            </a:r>
            <a:r>
              <a:rPr lang="en"/>
              <a:t> for a limited number of days</a:t>
            </a:r>
            <a:endParaRPr/>
          </a:p>
          <a:p>
            <a:pPr marL="177800" lvl="0" indent="-177800" algn="l" rtl="0">
              <a:lnSpc>
                <a:spcPct val="100000"/>
              </a:lnSpc>
              <a:spcBef>
                <a:spcPts val="800"/>
              </a:spcBef>
              <a:spcAft>
                <a:spcPts val="0"/>
              </a:spcAft>
              <a:buSzPts val="1400"/>
              <a:buChar char="•"/>
            </a:pPr>
            <a:r>
              <a:rPr lang="en"/>
              <a:t>More information will be available in January</a:t>
            </a:r>
            <a:endParaRPr/>
          </a:p>
        </p:txBody>
      </p:sp>
      <p:pic>
        <p:nvPicPr>
          <p:cNvPr id="290" name="Google Shape;290;p4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RESOURCES</a:t>
            </a:r>
            <a:endParaRPr/>
          </a:p>
        </p:txBody>
      </p:sp>
      <p:sp>
        <p:nvSpPr>
          <p:cNvPr id="296" name="Google Shape;296;p48"/>
          <p:cNvSpPr txBox="1">
            <a:spLocks noGrp="1"/>
          </p:cNvSpPr>
          <p:nvPr>
            <p:ph type="body" idx="1"/>
          </p:nvPr>
        </p:nvSpPr>
        <p:spPr>
          <a:xfrm>
            <a:off x="1673352" y="1978533"/>
            <a:ext cx="5797200" cy="2326500"/>
          </a:xfrm>
          <a:prstGeom prst="rect">
            <a:avLst/>
          </a:prstGeom>
          <a:noFill/>
          <a:ln>
            <a:noFill/>
          </a:ln>
        </p:spPr>
        <p:txBody>
          <a:bodyPr spcFirstLastPara="1" wrap="square" lIns="68575" tIns="34275" rIns="68575" bIns="34275" anchor="t" anchorCtr="0">
            <a:normAutofit fontScale="55000" lnSpcReduction="20000"/>
          </a:bodyPr>
          <a:lstStyle/>
          <a:p>
            <a:pPr marL="177800" lvl="0" indent="-175895" algn="l" rtl="0">
              <a:lnSpc>
                <a:spcPct val="100000"/>
              </a:lnSpc>
              <a:spcBef>
                <a:spcPts val="0"/>
              </a:spcBef>
              <a:spcAft>
                <a:spcPts val="0"/>
              </a:spcAft>
              <a:buSzPct val="100000"/>
              <a:buChar char="•"/>
            </a:pPr>
            <a:r>
              <a:rPr lang="en"/>
              <a:t>SCE: </a:t>
            </a:r>
            <a:r>
              <a:rPr lang="en" u="sng">
                <a:solidFill>
                  <a:schemeClr val="hlink"/>
                </a:solidFill>
                <a:hlinkClick r:id="rId3"/>
              </a:rPr>
              <a:t>https://sce.education.illinois.edu/</a:t>
            </a:r>
            <a:endParaRPr/>
          </a:p>
          <a:p>
            <a:pPr marL="342900" lvl="1" indent="-168910" algn="l" rtl="0">
              <a:lnSpc>
                <a:spcPct val="100000"/>
              </a:lnSpc>
              <a:spcBef>
                <a:spcPts val="800"/>
              </a:spcBef>
              <a:spcAft>
                <a:spcPts val="0"/>
              </a:spcAft>
              <a:buSzPct val="100000"/>
              <a:buChar char="•"/>
            </a:pPr>
            <a:r>
              <a:rPr lang="en"/>
              <a:t>Professional Behavior Checklist</a:t>
            </a:r>
            <a:endParaRPr/>
          </a:p>
          <a:p>
            <a:pPr marL="342900" lvl="1" indent="-168910" algn="l" rtl="0">
              <a:lnSpc>
                <a:spcPct val="100000"/>
              </a:lnSpc>
              <a:spcBef>
                <a:spcPts val="800"/>
              </a:spcBef>
              <a:spcAft>
                <a:spcPts val="0"/>
              </a:spcAft>
              <a:buSzPct val="100000"/>
              <a:buChar char="•"/>
            </a:pPr>
            <a:r>
              <a:rPr lang="en"/>
              <a:t>Student Teaching Guidelines</a:t>
            </a:r>
            <a:endParaRPr/>
          </a:p>
          <a:p>
            <a:pPr marL="342900" lvl="1" indent="-168910" algn="l" rtl="0">
              <a:lnSpc>
                <a:spcPct val="100000"/>
              </a:lnSpc>
              <a:spcBef>
                <a:spcPts val="800"/>
              </a:spcBef>
              <a:spcAft>
                <a:spcPts val="0"/>
              </a:spcAft>
              <a:buSzPct val="100000"/>
              <a:buChar char="•"/>
            </a:pPr>
            <a:r>
              <a:rPr lang="en"/>
              <a:t>Weekly Feedback Form</a:t>
            </a:r>
            <a:endParaRPr/>
          </a:p>
          <a:p>
            <a:pPr marL="177800" lvl="0" indent="-175895" algn="l" rtl="0">
              <a:lnSpc>
                <a:spcPct val="100000"/>
              </a:lnSpc>
              <a:spcBef>
                <a:spcPts val="800"/>
              </a:spcBef>
              <a:spcAft>
                <a:spcPts val="0"/>
              </a:spcAft>
              <a:buSzPct val="100000"/>
              <a:buChar char="•"/>
            </a:pPr>
            <a:r>
              <a:rPr lang="en"/>
              <a:t>Portal: </a:t>
            </a:r>
            <a:r>
              <a:rPr lang="en" u="sng">
                <a:solidFill>
                  <a:schemeClr val="hlink"/>
                </a:solidFill>
                <a:hlinkClick r:id="rId4"/>
              </a:rPr>
              <a:t>https://cote.illinois.edu/cote-portal-access</a:t>
            </a:r>
            <a:endParaRPr/>
          </a:p>
          <a:p>
            <a:pPr marL="342900" lvl="1" indent="-168910" algn="l" rtl="0">
              <a:lnSpc>
                <a:spcPct val="100000"/>
              </a:lnSpc>
              <a:spcBef>
                <a:spcPts val="800"/>
              </a:spcBef>
              <a:spcAft>
                <a:spcPts val="0"/>
              </a:spcAft>
              <a:buSzPct val="100000"/>
              <a:buChar char="•"/>
            </a:pPr>
            <a:r>
              <a:rPr lang="en"/>
              <a:t>Midterm/Final</a:t>
            </a:r>
            <a:endParaRPr/>
          </a:p>
          <a:p>
            <a:pPr marL="342900" lvl="1" indent="-168910" algn="l" rtl="0">
              <a:lnSpc>
                <a:spcPct val="100000"/>
              </a:lnSpc>
              <a:spcBef>
                <a:spcPts val="800"/>
              </a:spcBef>
              <a:spcAft>
                <a:spcPts val="0"/>
              </a:spcAft>
              <a:buSzPct val="100000"/>
              <a:buChar char="•"/>
            </a:pPr>
            <a:r>
              <a:rPr lang="en"/>
              <a:t>Approve hours</a:t>
            </a:r>
            <a:endParaRPr/>
          </a:p>
          <a:p>
            <a:pPr marL="342900" lvl="1" indent="-168910" algn="l" rtl="0">
              <a:lnSpc>
                <a:spcPct val="100000"/>
              </a:lnSpc>
              <a:spcBef>
                <a:spcPts val="800"/>
              </a:spcBef>
              <a:spcAft>
                <a:spcPts val="0"/>
              </a:spcAft>
              <a:buSzPct val="100000"/>
              <a:buChar char="•"/>
            </a:pPr>
            <a:r>
              <a:rPr lang="en"/>
              <a:t>FAQs re: waivers</a:t>
            </a:r>
            <a:endParaRPr/>
          </a:p>
          <a:p>
            <a:pPr marL="342900" lvl="1" indent="-168910" algn="l" rtl="0">
              <a:lnSpc>
                <a:spcPct val="100000"/>
              </a:lnSpc>
              <a:spcBef>
                <a:spcPts val="800"/>
              </a:spcBef>
              <a:spcAft>
                <a:spcPts val="0"/>
              </a:spcAft>
              <a:buSzPct val="100000"/>
              <a:buChar char="•"/>
            </a:pPr>
            <a:r>
              <a:rPr lang="en"/>
              <a:t>PDH entry</a:t>
            </a:r>
            <a:endParaRPr/>
          </a:p>
          <a:p>
            <a:pPr marL="177800" lvl="0" indent="-175895" algn="l" rtl="0">
              <a:lnSpc>
                <a:spcPct val="100000"/>
              </a:lnSpc>
              <a:spcBef>
                <a:spcPts val="800"/>
              </a:spcBef>
              <a:spcAft>
                <a:spcPts val="0"/>
              </a:spcAft>
              <a:buSzPct val="100000"/>
              <a:buChar char="•"/>
            </a:pPr>
            <a:r>
              <a:rPr lang="en"/>
              <a:t>Email Cara or Sue directly: </a:t>
            </a:r>
            <a:endParaRPr/>
          </a:p>
          <a:p>
            <a:pPr marL="342900" lvl="1" indent="-168910" algn="l" rtl="0">
              <a:lnSpc>
                <a:spcPct val="100000"/>
              </a:lnSpc>
              <a:spcBef>
                <a:spcPts val="800"/>
              </a:spcBef>
              <a:spcAft>
                <a:spcPts val="0"/>
              </a:spcAft>
              <a:buSzPct val="100000"/>
              <a:buChar char="•"/>
            </a:pPr>
            <a:r>
              <a:rPr lang="en" u="sng">
                <a:solidFill>
                  <a:schemeClr val="hlink"/>
                </a:solidFill>
                <a:hlinkClick r:id="rId5"/>
              </a:rPr>
              <a:t>caraknox@illinois.edu</a:t>
            </a:r>
            <a:r>
              <a:rPr lang="en"/>
              <a:t>  (middle grades and secondary)</a:t>
            </a:r>
            <a:endParaRPr/>
          </a:p>
          <a:p>
            <a:pPr marL="342900" lvl="1" indent="-168910" algn="l" rtl="0">
              <a:lnSpc>
                <a:spcPct val="100000"/>
              </a:lnSpc>
              <a:spcBef>
                <a:spcPts val="800"/>
              </a:spcBef>
              <a:spcAft>
                <a:spcPts val="0"/>
              </a:spcAft>
              <a:buSzPct val="100000"/>
              <a:buChar char="•"/>
            </a:pPr>
            <a:r>
              <a:rPr lang="en" u="sng">
                <a:solidFill>
                  <a:schemeClr val="hlink"/>
                </a:solidFill>
                <a:hlinkClick r:id="rId6"/>
              </a:rPr>
              <a:t>stalbott@illinois.edu</a:t>
            </a:r>
            <a:r>
              <a:rPr lang="en"/>
              <a:t>  (early childhood and elementary)</a:t>
            </a:r>
            <a:endParaRPr/>
          </a:p>
          <a:p>
            <a:pPr marL="342900" lvl="1" indent="-168910" algn="l" rtl="0">
              <a:lnSpc>
                <a:spcPct val="100000"/>
              </a:lnSpc>
              <a:spcBef>
                <a:spcPts val="800"/>
              </a:spcBef>
              <a:spcAft>
                <a:spcPts val="0"/>
              </a:spcAft>
              <a:buSzPct val="100000"/>
              <a:buChar char="•"/>
            </a:pPr>
            <a:r>
              <a:rPr lang="en" u="sng">
                <a:solidFill>
                  <a:schemeClr val="hlink"/>
                </a:solidFill>
                <a:hlinkClick r:id="rId7"/>
              </a:rPr>
              <a:t>sce@education.Illinois.edu</a:t>
            </a:r>
            <a:r>
              <a:rPr lang="en"/>
              <a:t> (general questions)</a:t>
            </a:r>
            <a:endParaRPr/>
          </a:p>
          <a:p>
            <a:pPr marL="342900" lvl="1" indent="-127000" algn="l" rtl="0">
              <a:lnSpc>
                <a:spcPct val="100000"/>
              </a:lnSpc>
              <a:spcBef>
                <a:spcPts val="800"/>
              </a:spcBef>
              <a:spcAft>
                <a:spcPts val="0"/>
              </a:spcAft>
              <a:buSzPct val="100000"/>
              <a:buNone/>
            </a:pPr>
            <a:endParaRPr/>
          </a:p>
          <a:p>
            <a:pPr marL="342900" lvl="1" indent="-127000" algn="l" rtl="0">
              <a:lnSpc>
                <a:spcPct val="100000"/>
              </a:lnSpc>
              <a:spcBef>
                <a:spcPts val="800"/>
              </a:spcBef>
              <a:spcAft>
                <a:spcPts val="0"/>
              </a:spcAft>
              <a:buSzPct val="100000"/>
              <a:buNone/>
            </a:pPr>
            <a:endParaRPr/>
          </a:p>
          <a:p>
            <a:pPr marL="342900" lvl="1" indent="-127000" algn="l" rtl="0">
              <a:lnSpc>
                <a:spcPct val="100000"/>
              </a:lnSpc>
              <a:spcBef>
                <a:spcPts val="800"/>
              </a:spcBef>
              <a:spcAft>
                <a:spcPts val="0"/>
              </a:spcAft>
              <a:buSzPct val="100000"/>
              <a:buNone/>
            </a:pPr>
            <a:endParaRPr/>
          </a:p>
          <a:p>
            <a:pPr marL="342900" lvl="1" indent="-127000" algn="l" rtl="0">
              <a:lnSpc>
                <a:spcPct val="100000"/>
              </a:lnSpc>
              <a:spcBef>
                <a:spcPts val="800"/>
              </a:spcBef>
              <a:spcAft>
                <a:spcPts val="0"/>
              </a:spcAft>
              <a:buSzPct val="100000"/>
              <a:buNone/>
            </a:pPr>
            <a:endParaRPr/>
          </a:p>
          <a:p>
            <a:pPr marL="342900" lvl="1" indent="-127000" algn="l" rtl="0">
              <a:lnSpc>
                <a:spcPct val="100000"/>
              </a:lnSpc>
              <a:spcBef>
                <a:spcPts val="800"/>
              </a:spcBef>
              <a:spcAft>
                <a:spcPts val="0"/>
              </a:spcAft>
              <a:buSzPct val="100000"/>
              <a:buNone/>
            </a:pPr>
            <a:endParaRPr/>
          </a:p>
          <a:p>
            <a:pPr marL="0" lvl="0" indent="0" algn="l" rtl="0">
              <a:lnSpc>
                <a:spcPct val="100000"/>
              </a:lnSpc>
              <a:spcBef>
                <a:spcPts val="800"/>
              </a:spcBef>
              <a:spcAft>
                <a:spcPts val="0"/>
              </a:spcAft>
              <a:buSzPct val="100000"/>
              <a:buNone/>
            </a:pPr>
            <a:endParaRPr/>
          </a:p>
          <a:p>
            <a:pPr marL="0" lvl="0" indent="0" algn="l" rtl="0">
              <a:lnSpc>
                <a:spcPct val="100000"/>
              </a:lnSpc>
              <a:spcBef>
                <a:spcPts val="800"/>
              </a:spcBef>
              <a:spcAft>
                <a:spcPts val="0"/>
              </a:spcAft>
              <a:buSzPct val="100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IT'S NEVER TOO SOON.....</a:t>
            </a:r>
            <a:endParaRPr/>
          </a:p>
        </p:txBody>
      </p:sp>
      <p:pic>
        <p:nvPicPr>
          <p:cNvPr id="302" name="Google Shape;302;p49" descr="A picture containing graphical user interface&#10;&#10;Description automatically generated"/>
          <p:cNvPicPr preferRelativeResize="0">
            <a:picLocks noGrp="1"/>
          </p:cNvPicPr>
          <p:nvPr>
            <p:ph type="body" idx="1"/>
          </p:nvPr>
        </p:nvPicPr>
        <p:blipFill rotWithShape="1">
          <a:blip r:embed="rId3">
            <a:alphaModFix/>
          </a:blip>
          <a:srcRect/>
          <a:stretch/>
        </p:blipFill>
        <p:spPr>
          <a:xfrm>
            <a:off x="2178966" y="1978533"/>
            <a:ext cx="4786069" cy="23264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QUESTIONS?</a:t>
            </a:r>
            <a:endParaRPr/>
          </a:p>
        </p:txBody>
      </p:sp>
      <p:pic>
        <p:nvPicPr>
          <p:cNvPr id="308" name="Google Shape;308;p50" descr="Help with solid fill"/>
          <p:cNvPicPr preferRelativeResize="0">
            <a:picLocks noGrp="1"/>
          </p:cNvPicPr>
          <p:nvPr>
            <p:ph type="body" idx="1"/>
          </p:nvPr>
        </p:nvPicPr>
        <p:blipFill rotWithShape="1">
          <a:blip r:embed="rId3">
            <a:alphaModFix/>
          </a:blip>
          <a:srcRect/>
          <a:stretch/>
        </p:blipFill>
        <p:spPr>
          <a:xfrm>
            <a:off x="3534341" y="1959156"/>
            <a:ext cx="2071851" cy="20718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1"/>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GIVING FEEDBACK</a:t>
            </a:r>
            <a:endParaRPr/>
          </a:p>
        </p:txBody>
      </p:sp>
      <p:sp>
        <p:nvSpPr>
          <p:cNvPr id="314" name="Google Shape;314;p51"/>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fontScale="70000" lnSpcReduction="20000"/>
          </a:bodyPr>
          <a:lstStyle/>
          <a:p>
            <a:pPr marL="177800" lvl="0" indent="-176530" algn="l" rtl="0">
              <a:lnSpc>
                <a:spcPct val="100000"/>
              </a:lnSpc>
              <a:spcBef>
                <a:spcPts val="0"/>
              </a:spcBef>
              <a:spcAft>
                <a:spcPts val="0"/>
              </a:spcAft>
              <a:buSzPct val="100000"/>
              <a:buChar char="•"/>
            </a:pPr>
            <a:r>
              <a:rPr lang="en"/>
              <a:t>Why is feedback important? </a:t>
            </a:r>
            <a:endParaRPr/>
          </a:p>
          <a:p>
            <a:pPr marL="177800" lvl="0" indent="-114300" algn="l" rtl="0">
              <a:lnSpc>
                <a:spcPct val="100000"/>
              </a:lnSpc>
              <a:spcBef>
                <a:spcPts val="800"/>
              </a:spcBef>
              <a:spcAft>
                <a:spcPts val="0"/>
              </a:spcAft>
              <a:buSzPct val="100000"/>
              <a:buNone/>
            </a:pPr>
            <a:endParaRPr/>
          </a:p>
          <a:p>
            <a:pPr marL="177800" lvl="0" indent="-176530" algn="l" rtl="0">
              <a:lnSpc>
                <a:spcPct val="100000"/>
              </a:lnSpc>
              <a:spcBef>
                <a:spcPts val="800"/>
              </a:spcBef>
              <a:spcAft>
                <a:spcPts val="0"/>
              </a:spcAft>
              <a:buSzPct val="100000"/>
              <a:buChar char="•"/>
            </a:pPr>
            <a:r>
              <a:rPr lang="en"/>
              <a:t>How do you reinforce the students in your class?</a:t>
            </a:r>
            <a:endParaRPr/>
          </a:p>
          <a:p>
            <a:pPr marL="177800" lvl="0" indent="-114300" algn="l" rtl="0">
              <a:lnSpc>
                <a:spcPct val="100000"/>
              </a:lnSpc>
              <a:spcBef>
                <a:spcPts val="800"/>
              </a:spcBef>
              <a:spcAft>
                <a:spcPts val="0"/>
              </a:spcAft>
              <a:buSzPct val="100000"/>
              <a:buNone/>
            </a:pPr>
            <a:endParaRPr/>
          </a:p>
          <a:p>
            <a:pPr marL="177800" lvl="0" indent="-176530" algn="l" rtl="0">
              <a:lnSpc>
                <a:spcPct val="100000"/>
              </a:lnSpc>
              <a:spcBef>
                <a:spcPts val="800"/>
              </a:spcBef>
              <a:spcAft>
                <a:spcPts val="0"/>
              </a:spcAft>
              <a:buSzPct val="100000"/>
              <a:buChar char="•"/>
            </a:pPr>
            <a:r>
              <a:rPr lang="en"/>
              <a:t>How do you correct and shape students in your class? </a:t>
            </a:r>
            <a:endParaRPr/>
          </a:p>
          <a:p>
            <a:pPr marL="177800" lvl="0" indent="-114300" algn="l" rtl="0">
              <a:lnSpc>
                <a:spcPct val="100000"/>
              </a:lnSpc>
              <a:spcBef>
                <a:spcPts val="800"/>
              </a:spcBef>
              <a:spcAft>
                <a:spcPts val="0"/>
              </a:spcAft>
              <a:buSzPct val="100000"/>
              <a:buNone/>
            </a:pPr>
            <a:endParaRPr/>
          </a:p>
          <a:p>
            <a:pPr marL="177800" lvl="0" indent="-176530" algn="l" rtl="0">
              <a:lnSpc>
                <a:spcPct val="100000"/>
              </a:lnSpc>
              <a:spcBef>
                <a:spcPts val="800"/>
              </a:spcBef>
              <a:spcAft>
                <a:spcPts val="0"/>
              </a:spcAft>
              <a:buSzPct val="100000"/>
              <a:buChar char="•"/>
            </a:pPr>
            <a:r>
              <a:rPr lang="en"/>
              <a:t>Do you approach feedback differently with your teacher candidates?</a:t>
            </a:r>
            <a:endParaRPr/>
          </a:p>
          <a:p>
            <a:pPr marL="342900" lvl="1" indent="-167640" algn="l" rtl="0">
              <a:lnSpc>
                <a:spcPct val="100000"/>
              </a:lnSpc>
              <a:spcBef>
                <a:spcPts val="800"/>
              </a:spcBef>
              <a:spcAft>
                <a:spcPts val="0"/>
              </a:spcAft>
              <a:buSzPct val="100000"/>
              <a:buChar char="•"/>
            </a:pPr>
            <a:r>
              <a:rPr lang="en"/>
              <a:t>Ratio of positive to negative</a:t>
            </a:r>
            <a:endParaRPr/>
          </a:p>
          <a:p>
            <a:pPr marL="342900" lvl="1" indent="-167640" algn="l" rtl="0">
              <a:lnSpc>
                <a:spcPct val="100000"/>
              </a:lnSpc>
              <a:spcBef>
                <a:spcPts val="800"/>
              </a:spcBef>
              <a:spcAft>
                <a:spcPts val="0"/>
              </a:spcAft>
              <a:buSzPct val="100000"/>
              <a:buChar char="•"/>
            </a:pPr>
            <a:r>
              <a:rPr lang="en"/>
              <a:t>Timeliness</a:t>
            </a:r>
            <a:endParaRPr/>
          </a:p>
          <a:p>
            <a:pPr marL="342900" lvl="1" indent="-167640" algn="l" rtl="0">
              <a:lnSpc>
                <a:spcPct val="100000"/>
              </a:lnSpc>
              <a:spcBef>
                <a:spcPts val="800"/>
              </a:spcBef>
              <a:spcAft>
                <a:spcPts val="0"/>
              </a:spcAft>
              <a:buSzPct val="100000"/>
              <a:buChar char="•"/>
            </a:pPr>
            <a:r>
              <a:rPr lang="en"/>
              <a:t>Frequency</a:t>
            </a:r>
            <a:endParaRPr/>
          </a:p>
          <a:p>
            <a:pPr marL="342900" lvl="1" indent="-167640" algn="l" rtl="0">
              <a:lnSpc>
                <a:spcPct val="100000"/>
              </a:lnSpc>
              <a:spcBef>
                <a:spcPts val="800"/>
              </a:spcBef>
              <a:spcAft>
                <a:spcPts val="0"/>
              </a:spcAft>
              <a:buSzPct val="100000"/>
              <a:buChar char="•"/>
            </a:pPr>
            <a:r>
              <a:rPr lang="en"/>
              <a:t>How does your use of feedback reflect on you as a leader?</a:t>
            </a:r>
            <a:endParaRPr/>
          </a:p>
          <a:p>
            <a:pPr marL="177800" lvl="0" indent="-114300" algn="l" rtl="0">
              <a:lnSpc>
                <a:spcPct val="100000"/>
              </a:lnSpc>
              <a:spcBef>
                <a:spcPts val="800"/>
              </a:spcBef>
              <a:spcAft>
                <a:spcPts val="0"/>
              </a:spcAft>
              <a:buSzPct val="100000"/>
              <a:buNone/>
            </a:pPr>
            <a:endParaRPr/>
          </a:p>
          <a:p>
            <a:pPr marL="0" lvl="0" indent="0" algn="l" rtl="0">
              <a:lnSpc>
                <a:spcPct val="100000"/>
              </a:lnSpc>
              <a:spcBef>
                <a:spcPts val="800"/>
              </a:spcBef>
              <a:spcAft>
                <a:spcPts val="0"/>
              </a:spcAft>
              <a:buSzPct val="100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52" descr="Table&#10;&#10;Description automatically generated"/>
          <p:cNvPicPr preferRelativeResize="0"/>
          <p:nvPr/>
        </p:nvPicPr>
        <p:blipFill rotWithShape="1">
          <a:blip r:embed="rId3">
            <a:alphaModFix/>
          </a:blip>
          <a:srcRect/>
          <a:stretch/>
        </p:blipFill>
        <p:spPr>
          <a:xfrm>
            <a:off x="1183822" y="229023"/>
            <a:ext cx="7494814" cy="4783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3"/>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UNEXPECTED NEGATIVE FEEDBACK</a:t>
            </a:r>
            <a:br>
              <a:rPr lang="en"/>
            </a:br>
            <a:r>
              <a:rPr lang="en"/>
              <a:t>(IT'S AWKWARD FOR EVERYONE)</a:t>
            </a:r>
            <a:endParaRPr/>
          </a:p>
        </p:txBody>
      </p:sp>
      <p:sp>
        <p:nvSpPr>
          <p:cNvPr id="325" name="Google Shape;325;p53"/>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54"/>
          <p:cNvPicPr preferRelativeResize="0"/>
          <p:nvPr/>
        </p:nvPicPr>
        <p:blipFill rotWithShape="1">
          <a:blip r:embed="rId3">
            <a:alphaModFix/>
          </a:blip>
          <a:srcRect/>
          <a:stretch/>
        </p:blipFill>
        <p:spPr>
          <a:xfrm>
            <a:off x="2452790" y="55681"/>
            <a:ext cx="4295572" cy="55587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9"/>
          <p:cNvSpPr/>
          <p:nvPr/>
        </p:nvSpPr>
        <p:spPr>
          <a:xfrm>
            <a:off x="0" y="0"/>
            <a:ext cx="9143999"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ill Sans"/>
              <a:ea typeface="Gill Sans"/>
              <a:cs typeface="Gill Sans"/>
              <a:sym typeface="Gill Sans"/>
            </a:endParaRPr>
          </a:p>
        </p:txBody>
      </p:sp>
      <p:sp>
        <p:nvSpPr>
          <p:cNvPr id="157" name="Google Shape;157;p29"/>
          <p:cNvSpPr/>
          <p:nvPr/>
        </p:nvSpPr>
        <p:spPr>
          <a:xfrm>
            <a:off x="0" y="0"/>
            <a:ext cx="3490722"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ill Sans"/>
              <a:ea typeface="Gill Sans"/>
              <a:cs typeface="Gill Sans"/>
              <a:sym typeface="Gill Sans"/>
            </a:endParaRPr>
          </a:p>
        </p:txBody>
      </p:sp>
      <p:sp>
        <p:nvSpPr>
          <p:cNvPr id="158" name="Google Shape;158;p29"/>
          <p:cNvSpPr>
            <a:spLocks noGrp="1"/>
          </p:cNvSpPr>
          <p:nvPr>
            <p:ph type="title"/>
          </p:nvPr>
        </p:nvSpPr>
        <p:spPr>
          <a:xfrm>
            <a:off x="482600" y="2010827"/>
            <a:ext cx="2522981" cy="1121846"/>
          </a:xfrm>
          <a:prstGeom prst="ellipse">
            <a:avLst/>
          </a:prstGeom>
          <a:noFill/>
          <a:ln w="9525" cap="flat" cmpd="sng">
            <a:solidFill>
              <a:schemeClr val="lt1"/>
            </a:solidFill>
            <a:prstDash val="solid"/>
            <a:round/>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chemeClr val="lt1"/>
              </a:buClr>
              <a:buSzPts val="2100"/>
              <a:buFont typeface="Gill Sans"/>
              <a:buNone/>
            </a:pPr>
            <a:r>
              <a:rPr lang="en">
                <a:solidFill>
                  <a:schemeClr val="lt1"/>
                </a:solidFill>
              </a:rPr>
              <a:t>AGENDA</a:t>
            </a:r>
            <a:endParaRPr/>
          </a:p>
        </p:txBody>
      </p:sp>
      <p:grpSp>
        <p:nvGrpSpPr>
          <p:cNvPr id="159" name="Google Shape;159;p29"/>
          <p:cNvGrpSpPr/>
          <p:nvPr/>
        </p:nvGrpSpPr>
        <p:grpSpPr>
          <a:xfrm>
            <a:off x="4214813" y="783269"/>
            <a:ext cx="4205288" cy="3576961"/>
            <a:chOff x="0" y="79159"/>
            <a:chExt cx="5607050" cy="4769281"/>
          </a:xfrm>
        </p:grpSpPr>
        <p:sp>
          <p:nvSpPr>
            <p:cNvPr id="160" name="Google Shape;160;p29"/>
            <p:cNvSpPr/>
            <p:nvPr/>
          </p:nvSpPr>
          <p:spPr>
            <a:xfrm>
              <a:off x="0" y="79159"/>
              <a:ext cx="5607050" cy="538200"/>
            </a:xfrm>
            <a:prstGeom prst="roundRect">
              <a:avLst>
                <a:gd name="adj" fmla="val 16667"/>
              </a:avLst>
            </a:prstGeom>
            <a:gradFill>
              <a:gsLst>
                <a:gs pos="0">
                  <a:srgbClr val="A2B4B9"/>
                </a:gs>
                <a:gs pos="50000">
                  <a:srgbClr val="99AFB5"/>
                </a:gs>
                <a:gs pos="100000">
                  <a:srgbClr val="91A7AE"/>
                </a:gs>
              </a:gsLst>
              <a:lin ang="5400000"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1" name="Google Shape;161;p29"/>
            <p:cNvSpPr txBox="1"/>
            <p:nvPr/>
          </p:nvSpPr>
          <p:spPr>
            <a:xfrm>
              <a:off x="26273" y="105432"/>
              <a:ext cx="5554504" cy="485654"/>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Gill Sans"/>
                <a:buNone/>
              </a:pPr>
              <a:r>
                <a:rPr lang="en" sz="1700" b="0" i="0" u="none" strike="noStrike" cap="none">
                  <a:solidFill>
                    <a:schemeClr val="lt1"/>
                  </a:solidFill>
                  <a:latin typeface="Gill Sans"/>
                  <a:ea typeface="Gill Sans"/>
                  <a:cs typeface="Gill Sans"/>
                  <a:sym typeface="Gill Sans"/>
                </a:rPr>
                <a:t>Welcome</a:t>
              </a:r>
              <a:endParaRPr sz="1100"/>
            </a:p>
          </p:txBody>
        </p:sp>
        <p:sp>
          <p:nvSpPr>
            <p:cNvPr id="162" name="Google Shape;162;p29"/>
            <p:cNvSpPr/>
            <p:nvPr/>
          </p:nvSpPr>
          <p:spPr>
            <a:xfrm>
              <a:off x="0" y="683599"/>
              <a:ext cx="5607050" cy="538200"/>
            </a:xfrm>
            <a:prstGeom prst="roundRect">
              <a:avLst>
                <a:gd name="adj" fmla="val 16667"/>
              </a:avLst>
            </a:prstGeom>
            <a:gradFill>
              <a:gsLst>
                <a:gs pos="0">
                  <a:srgbClr val="95B9B1"/>
                </a:gs>
                <a:gs pos="50000">
                  <a:srgbClr val="8CB5AD"/>
                </a:gs>
                <a:gs pos="100000">
                  <a:srgbClr val="84AEA6"/>
                </a:gs>
              </a:gsLst>
              <a:lin ang="5400000"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3" name="Google Shape;163;p29"/>
            <p:cNvSpPr txBox="1"/>
            <p:nvPr/>
          </p:nvSpPr>
          <p:spPr>
            <a:xfrm>
              <a:off x="26273" y="709872"/>
              <a:ext cx="5554504" cy="485654"/>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Gill Sans"/>
                <a:buNone/>
              </a:pPr>
              <a:r>
                <a:rPr lang="en" sz="1700" b="0" i="0" u="none" strike="noStrike" cap="none">
                  <a:solidFill>
                    <a:schemeClr val="lt1"/>
                  </a:solidFill>
                  <a:latin typeface="Gill Sans"/>
                  <a:ea typeface="Gill Sans"/>
                  <a:cs typeface="Gill Sans"/>
                  <a:sym typeface="Gill Sans"/>
                </a:rPr>
                <a:t>Course sequence</a:t>
              </a:r>
              <a:endParaRPr sz="1100"/>
            </a:p>
          </p:txBody>
        </p:sp>
        <p:sp>
          <p:nvSpPr>
            <p:cNvPr id="164" name="Google Shape;164;p29"/>
            <p:cNvSpPr/>
            <p:nvPr/>
          </p:nvSpPr>
          <p:spPr>
            <a:xfrm>
              <a:off x="0" y="1288039"/>
              <a:ext cx="5607050" cy="538200"/>
            </a:xfrm>
            <a:prstGeom prst="roundRect">
              <a:avLst>
                <a:gd name="adj" fmla="val 16667"/>
              </a:avLst>
            </a:prstGeom>
            <a:gradFill>
              <a:gsLst>
                <a:gs pos="0">
                  <a:srgbClr val="88BC9B"/>
                </a:gs>
                <a:gs pos="50000">
                  <a:srgbClr val="7DB793"/>
                </a:gs>
                <a:gs pos="100000">
                  <a:srgbClr val="75B18C"/>
                </a:gs>
              </a:gsLst>
              <a:lin ang="5400000"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5" name="Google Shape;165;p29"/>
            <p:cNvSpPr txBox="1"/>
            <p:nvPr/>
          </p:nvSpPr>
          <p:spPr>
            <a:xfrm>
              <a:off x="26273" y="1314312"/>
              <a:ext cx="5554504" cy="485654"/>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Gill Sans"/>
                <a:buNone/>
              </a:pPr>
              <a:r>
                <a:rPr lang="en" sz="1700" b="0" i="0" u="none" strike="noStrike" cap="none">
                  <a:solidFill>
                    <a:schemeClr val="lt1"/>
                  </a:solidFill>
                  <a:latin typeface="Gill Sans"/>
                  <a:ea typeface="Gill Sans"/>
                  <a:cs typeface="Gill Sans"/>
                  <a:sym typeface="Gill Sans"/>
                </a:rPr>
                <a:t>Expectations – Professional</a:t>
              </a:r>
              <a:endParaRPr sz="1700" b="0" i="0" u="none" strike="noStrike" cap="none">
                <a:solidFill>
                  <a:schemeClr val="lt1"/>
                </a:solidFill>
                <a:latin typeface="Gill Sans"/>
                <a:ea typeface="Gill Sans"/>
                <a:cs typeface="Gill Sans"/>
                <a:sym typeface="Gill Sans"/>
              </a:endParaRPr>
            </a:p>
          </p:txBody>
        </p:sp>
        <p:sp>
          <p:nvSpPr>
            <p:cNvPr id="166" name="Google Shape;166;p29"/>
            <p:cNvSpPr/>
            <p:nvPr/>
          </p:nvSpPr>
          <p:spPr>
            <a:xfrm>
              <a:off x="0" y="1892480"/>
              <a:ext cx="5607050" cy="538200"/>
            </a:xfrm>
            <a:prstGeom prst="roundRect">
              <a:avLst>
                <a:gd name="adj" fmla="val 16667"/>
              </a:avLst>
            </a:prstGeom>
            <a:gradFill>
              <a:gsLst>
                <a:gs pos="0">
                  <a:srgbClr val="7CBD7C"/>
                </a:gs>
                <a:gs pos="50000">
                  <a:srgbClr val="6EBA6E"/>
                </a:gs>
                <a:gs pos="100000">
                  <a:srgbClr val="66B466"/>
                </a:gs>
              </a:gsLst>
              <a:lin ang="5400000"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7" name="Google Shape;167;p29"/>
            <p:cNvSpPr txBox="1"/>
            <p:nvPr/>
          </p:nvSpPr>
          <p:spPr>
            <a:xfrm>
              <a:off x="26273" y="1918753"/>
              <a:ext cx="5554504" cy="485654"/>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Gill Sans"/>
                <a:buNone/>
              </a:pPr>
              <a:r>
                <a:rPr lang="en" sz="1700" b="0" i="0" u="none" strike="noStrike" cap="none">
                  <a:solidFill>
                    <a:schemeClr val="lt1"/>
                  </a:solidFill>
                  <a:latin typeface="Gill Sans"/>
                  <a:ea typeface="Gill Sans"/>
                  <a:cs typeface="Gill Sans"/>
                  <a:sym typeface="Gill Sans"/>
                </a:rPr>
                <a:t>Expectations – Placement</a:t>
              </a:r>
              <a:endParaRPr sz="1700" b="0" i="0" u="none" strike="noStrike" cap="none">
                <a:solidFill>
                  <a:schemeClr val="lt1"/>
                </a:solidFill>
                <a:latin typeface="Gill Sans"/>
                <a:ea typeface="Gill Sans"/>
                <a:cs typeface="Gill Sans"/>
                <a:sym typeface="Gill Sans"/>
              </a:endParaRPr>
            </a:p>
          </p:txBody>
        </p:sp>
        <p:sp>
          <p:nvSpPr>
            <p:cNvPr id="168" name="Google Shape;168;p29"/>
            <p:cNvSpPr/>
            <p:nvPr/>
          </p:nvSpPr>
          <p:spPr>
            <a:xfrm>
              <a:off x="0" y="2496920"/>
              <a:ext cx="5607050" cy="538200"/>
            </a:xfrm>
            <a:prstGeom prst="roundRect">
              <a:avLst>
                <a:gd name="adj" fmla="val 16667"/>
              </a:avLst>
            </a:prstGeom>
            <a:gradFill>
              <a:gsLst>
                <a:gs pos="0">
                  <a:srgbClr val="8DBF6E"/>
                </a:gs>
                <a:gs pos="50000">
                  <a:srgbClr val="83BD5E"/>
                </a:gs>
                <a:gs pos="100000">
                  <a:srgbClr val="7CB856"/>
                </a:gs>
              </a:gsLst>
              <a:lin ang="5400000"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9" name="Google Shape;169;p29"/>
            <p:cNvSpPr txBox="1"/>
            <p:nvPr/>
          </p:nvSpPr>
          <p:spPr>
            <a:xfrm>
              <a:off x="26273" y="2523193"/>
              <a:ext cx="5554504" cy="485654"/>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Gill Sans"/>
                <a:buNone/>
              </a:pPr>
              <a:r>
                <a:rPr lang="en" sz="1700" b="0" i="0" u="none" strike="noStrike" cap="none">
                  <a:solidFill>
                    <a:schemeClr val="lt1"/>
                  </a:solidFill>
                  <a:latin typeface="Gill Sans"/>
                  <a:ea typeface="Gill Sans"/>
                  <a:cs typeface="Gill Sans"/>
                  <a:sym typeface="Gill Sans"/>
                </a:rPr>
                <a:t>Giving feedback</a:t>
              </a:r>
              <a:endParaRPr sz="1100"/>
            </a:p>
          </p:txBody>
        </p:sp>
        <p:sp>
          <p:nvSpPr>
            <p:cNvPr id="170" name="Google Shape;170;p29"/>
            <p:cNvSpPr/>
            <p:nvPr/>
          </p:nvSpPr>
          <p:spPr>
            <a:xfrm>
              <a:off x="0" y="3101360"/>
              <a:ext cx="5607050" cy="538200"/>
            </a:xfrm>
            <a:prstGeom prst="roundRect">
              <a:avLst>
                <a:gd name="adj" fmla="val 16667"/>
              </a:avLst>
            </a:prstGeom>
            <a:gradFill>
              <a:gsLst>
                <a:gs pos="0">
                  <a:srgbClr val="B0C35F"/>
                </a:gs>
                <a:gs pos="50000">
                  <a:srgbClr val="ACC14D"/>
                </a:gs>
                <a:gs pos="100000">
                  <a:srgbClr val="A7BD45"/>
                </a:gs>
              </a:gsLst>
              <a:lin ang="5400000"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1" name="Google Shape;171;p29"/>
            <p:cNvSpPr txBox="1"/>
            <p:nvPr/>
          </p:nvSpPr>
          <p:spPr>
            <a:xfrm>
              <a:off x="26273" y="3127633"/>
              <a:ext cx="5554504" cy="485654"/>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Gill Sans"/>
                <a:buNone/>
              </a:pPr>
              <a:r>
                <a:rPr lang="en" sz="1700" b="0" i="0" u="none" strike="noStrike" cap="none">
                  <a:solidFill>
                    <a:schemeClr val="lt1"/>
                  </a:solidFill>
                  <a:latin typeface="Gill Sans"/>
                  <a:ea typeface="Gill Sans"/>
                  <a:cs typeface="Gill Sans"/>
                  <a:sym typeface="Gill Sans"/>
                </a:rPr>
                <a:t>Evaluations</a:t>
              </a:r>
              <a:endParaRPr sz="1100"/>
            </a:p>
          </p:txBody>
        </p:sp>
        <p:sp>
          <p:nvSpPr>
            <p:cNvPr id="172" name="Google Shape;172;p29"/>
            <p:cNvSpPr/>
            <p:nvPr/>
          </p:nvSpPr>
          <p:spPr>
            <a:xfrm>
              <a:off x="0" y="3705800"/>
              <a:ext cx="5607050" cy="538200"/>
            </a:xfrm>
            <a:prstGeom prst="roundRect">
              <a:avLst>
                <a:gd name="adj" fmla="val 16667"/>
              </a:avLst>
            </a:prstGeom>
            <a:gradFill>
              <a:gsLst>
                <a:gs pos="0">
                  <a:srgbClr val="C8A752"/>
                </a:gs>
                <a:gs pos="50000">
                  <a:srgbClr val="C8A13C"/>
                </a:gs>
                <a:gs pos="100000">
                  <a:srgbClr val="C39B34"/>
                </a:gs>
              </a:gsLst>
              <a:lin ang="5400000"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3" name="Google Shape;173;p29"/>
            <p:cNvSpPr txBox="1"/>
            <p:nvPr/>
          </p:nvSpPr>
          <p:spPr>
            <a:xfrm>
              <a:off x="26273" y="3732073"/>
              <a:ext cx="5554504" cy="485654"/>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Gill Sans"/>
                <a:buNone/>
              </a:pPr>
              <a:r>
                <a:rPr lang="en" sz="1700" b="0" i="0" u="none" strike="noStrike" cap="none">
                  <a:solidFill>
                    <a:schemeClr val="lt1"/>
                  </a:solidFill>
                  <a:latin typeface="Gill Sans"/>
                  <a:ea typeface="Gill Sans"/>
                  <a:cs typeface="Gill Sans"/>
                  <a:sym typeface="Gill Sans"/>
                </a:rPr>
                <a:t>Tuition waivers</a:t>
              </a:r>
              <a:endParaRPr sz="1100"/>
            </a:p>
          </p:txBody>
        </p:sp>
        <p:sp>
          <p:nvSpPr>
            <p:cNvPr id="174" name="Google Shape;174;p29"/>
            <p:cNvSpPr/>
            <p:nvPr/>
          </p:nvSpPr>
          <p:spPr>
            <a:xfrm>
              <a:off x="0" y="4310240"/>
              <a:ext cx="5607050" cy="538200"/>
            </a:xfrm>
            <a:prstGeom prst="roundRect">
              <a:avLst>
                <a:gd name="adj" fmla="val 16667"/>
              </a:avLst>
            </a:prstGeom>
            <a:gradFill>
              <a:gsLst>
                <a:gs pos="0">
                  <a:srgbClr val="C97149"/>
                </a:gs>
                <a:gs pos="50000">
                  <a:srgbClr val="C9642D"/>
                </a:gs>
                <a:gs pos="100000">
                  <a:srgbClr val="C55D26"/>
                </a:gs>
              </a:gsLst>
              <a:lin ang="5400000"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5" name="Google Shape;175;p29"/>
            <p:cNvSpPr txBox="1"/>
            <p:nvPr/>
          </p:nvSpPr>
          <p:spPr>
            <a:xfrm>
              <a:off x="26273" y="4336513"/>
              <a:ext cx="5554504" cy="485654"/>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Gill Sans"/>
                <a:buNone/>
              </a:pPr>
              <a:r>
                <a:rPr lang="en" sz="1700" b="0" i="0" u="none" strike="noStrike" cap="none">
                  <a:solidFill>
                    <a:schemeClr val="lt1"/>
                  </a:solidFill>
                  <a:latin typeface="Gill Sans"/>
                  <a:ea typeface="Gill Sans"/>
                  <a:cs typeface="Gill Sans"/>
                  <a:sym typeface="Gill Sans"/>
                </a:rPr>
                <a:t>Questions? </a:t>
              </a:r>
              <a:endParaRPr sz="110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highlight>
                  <a:srgbClr val="FFFF00"/>
                </a:highlight>
              </a:rPr>
              <a:t>IN PRAISE OF POSITIVE FEEDBACK</a:t>
            </a:r>
            <a:endParaRPr/>
          </a:p>
        </p:txBody>
      </p:sp>
      <p:sp>
        <p:nvSpPr>
          <p:cNvPr id="336" name="Google Shape;336;p55"/>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u="sng">
                <a:solidFill>
                  <a:schemeClr val="hlink"/>
                </a:solidFill>
                <a:latin typeface="Georgia"/>
                <a:ea typeface="Georgia"/>
                <a:cs typeface="Georgia"/>
                <a:sym typeface="Georgia"/>
                <a:hlinkClick r:id="rId3"/>
              </a:rPr>
              <a:t>https://www.forbes.com/sites/alisacohn/2017/07/21/in-praise-of-positive-feedback/?sh=394b7696db65</a:t>
            </a:r>
            <a:r>
              <a:rPr lang="en">
                <a:latin typeface="Georgia"/>
                <a:ea typeface="Georgia"/>
                <a:cs typeface="Georgia"/>
                <a:sym typeface="Georgia"/>
              </a:rPr>
              <a:t> (the article has a billion pop-ups, so here are some highlights for your reference)</a:t>
            </a:r>
            <a:endParaRPr/>
          </a:p>
          <a:p>
            <a:pPr marL="177800" lvl="0" indent="-177800" algn="l" rtl="0">
              <a:lnSpc>
                <a:spcPct val="100000"/>
              </a:lnSpc>
              <a:spcBef>
                <a:spcPts val="800"/>
              </a:spcBef>
              <a:spcAft>
                <a:spcPts val="0"/>
              </a:spcAft>
              <a:buSzPts val="1400"/>
              <a:buChar char="•"/>
            </a:pPr>
            <a:r>
              <a:rPr lang="en">
                <a:latin typeface="Georgia"/>
                <a:ea typeface="Georgia"/>
                <a:cs typeface="Georgia"/>
                <a:sym typeface="Georgia"/>
              </a:rPr>
              <a:t>1. Embrace the need to give positive feedback. As with everything, the first step is to get your mind set right. You may have your own blocks against giving positive feedback – you might think that </a:t>
            </a:r>
            <a:r>
              <a:rPr lang="en" b="1">
                <a:latin typeface="Georgia"/>
                <a:ea typeface="Georgia"/>
                <a:cs typeface="Georgia"/>
                <a:sym typeface="Georgia"/>
              </a:rPr>
              <a:t>you</a:t>
            </a:r>
            <a:r>
              <a:rPr lang="en">
                <a:latin typeface="Georgia"/>
                <a:ea typeface="Georgia"/>
                <a:cs typeface="Georgia"/>
                <a:sym typeface="Georgia"/>
              </a:rPr>
              <a:t> don’t need it so your employees shouldn’t. You might not want to “over-praise” for fear of giving someone a big ego, or you might simply be uncomfortable. Please get over it.</a:t>
            </a:r>
            <a:r>
              <a:rPr lang="en" u="sng">
                <a:solidFill>
                  <a:schemeClr val="hlink"/>
                </a:solidFill>
                <a:latin typeface="Georgia"/>
                <a:ea typeface="Georgia"/>
                <a:cs typeface="Georgia"/>
                <a:sym typeface="Georgia"/>
                <a:hlinkClick r:id="rId4"/>
              </a:rPr>
              <a:t> Study after study</a:t>
            </a:r>
            <a:r>
              <a:rPr lang="en">
                <a:latin typeface="Georgia"/>
                <a:ea typeface="Georgia"/>
                <a:cs typeface="Georgia"/>
                <a:sym typeface="Georgia"/>
              </a:rPr>
              <a:t> show that positive feedback increases employee performance. Accept this truth.</a:t>
            </a:r>
            <a:endParaRPr/>
          </a:p>
          <a:p>
            <a:pPr marL="177800" lvl="0" indent="-88900" algn="l" rtl="0">
              <a:lnSpc>
                <a:spcPct val="100000"/>
              </a:lnSpc>
              <a:spcBef>
                <a:spcPts val="800"/>
              </a:spcBef>
              <a:spcAft>
                <a:spcPts val="0"/>
              </a:spcAft>
              <a:buSzPts val="1400"/>
              <a:buNone/>
            </a:pPr>
            <a:endParaRPr>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p:nvPr/>
        </p:nvSpPr>
        <p:spPr>
          <a:xfrm>
            <a:off x="2285379" y="484588"/>
            <a:ext cx="4573242" cy="44088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rgbClr val="333333"/>
                </a:solidFill>
                <a:latin typeface="Georgia"/>
                <a:ea typeface="Georgia"/>
                <a:cs typeface="Georgia"/>
                <a:sym typeface="Georgia"/>
              </a:rPr>
              <a:t>2. Look for opportunities to give positive feedback. Once you buy in to the idea that increasing positive feedback is necessary, you might justifiably not be sure what to praise. Spend some time really tuning in to what’s positive about what your employees are doing. No, you don’t have to praise someone for simply coming in on time, but you could certainly praise someone who has done a good job day in and day out over a period of time. If someone exceeds your expectations even in a small way tell them. Be specific.</a:t>
            </a:r>
            <a:endParaRPr sz="1100"/>
          </a:p>
          <a:p>
            <a:pPr marL="0" marR="0" lvl="0" indent="0" algn="l" rtl="0">
              <a:spcBef>
                <a:spcPts val="0"/>
              </a:spcBef>
              <a:spcAft>
                <a:spcPts val="0"/>
              </a:spcAft>
              <a:buNone/>
            </a:pPr>
            <a:r>
              <a:rPr lang="en" sz="1400">
                <a:solidFill>
                  <a:schemeClr val="dk1"/>
                </a:solidFill>
                <a:latin typeface="Georgia"/>
                <a:ea typeface="Georgia"/>
                <a:cs typeface="Georgia"/>
                <a:sym typeface="Georgia"/>
              </a:rPr>
              <a:t>Here’s an example of a script you could use when someone is just doing a good job at her job: Perhaps your sales executive is supposed to set targets with the team and then meet them. That’s her job. Even so….when she sets targets and meets them quarter after quarter, what’s wrong with pointing it out? That can simply look like “Gosh, Mary, you set challenging targets for your team and then meet them, quarter after quarter. If only Swiss watches were as reliable as you! You do a great job for us and I want you to know I appreciate it.”</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7"/>
          <p:cNvSpPr txBox="1"/>
          <p:nvPr/>
        </p:nvSpPr>
        <p:spPr>
          <a:xfrm>
            <a:off x="2286621" y="1498379"/>
            <a:ext cx="4573242" cy="214674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rgbClr val="333333"/>
                </a:solidFill>
                <a:latin typeface="Georgia"/>
                <a:ea typeface="Georgia"/>
                <a:cs typeface="Georgia"/>
                <a:sym typeface="Georgia"/>
              </a:rPr>
              <a:t>3. Make sure you say it (or write it.) Sometimes we humans think that people read our minds. You might notice a person doing something worthy of positive feedback or praise. You may register this “good job” and it may make you happy – so happy that you forget to go tell the person. Or you may simply feel awkward to be that proactive or direct with someone. Find ways to trigger yourself to tell this person. If a manager feels positively about the employee or about the work she just did, often they won’t say anything.</a:t>
            </a:r>
            <a:endParaRPr sz="12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8"/>
          <p:cNvSpPr txBox="1"/>
          <p:nvPr/>
        </p:nvSpPr>
        <p:spPr>
          <a:xfrm>
            <a:off x="2286621" y="1706129"/>
            <a:ext cx="4573242" cy="173124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rgbClr val="333333"/>
                </a:solidFill>
                <a:latin typeface="Georgia"/>
                <a:ea typeface="Georgia"/>
                <a:cs typeface="Georgia"/>
                <a:sym typeface="Georgia"/>
              </a:rPr>
              <a:t>4. Don’t make it a sandwich.</a:t>
            </a:r>
            <a:r>
              <a:rPr lang="en" sz="1400" u="sng">
                <a:solidFill>
                  <a:schemeClr val="hlink"/>
                </a:solidFill>
                <a:latin typeface="Georgia"/>
                <a:ea typeface="Georgia"/>
                <a:cs typeface="Georgia"/>
                <a:sym typeface="Georgia"/>
                <a:hlinkClick r:id="rId3"/>
              </a:rPr>
              <a:t> I just wrote about the evils of the feedback sandwich. </a:t>
            </a:r>
            <a:r>
              <a:rPr lang="en" sz="1400">
                <a:solidFill>
                  <a:srgbClr val="333333"/>
                </a:solidFill>
                <a:latin typeface="Georgia"/>
                <a:ea typeface="Georgia"/>
                <a:cs typeface="Georgia"/>
                <a:sym typeface="Georgia"/>
              </a:rPr>
              <a:t>Don’t think that you have to “balance out” positive feedback with constructive feedback. In fact, the opposite is true. When you give enough straight positive feedback to your employees you’ve demonstrated that you are an ally. You can then give constructive or directive or critical feedback to your employees when they need it without sugar coating it.</a:t>
            </a:r>
            <a:endParaRPr sz="12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9"/>
          <p:cNvSpPr txBox="1"/>
          <p:nvPr/>
        </p:nvSpPr>
        <p:spPr>
          <a:xfrm>
            <a:off x="2286621" y="1290630"/>
            <a:ext cx="4573242" cy="256224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rgbClr val="333333"/>
                </a:solidFill>
                <a:latin typeface="Georgia"/>
                <a:ea typeface="Georgia"/>
                <a:cs typeface="Georgia"/>
                <a:sym typeface="Georgia"/>
              </a:rPr>
              <a:t>5. Encourage employees to give each other positive feedback. Creating a climate of positivity and feedback around you is a marker of a master manager. You can do this informally by simply suggesting that one of your employees go tell another that they did a good job on something or that they helped. You can also give praise publicly in team meetings and other forums to reinforce this kind of behavior. You can also encourage this formally by incorporating into your team values or asking everyone to share positive feedback about another team member in a monthly team meeting. To make this meaningful you have to role model the behavior yourself – see number 1!</a:t>
            </a:r>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WELCOME!</a:t>
            </a:r>
            <a:endParaRPr/>
          </a:p>
        </p:txBody>
      </p:sp>
      <p:sp>
        <p:nvSpPr>
          <p:cNvPr id="181" name="Google Shape;181;p30"/>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a:t>Introductions</a:t>
            </a:r>
            <a:endParaRPr/>
          </a:p>
          <a:p>
            <a:pPr marL="342900" lvl="1" indent="-165100" algn="l" rtl="0">
              <a:lnSpc>
                <a:spcPct val="100000"/>
              </a:lnSpc>
              <a:spcBef>
                <a:spcPts val="800"/>
              </a:spcBef>
              <a:spcAft>
                <a:spcPts val="0"/>
              </a:spcAft>
              <a:buSzPts val="1200"/>
              <a:buChar char="•"/>
            </a:pPr>
            <a:r>
              <a:rPr lang="en"/>
              <a:t>Dr. Cara Gutzmer, Director, School and Community Experiences</a:t>
            </a:r>
            <a:endParaRPr/>
          </a:p>
          <a:p>
            <a:pPr marL="342900" lvl="1" indent="-165100" algn="l" rtl="0">
              <a:lnSpc>
                <a:spcPct val="100000"/>
              </a:lnSpc>
              <a:spcBef>
                <a:spcPts val="800"/>
              </a:spcBef>
              <a:spcAft>
                <a:spcPts val="0"/>
              </a:spcAft>
              <a:buSzPts val="1200"/>
              <a:buChar char="•"/>
            </a:pPr>
            <a:r>
              <a:rPr lang="en"/>
              <a:t>Sue Talbott, Clinical Experiences Specialist</a:t>
            </a:r>
            <a:endParaRPr/>
          </a:p>
          <a:p>
            <a:pPr marL="342900" lvl="1" indent="-165100" algn="l" rtl="0">
              <a:lnSpc>
                <a:spcPct val="100000"/>
              </a:lnSpc>
              <a:spcBef>
                <a:spcPts val="800"/>
              </a:spcBef>
              <a:spcAft>
                <a:spcPts val="0"/>
              </a:spcAft>
              <a:buSzPts val="1200"/>
              <a:buChar char="•"/>
            </a:pPr>
            <a:r>
              <a:rPr lang="en"/>
              <a:t>Danielle Galardy, Office Manager</a:t>
            </a:r>
            <a:endParaRPr/>
          </a:p>
          <a:p>
            <a:pPr marL="177800" lvl="1" indent="0" algn="l" rtl="0">
              <a:lnSpc>
                <a:spcPct val="100000"/>
              </a:lnSpc>
              <a:spcBef>
                <a:spcPts val="800"/>
              </a:spcBef>
              <a:spcAft>
                <a:spcPts val="0"/>
              </a:spcAft>
              <a:buSzPts val="1200"/>
              <a:buNone/>
            </a:pPr>
            <a:endParaRPr/>
          </a:p>
          <a:p>
            <a:pPr marL="177800" lvl="1" indent="0" algn="l" rtl="0">
              <a:lnSpc>
                <a:spcPct val="100000"/>
              </a:lnSpc>
              <a:spcBef>
                <a:spcPts val="800"/>
              </a:spcBef>
              <a:spcAft>
                <a:spcPts val="0"/>
              </a:spcAft>
              <a:buSzPts val="1200"/>
              <a:buNone/>
            </a:pPr>
            <a:endParaRPr/>
          </a:p>
          <a:p>
            <a:pPr marL="177800" lvl="1" indent="0" algn="l" rtl="0">
              <a:lnSpc>
                <a:spcPct val="100000"/>
              </a:lnSpc>
              <a:spcBef>
                <a:spcPts val="800"/>
              </a:spcBef>
              <a:spcAft>
                <a:spcPts val="0"/>
              </a:spcAft>
              <a:buSzPts val="1200"/>
              <a:buNone/>
            </a:pPr>
            <a:r>
              <a:rPr lang="en"/>
              <a:t>Did you host someone this fall? Share a success!</a:t>
            </a:r>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800"/>
              </a:spcBef>
              <a:spcAft>
                <a:spcPts val="0"/>
              </a:spcAft>
              <a:buSzPts val="1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1673352" y="723519"/>
            <a:ext cx="5797200" cy="891600"/>
          </a:xfrm>
          <a:prstGeom prst="rect">
            <a:avLst/>
          </a:prstGeom>
        </p:spPr>
        <p:txBody>
          <a:bodyPr spcFirstLastPara="1" wrap="square" lIns="137150" tIns="137150" rIns="137150" bIns="137150" anchor="ctr" anchorCtr="0">
            <a:normAutofit/>
          </a:bodyPr>
          <a:lstStyle/>
          <a:p>
            <a:pPr marL="0" lvl="0" indent="0" algn="ctr" rtl="0">
              <a:spcBef>
                <a:spcPts val="0"/>
              </a:spcBef>
              <a:spcAft>
                <a:spcPts val="0"/>
              </a:spcAft>
              <a:buNone/>
            </a:pPr>
            <a:endParaRPr/>
          </a:p>
        </p:txBody>
      </p:sp>
      <p:sp>
        <p:nvSpPr>
          <p:cNvPr id="187" name="Google Shape;187;p31"/>
          <p:cNvSpPr txBox="1">
            <a:spLocks noGrp="1"/>
          </p:cNvSpPr>
          <p:nvPr>
            <p:ph type="body" idx="1"/>
          </p:nvPr>
        </p:nvSpPr>
        <p:spPr>
          <a:xfrm>
            <a:off x="1673352" y="1978533"/>
            <a:ext cx="5797200" cy="2326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188" name="Google Shape;188;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ATTENDANCE</a:t>
            </a:r>
            <a:endParaRPr/>
          </a:p>
        </p:txBody>
      </p:sp>
      <p:sp>
        <p:nvSpPr>
          <p:cNvPr id="194" name="Google Shape;194;p32"/>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88900" algn="l" rtl="0">
              <a:lnSpc>
                <a:spcPct val="100000"/>
              </a:lnSpc>
              <a:spcBef>
                <a:spcPts val="0"/>
              </a:spcBef>
              <a:spcAft>
                <a:spcPts val="0"/>
              </a:spcAft>
              <a:buSzPts val="1400"/>
              <a:buNone/>
            </a:pPr>
            <a:endParaRPr/>
          </a:p>
          <a:p>
            <a:pPr marL="177800" lvl="0" indent="-177800" algn="l" rtl="0">
              <a:lnSpc>
                <a:spcPct val="100000"/>
              </a:lnSpc>
              <a:spcBef>
                <a:spcPts val="800"/>
              </a:spcBef>
              <a:spcAft>
                <a:spcPts val="0"/>
              </a:spcAft>
              <a:buSzPts val="1400"/>
              <a:buChar char="•"/>
            </a:pPr>
            <a:r>
              <a:rPr lang="en" dirty="0"/>
              <a:t>January 6-April 25 </a:t>
            </a:r>
            <a:endParaRPr dirty="0"/>
          </a:p>
          <a:p>
            <a:pPr marL="177800" lvl="0" indent="-177800" algn="l" rtl="0">
              <a:lnSpc>
                <a:spcPct val="100000"/>
              </a:lnSpc>
              <a:spcBef>
                <a:spcPts val="800"/>
              </a:spcBef>
              <a:spcAft>
                <a:spcPts val="0"/>
              </a:spcAft>
              <a:buSzPts val="1400"/>
              <a:buChar char="•"/>
            </a:pPr>
            <a:r>
              <a:rPr lang="en" dirty="0">
                <a:highlight>
                  <a:srgbClr val="FFFF00"/>
                </a:highlight>
              </a:rPr>
              <a:t>Four sick days and one professional day (any others must be made up)</a:t>
            </a:r>
            <a:endParaRPr/>
          </a:p>
          <a:p>
            <a:pPr marL="177800" lvl="0" indent="-88900" algn="l" rtl="0">
              <a:lnSpc>
                <a:spcPct val="100000"/>
              </a:lnSpc>
              <a:spcBef>
                <a:spcPts val="800"/>
              </a:spcBef>
              <a:spcAft>
                <a:spcPts val="0"/>
              </a:spcAft>
              <a:buSzPts val="1400"/>
              <a:buNone/>
            </a:pPr>
            <a:endParaRPr/>
          </a:p>
          <a:p>
            <a:pPr marL="177800" lvl="0" indent="-177800" algn="l" rtl="0">
              <a:lnSpc>
                <a:spcPct val="100000"/>
              </a:lnSpc>
              <a:spcBef>
                <a:spcPts val="800"/>
              </a:spcBef>
              <a:spcAft>
                <a:spcPts val="0"/>
              </a:spcAft>
              <a:buSzPts val="1400"/>
              <a:buChar char="•"/>
            </a:pPr>
            <a:r>
              <a:rPr lang="en" dirty="0"/>
              <a:t>Teach Abroad – done on March 8 and are allowed THREE absences</a:t>
            </a:r>
            <a:endParaRPr/>
          </a:p>
          <a:p>
            <a:pPr marL="177800" lvl="0" indent="-88900" algn="l" rtl="0">
              <a:lnSpc>
                <a:spcPct val="100000"/>
              </a:lnSpc>
              <a:spcBef>
                <a:spcPts val="800"/>
              </a:spcBef>
              <a:spcAft>
                <a:spcPts val="0"/>
              </a:spcAft>
              <a:buSzPts val="1400"/>
              <a:buNone/>
            </a:pPr>
            <a:endParaRPr/>
          </a:p>
          <a:p>
            <a:pPr marL="0" lvl="0" indent="0" algn="l" rtl="0">
              <a:lnSpc>
                <a:spcPct val="100000"/>
              </a:lnSpc>
              <a:spcBef>
                <a:spcPts val="800"/>
              </a:spcBef>
              <a:spcAft>
                <a:spcPts val="0"/>
              </a:spcAft>
              <a:buSzPts val="1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PROFESSIONAL EXPECTATIONS</a:t>
            </a:r>
            <a:endParaRPr/>
          </a:p>
        </p:txBody>
      </p:sp>
      <p:sp>
        <p:nvSpPr>
          <p:cNvPr id="200" name="Google Shape;200;p33"/>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lnSpcReduction="10000"/>
          </a:bodyPr>
          <a:lstStyle/>
          <a:p>
            <a:pPr marL="177800" lvl="0" indent="-177800" algn="l" rtl="0">
              <a:lnSpc>
                <a:spcPct val="100000"/>
              </a:lnSpc>
              <a:spcBef>
                <a:spcPts val="0"/>
              </a:spcBef>
              <a:spcAft>
                <a:spcPts val="0"/>
              </a:spcAft>
              <a:buSzPts val="1400"/>
              <a:buChar char="•"/>
            </a:pPr>
            <a:r>
              <a:rPr lang="en"/>
              <a:t>Promptness</a:t>
            </a:r>
            <a:endParaRPr/>
          </a:p>
          <a:p>
            <a:pPr marL="177800" lvl="0" indent="-177800" algn="l" rtl="0">
              <a:lnSpc>
                <a:spcPct val="100000"/>
              </a:lnSpc>
              <a:spcBef>
                <a:spcPts val="800"/>
              </a:spcBef>
              <a:spcAft>
                <a:spcPts val="0"/>
              </a:spcAft>
              <a:buSzPts val="1400"/>
              <a:buChar char="•"/>
            </a:pPr>
            <a:r>
              <a:rPr lang="en"/>
              <a:t>Mature and appropriate attire and hygiene</a:t>
            </a:r>
            <a:endParaRPr/>
          </a:p>
          <a:p>
            <a:pPr marL="177800" lvl="0" indent="-177800" algn="l" rtl="0">
              <a:lnSpc>
                <a:spcPct val="100000"/>
              </a:lnSpc>
              <a:spcBef>
                <a:spcPts val="800"/>
              </a:spcBef>
              <a:spcAft>
                <a:spcPts val="0"/>
              </a:spcAft>
              <a:buSzPts val="1400"/>
              <a:buChar char="•"/>
            </a:pPr>
            <a:r>
              <a:rPr lang="en"/>
              <a:t>Communication</a:t>
            </a:r>
            <a:endParaRPr/>
          </a:p>
          <a:p>
            <a:pPr marL="177800" lvl="0" indent="-177800" algn="l" rtl="0">
              <a:lnSpc>
                <a:spcPct val="100000"/>
              </a:lnSpc>
              <a:spcBef>
                <a:spcPts val="800"/>
              </a:spcBef>
              <a:spcAft>
                <a:spcPts val="0"/>
              </a:spcAft>
              <a:buSzPts val="1400"/>
              <a:buChar char="•"/>
            </a:pPr>
            <a:r>
              <a:rPr lang="en"/>
              <a:t>Engagement</a:t>
            </a:r>
            <a:endParaRPr/>
          </a:p>
          <a:p>
            <a:pPr marL="177800" lvl="0" indent="-177800" algn="l" rtl="0">
              <a:lnSpc>
                <a:spcPct val="100000"/>
              </a:lnSpc>
              <a:spcBef>
                <a:spcPts val="800"/>
              </a:spcBef>
              <a:spcAft>
                <a:spcPts val="0"/>
              </a:spcAft>
              <a:buSzPts val="1400"/>
              <a:buChar char="•"/>
            </a:pPr>
            <a:r>
              <a:rPr lang="en"/>
              <a:t>Follow assigned district’s calendar – </a:t>
            </a:r>
            <a:r>
              <a:rPr lang="en" b="1" u="sng"/>
              <a:t>NOT UIUC’s</a:t>
            </a:r>
            <a:endParaRPr/>
          </a:p>
          <a:p>
            <a:pPr marL="0" lvl="0" indent="0" algn="l" rtl="0">
              <a:lnSpc>
                <a:spcPct val="100000"/>
              </a:lnSpc>
              <a:spcBef>
                <a:spcPts val="800"/>
              </a:spcBef>
              <a:spcAft>
                <a:spcPts val="0"/>
              </a:spcAft>
              <a:buSzPts val="1400"/>
              <a:buNone/>
            </a:pPr>
            <a:endParaRPr/>
          </a:p>
          <a:p>
            <a:pPr marL="177800" lvl="0" indent="-88900" algn="l" rtl="0">
              <a:lnSpc>
                <a:spcPct val="100000"/>
              </a:lnSpc>
              <a:spcBef>
                <a:spcPts val="800"/>
              </a:spcBef>
              <a:spcAft>
                <a:spcPts val="0"/>
              </a:spcAft>
              <a:buSzPts val="1400"/>
              <a:buNone/>
            </a:pPr>
            <a:endParaRPr/>
          </a:p>
          <a:p>
            <a:pPr marL="0" lvl="0" indent="0" algn="ctr" rtl="0">
              <a:lnSpc>
                <a:spcPct val="100000"/>
              </a:lnSpc>
              <a:spcBef>
                <a:spcPts val="800"/>
              </a:spcBef>
              <a:spcAft>
                <a:spcPts val="0"/>
              </a:spcAft>
              <a:buSzPts val="1400"/>
              <a:buNone/>
            </a:pPr>
            <a:r>
              <a:rPr lang="en" b="1" u="sng">
                <a:solidFill>
                  <a:schemeClr val="hlink"/>
                </a:solidFill>
                <a:hlinkClick r:id="rId3"/>
              </a:rPr>
              <a:t>PROFESSIONAL BEHAVIOR CHECKLIST</a:t>
            </a:r>
            <a:endParaRPr/>
          </a:p>
          <a:p>
            <a:pPr marL="177800" lvl="0" indent="-88900" algn="l" rtl="0">
              <a:lnSpc>
                <a:spcPct val="100000"/>
              </a:lnSpc>
              <a:spcBef>
                <a:spcPts val="800"/>
              </a:spcBef>
              <a:spcAft>
                <a:spcPts val="0"/>
              </a:spcAft>
              <a:buSzPts val="1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PLACEMENT EXPECTATIONS</a:t>
            </a:r>
            <a:endParaRPr/>
          </a:p>
        </p:txBody>
      </p:sp>
      <p:sp>
        <p:nvSpPr>
          <p:cNvPr id="206" name="Google Shape;206;p34"/>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lnSpcReduction="10000"/>
          </a:bodyPr>
          <a:lstStyle/>
          <a:p>
            <a:pPr marL="177800" indent="-177800">
              <a:spcBef>
                <a:spcPts val="0"/>
              </a:spcBef>
            </a:pPr>
            <a:r>
              <a:rPr lang="en" dirty="0"/>
              <a:t>Five observations and an opening meeting</a:t>
            </a:r>
            <a:endParaRPr dirty="0"/>
          </a:p>
          <a:p>
            <a:pPr marL="177800" indent="-177800"/>
            <a:r>
              <a:rPr lang="en" dirty="0"/>
              <a:t>Takeover – minimum of 20 days- does not include </a:t>
            </a:r>
            <a:endParaRPr dirty="0"/>
          </a:p>
          <a:p>
            <a:pPr marL="177800" lvl="0" indent="-177800" algn="l" rtl="0">
              <a:lnSpc>
                <a:spcPct val="100000"/>
              </a:lnSpc>
              <a:spcBef>
                <a:spcPts val="800"/>
              </a:spcBef>
              <a:spcAft>
                <a:spcPts val="0"/>
              </a:spcAft>
              <a:buSzPts val="1400"/>
              <a:buChar char="•"/>
            </a:pPr>
            <a:r>
              <a:rPr lang="en" dirty="0"/>
              <a:t>Midterm/Final evaluation</a:t>
            </a:r>
            <a:endParaRPr dirty="0"/>
          </a:p>
          <a:p>
            <a:pPr marL="177800" lvl="0" indent="-177800" algn="l" rtl="0">
              <a:lnSpc>
                <a:spcPct val="100000"/>
              </a:lnSpc>
              <a:spcBef>
                <a:spcPts val="800"/>
              </a:spcBef>
              <a:spcAft>
                <a:spcPts val="0"/>
              </a:spcAft>
              <a:buSzPts val="1400"/>
              <a:buChar char="•"/>
            </a:pPr>
            <a:r>
              <a:rPr lang="en" dirty="0"/>
              <a:t>Content test</a:t>
            </a:r>
            <a:endParaRPr dirty="0"/>
          </a:p>
          <a:p>
            <a:pPr marL="177800" lvl="0" indent="-177800" algn="l" rtl="0">
              <a:lnSpc>
                <a:spcPct val="100000"/>
              </a:lnSpc>
              <a:spcBef>
                <a:spcPts val="800"/>
              </a:spcBef>
              <a:spcAft>
                <a:spcPts val="0"/>
              </a:spcAft>
              <a:buSzPts val="1400"/>
              <a:buChar char="•"/>
            </a:pPr>
            <a:r>
              <a:rPr lang="en" dirty="0"/>
              <a:t>No </a:t>
            </a:r>
            <a:r>
              <a:rPr lang="en" dirty="0" err="1"/>
              <a:t>edTPA</a:t>
            </a:r>
            <a:endParaRPr dirty="0" err="1"/>
          </a:p>
          <a:p>
            <a:pPr marL="177800" lvl="0" indent="-177800" algn="l" rtl="0">
              <a:lnSpc>
                <a:spcPct val="100000"/>
              </a:lnSpc>
              <a:spcBef>
                <a:spcPts val="800"/>
              </a:spcBef>
              <a:spcAft>
                <a:spcPts val="0"/>
              </a:spcAft>
              <a:buSzPts val="1400"/>
              <a:buChar char="•"/>
            </a:pPr>
            <a:r>
              <a:rPr lang="en" dirty="0"/>
              <a:t>Timeline: </a:t>
            </a:r>
            <a:r>
              <a:rPr lang="en" u="sng" dirty="0">
                <a:solidFill>
                  <a:schemeClr val="hlink"/>
                </a:solidFill>
                <a:hlinkClick r:id="rId3">
                  <a:extLst>
                    <a:ext uri="{A12FA001-AC4F-418D-AE19-62706E023703}">
                      <ahyp:hlinkClr xmlns:ahyp="http://schemas.microsoft.com/office/drawing/2018/hyperlinkcolor" val="tx"/>
                    </a:ext>
                  </a:extLst>
                </a:hlinkClick>
              </a:rPr>
              <a:t>https://sce.education.illinois.edu/cooperating-teachers/secondary/edpr442sec-coop</a:t>
            </a:r>
            <a:endParaRPr dirty="0">
              <a:solidFill>
                <a:schemeClr val="hlink"/>
              </a:solidFill>
            </a:endParaRPr>
          </a:p>
          <a:p>
            <a:pPr marL="177800" lvl="0" indent="-177800" algn="l" rtl="0">
              <a:lnSpc>
                <a:spcPct val="100000"/>
              </a:lnSpc>
              <a:spcBef>
                <a:spcPts val="800"/>
              </a:spcBef>
              <a:spcAft>
                <a:spcPts val="0"/>
              </a:spcAft>
              <a:buSzPts val="1400"/>
              <a:buChar char="•"/>
            </a:pPr>
            <a:r>
              <a:rPr lang="en" dirty="0"/>
              <a:t>Teach Abroad: three observations plus final evaluation</a:t>
            </a:r>
            <a:endParaRPr dirty="0"/>
          </a:p>
          <a:p>
            <a:pPr marL="177800" lvl="0" indent="-88900" algn="l" rtl="0">
              <a:lnSpc>
                <a:spcPct val="100000"/>
              </a:lnSpc>
              <a:spcBef>
                <a:spcPts val="800"/>
              </a:spcBef>
              <a:spcAft>
                <a:spcPts val="0"/>
              </a:spcAft>
              <a:buSzPts val="1400"/>
              <a:buNone/>
            </a:pPr>
            <a:endParaRPr/>
          </a:p>
          <a:p>
            <a:pPr marL="177800" lvl="0" indent="-88900" algn="l" rtl="0">
              <a:lnSpc>
                <a:spcPct val="100000"/>
              </a:lnSpc>
              <a:spcBef>
                <a:spcPts val="800"/>
              </a:spcBef>
              <a:spcAft>
                <a:spcPts val="0"/>
              </a:spcAft>
              <a:buSzPts val="1400"/>
              <a:buNone/>
            </a:pPr>
            <a:endParaRPr/>
          </a:p>
          <a:p>
            <a:pPr marL="177800" lvl="0" indent="-88900" algn="l" rtl="0">
              <a:lnSpc>
                <a:spcPct val="100000"/>
              </a:lnSpc>
              <a:spcBef>
                <a:spcPts val="800"/>
              </a:spcBef>
              <a:spcAft>
                <a:spcPts val="0"/>
              </a:spcAft>
              <a:buSzPts val="1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
              <a:t>SUPPORTING YOUR CANDIDATE</a:t>
            </a:r>
            <a:endParaRPr/>
          </a:p>
        </p:txBody>
      </p:sp>
      <p:sp>
        <p:nvSpPr>
          <p:cNvPr id="212" name="Google Shape;212;p35"/>
          <p:cNvSpPr txBox="1">
            <a:spLocks noGrp="1"/>
          </p:cNvSpPr>
          <p:nvPr>
            <p:ph type="body" idx="1"/>
          </p:nvPr>
        </p:nvSpPr>
        <p:spPr>
          <a:xfrm>
            <a:off x="1673352" y="1978533"/>
            <a:ext cx="5797296" cy="2326487"/>
          </a:xfrm>
          <a:prstGeom prst="rect">
            <a:avLst/>
          </a:prstGeom>
          <a:noFill/>
          <a:ln>
            <a:noFill/>
          </a:ln>
        </p:spPr>
        <p:txBody>
          <a:bodyPr spcFirstLastPara="1" wrap="square" lIns="68575" tIns="34275" rIns="68575" bIns="34275" anchor="t" anchorCtr="0">
            <a:normAutofit/>
          </a:bodyPr>
          <a:lstStyle/>
          <a:p>
            <a:pPr marL="177800" lvl="0" indent="-177800" algn="l" rtl="0">
              <a:lnSpc>
                <a:spcPct val="100000"/>
              </a:lnSpc>
              <a:spcBef>
                <a:spcPts val="0"/>
              </a:spcBef>
              <a:spcAft>
                <a:spcPts val="0"/>
              </a:spcAft>
              <a:buSzPts val="1400"/>
              <a:buChar char="•"/>
            </a:pPr>
            <a:r>
              <a:rPr lang="en"/>
              <a:t>Model</a:t>
            </a:r>
            <a:endParaRPr/>
          </a:p>
          <a:p>
            <a:pPr marL="177800" lvl="0" indent="-88900" algn="l" rtl="0">
              <a:lnSpc>
                <a:spcPct val="100000"/>
              </a:lnSpc>
              <a:spcBef>
                <a:spcPts val="800"/>
              </a:spcBef>
              <a:spcAft>
                <a:spcPts val="0"/>
              </a:spcAft>
              <a:buSzPts val="1400"/>
              <a:buNone/>
            </a:pPr>
            <a:endParaRPr/>
          </a:p>
          <a:p>
            <a:pPr marL="177800" lvl="0" indent="-177800" algn="l" rtl="0">
              <a:lnSpc>
                <a:spcPct val="100000"/>
              </a:lnSpc>
              <a:spcBef>
                <a:spcPts val="800"/>
              </a:spcBef>
              <a:spcAft>
                <a:spcPts val="0"/>
              </a:spcAft>
              <a:buSzPts val="1400"/>
              <a:buChar char="•"/>
            </a:pPr>
            <a:r>
              <a:rPr lang="en"/>
              <a:t>Reinforce</a:t>
            </a:r>
            <a:endParaRPr/>
          </a:p>
          <a:p>
            <a:pPr marL="177800" lvl="0" indent="-88900" algn="l" rtl="0">
              <a:lnSpc>
                <a:spcPct val="100000"/>
              </a:lnSpc>
              <a:spcBef>
                <a:spcPts val="800"/>
              </a:spcBef>
              <a:spcAft>
                <a:spcPts val="0"/>
              </a:spcAft>
              <a:buSzPts val="1400"/>
              <a:buNone/>
            </a:pPr>
            <a:endParaRPr/>
          </a:p>
          <a:p>
            <a:pPr marL="177800" lvl="0" indent="-177800" algn="l" rtl="0">
              <a:lnSpc>
                <a:spcPct val="100000"/>
              </a:lnSpc>
              <a:spcBef>
                <a:spcPts val="800"/>
              </a:spcBef>
              <a:spcAft>
                <a:spcPts val="0"/>
              </a:spcAft>
              <a:buSzPts val="1400"/>
              <a:buChar char="•"/>
            </a:pPr>
            <a:r>
              <a:rPr lang="en"/>
              <a:t>Weekly feedback</a:t>
            </a:r>
            <a:endParaRPr/>
          </a:p>
          <a:p>
            <a:pPr marL="177800" lvl="0" indent="-88900" algn="l" rtl="0">
              <a:lnSpc>
                <a:spcPct val="100000"/>
              </a:lnSpc>
              <a:spcBef>
                <a:spcPts val="800"/>
              </a:spcBef>
              <a:spcAft>
                <a:spcPts val="0"/>
              </a:spcAft>
              <a:buSzPts val="1400"/>
              <a:buNone/>
            </a:pPr>
            <a:endParaRPr/>
          </a:p>
          <a:p>
            <a:pPr marL="177800" lvl="0" indent="-177800" algn="l" rtl="0">
              <a:lnSpc>
                <a:spcPct val="100000"/>
              </a:lnSpc>
              <a:spcBef>
                <a:spcPts val="800"/>
              </a:spcBef>
              <a:spcAft>
                <a:spcPts val="0"/>
              </a:spcAft>
              <a:buSzPts val="1400"/>
              <a:buChar char="•"/>
            </a:pPr>
            <a:r>
              <a:rPr lang="en"/>
              <a:t>Communicate with supervisor</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34</Slides>
  <Notes>34</Notes>
  <HiddenSlides>0</HiddenSlide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Simple Light</vt:lpstr>
      <vt:lpstr>Parcel</vt:lpstr>
      <vt:lpstr>Parcel</vt:lpstr>
      <vt:lpstr>COOPERATING TEACHER ORIENTATION</vt:lpstr>
      <vt:lpstr>PowerPoint Presentation</vt:lpstr>
      <vt:lpstr>AGENDA</vt:lpstr>
      <vt:lpstr>WELCOME!</vt:lpstr>
      <vt:lpstr>PowerPoint Presentation</vt:lpstr>
      <vt:lpstr>ATTENDANCE</vt:lpstr>
      <vt:lpstr>PROFESSIONAL EXPECTATIONS</vt:lpstr>
      <vt:lpstr>PLACEMENT EXPECTATIONS</vt:lpstr>
      <vt:lpstr>SUPPORTING YOUR CANDIDATE</vt:lpstr>
      <vt:lpstr>STAGES OF LEARNING</vt:lpstr>
      <vt:lpstr>WHAT DO CANDIDATES NEED IN THIS STAGE?</vt:lpstr>
      <vt:lpstr>PowerPoint Presentation</vt:lpstr>
      <vt:lpstr>PowerPoint Presentation</vt:lpstr>
      <vt:lpstr>GRADUAL RELEASE</vt:lpstr>
      <vt:lpstr>EVALUATIONS</vt:lpstr>
      <vt:lpstr>Danielson framework for teaching</vt:lpstr>
      <vt:lpstr>SUPPORTS</vt:lpstr>
      <vt:lpstr>PowerPoint Presentation</vt:lpstr>
      <vt:lpstr>THE SUPERVISOR</vt:lpstr>
      <vt:lpstr>IMMEDIATE ACTIONS TO WELCOME YOUR CANDIDATE</vt:lpstr>
      <vt:lpstr>TUITION WAIVERS</vt:lpstr>
      <vt:lpstr>SUB OPPORTUNITIES</vt:lpstr>
      <vt:lpstr>RESOURCES</vt:lpstr>
      <vt:lpstr>IT'S NEVER TOO SOON.....</vt:lpstr>
      <vt:lpstr>QUESTIONS?</vt:lpstr>
      <vt:lpstr>GIVING FEEDBACK</vt:lpstr>
      <vt:lpstr>PowerPoint Presentation</vt:lpstr>
      <vt:lpstr>UNEXPECTED NEGATIVE FEEDBACK (IT'S AWKWARD FOR EVERYONE)</vt:lpstr>
      <vt:lpstr>PowerPoint Presentation</vt:lpstr>
      <vt:lpstr>IN PRAISE OF POSITIVE FEEDBACK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23</cp:revision>
  <dcterms:modified xsi:type="dcterms:W3CDTF">2024-12-17T23:00:29Z</dcterms:modified>
</cp:coreProperties>
</file>