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89" r:id="rId3"/>
    <p:sldId id="257" r:id="rId4"/>
    <p:sldId id="276" r:id="rId5"/>
    <p:sldId id="303" r:id="rId6"/>
    <p:sldId id="304" r:id="rId7"/>
    <p:sldId id="306" r:id="rId8"/>
    <p:sldId id="260" r:id="rId9"/>
    <p:sldId id="290" r:id="rId10"/>
    <p:sldId id="291" r:id="rId11"/>
    <p:sldId id="292" r:id="rId12"/>
    <p:sldId id="287" r:id="rId13"/>
    <p:sldId id="288" r:id="rId14"/>
    <p:sldId id="263" r:id="rId15"/>
    <p:sldId id="300" r:id="rId16"/>
    <p:sldId id="269" r:id="rId17"/>
    <p:sldId id="262" r:id="rId18"/>
    <p:sldId id="279" r:id="rId19"/>
    <p:sldId id="275" r:id="rId20"/>
    <p:sldId id="273" r:id="rId21"/>
    <p:sldId id="270" r:id="rId22"/>
    <p:sldId id="299" r:id="rId23"/>
    <p:sldId id="274" r:id="rId24"/>
    <p:sldId id="281" r:id="rId25"/>
    <p:sldId id="271" r:id="rId26"/>
    <p:sldId id="264" r:id="rId27"/>
    <p:sldId id="278" r:id="rId28"/>
    <p:sldId id="265" r:id="rId29"/>
    <p:sldId id="293" r:id="rId30"/>
    <p:sldId id="294" r:id="rId31"/>
    <p:sldId id="295" r:id="rId32"/>
    <p:sldId id="296" r:id="rId33"/>
    <p:sldId id="297" r:id="rId34"/>
    <p:sldId id="30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DC169-1A78-4375-8A2A-D8CEC6234967}" v="352" dt="2022-07-12T22:07:02.079"/>
    <p1510:client id="{031CBDFB-B218-40CA-AEEF-C6AF7643BF6F}" v="186" dt="2022-08-01T14:56:15.289"/>
    <p1510:client id="{0419C397-E97C-4581-A02E-B24EAEE3A074}" v="76" dt="2022-07-13T14:47:11.279"/>
    <p1510:client id="{127D8171-24DD-4AA3-8DEE-2207E1FF84A8}" v="14" dt="2023-12-11T16:02:04.092"/>
    <p1510:client id="{3CDD30E0-A5D9-4FEE-8DE2-FDC910D69D18}" v="3" dt="2022-08-10T17:58:53.333"/>
    <p1510:client id="{41DFCE72-E4FD-4151-B8FC-A02FEAC01D62}" v="46" dt="2022-12-08T17:29:42.210"/>
    <p1510:client id="{465CAA85-78E7-4CFD-9E72-56D00256CC28}" v="54" dt="2022-07-28T18:41:55.195"/>
    <p1510:client id="{47333923-3F17-4B3D-B164-B909201F8C70}" v="291" dt="2022-12-13T23:18:33.731"/>
    <p1510:client id="{4A489D33-5151-48C5-A601-0E1808E98F0A}" v="40" dt="2022-08-10T18:02:01.639"/>
    <p1510:client id="{570CC2D0-CE35-494A-85EA-9DE88D589BEC}" v="116" dt="2022-12-12T14:33:05.816"/>
    <p1510:client id="{5DB76BE5-5747-407B-8DF3-95B79A10FDA6}" v="422" dt="2023-12-12T20:37:37.715"/>
    <p1510:client id="{613221B0-A414-41FB-B8C2-BC3CB0BCF169}" v="340" dt="2023-12-08T20:16:02.872"/>
    <p1510:client id="{62041569-691A-4B1A-8B6B-E95D3958A697}" v="53" dt="2023-12-11T16:32:04.789"/>
    <p1510:client id="{77150CC4-BAA1-4ED4-A074-ED992C521BC9}" v="9" dt="2022-08-02T19:20:12.345"/>
    <p1510:client id="{7D9831E1-D92D-472D-A6C2-66D626FB77E6}" v="723" dt="2022-04-29T18:02:18.832"/>
    <p1510:client id="{A063B904-2538-408A-9B97-0802FAB8C1F5}" v="1" dt="2022-07-28T18:42:59.989"/>
    <p1510:client id="{A67A43B9-3AEF-404F-BA0E-DE6D2A08EA57}" v="84" dt="2022-12-12T16:24:17.143"/>
    <p1510:client id="{C599605D-395E-4967-9729-7BB7B81823AE}" v="10" dt="2022-06-21T16:11:43.508"/>
    <p1510:client id="{D3E5D1B5-5AEB-4D96-8BAE-26C7F844E72C}" v="40" dt="2022-09-08T20:34:43.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3" autoAdjust="0"/>
    <p:restoredTop sz="94660"/>
  </p:normalViewPr>
  <p:slideViewPr>
    <p:cSldViewPr snapToGrid="0">
      <p:cViewPr varScale="1">
        <p:scale>
          <a:sx n="128" d="100"/>
          <a:sy n="128"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Talbott" clId="Web-{127D8171-24DD-4AA3-8DEE-2207E1FF84A8}"/>
    <pc:docChg chg="modSld sldOrd">
      <pc:chgData name="Sue Talbott" userId="" providerId="" clId="Web-{127D8171-24DD-4AA3-8DEE-2207E1FF84A8}" dt="2023-12-11T16:02:04.092" v="46"/>
      <pc:docMkLst>
        <pc:docMk/>
      </pc:docMkLst>
      <pc:sldChg chg="modSp">
        <pc:chgData name="Sue Talbott" userId="" providerId="" clId="Web-{127D8171-24DD-4AA3-8DEE-2207E1FF84A8}" dt="2023-12-11T14:51:55.022" v="4" actId="20577"/>
        <pc:sldMkLst>
          <pc:docMk/>
          <pc:sldMk cId="1194440229" sldId="256"/>
        </pc:sldMkLst>
        <pc:spChg chg="mod">
          <ac:chgData name="Sue Talbott" userId="" providerId="" clId="Web-{127D8171-24DD-4AA3-8DEE-2207E1FF84A8}" dt="2023-12-11T14:51:55.022" v="4" actId="20577"/>
          <ac:spMkLst>
            <pc:docMk/>
            <pc:sldMk cId="1194440229" sldId="256"/>
            <ac:spMk id="3" creationId="{00000000-0000-0000-0000-000000000000}"/>
          </ac:spMkLst>
        </pc:spChg>
      </pc:sldChg>
      <pc:sldChg chg="modSp">
        <pc:chgData name="Sue Talbott" userId="" providerId="" clId="Web-{127D8171-24DD-4AA3-8DEE-2207E1FF84A8}" dt="2023-12-11T14:52:47.930" v="36" actId="20577"/>
        <pc:sldMkLst>
          <pc:docMk/>
          <pc:sldMk cId="783862693" sldId="257"/>
        </pc:sldMkLst>
        <pc:graphicFrameChg chg="modGraphic">
          <ac:chgData name="Sue Talbott" userId="" providerId="" clId="Web-{127D8171-24DD-4AA3-8DEE-2207E1FF84A8}" dt="2023-12-11T14:52:47.930" v="36" actId="20577"/>
          <ac:graphicFrameMkLst>
            <pc:docMk/>
            <pc:sldMk cId="783862693" sldId="257"/>
            <ac:graphicFrameMk id="14" creationId="{F2D00261-9D69-B10A-8701-F278B1642891}"/>
          </ac:graphicFrameMkLst>
        </pc:graphicFrameChg>
      </pc:sldChg>
      <pc:sldChg chg="ord">
        <pc:chgData name="Sue Talbott" userId="" providerId="" clId="Web-{127D8171-24DD-4AA3-8DEE-2207E1FF84A8}" dt="2023-12-11T16:02:04.092" v="46"/>
        <pc:sldMkLst>
          <pc:docMk/>
          <pc:sldMk cId="240839329" sldId="264"/>
        </pc:sldMkLst>
      </pc:sldChg>
      <pc:sldChg chg="modSp">
        <pc:chgData name="Sue Talbott" userId="" providerId="" clId="Web-{127D8171-24DD-4AA3-8DEE-2207E1FF84A8}" dt="2023-12-11T14:53:30.775" v="45" actId="20577"/>
        <pc:sldMkLst>
          <pc:docMk/>
          <pc:sldMk cId="399881018" sldId="290"/>
        </pc:sldMkLst>
        <pc:spChg chg="mod">
          <ac:chgData name="Sue Talbott" userId="" providerId="" clId="Web-{127D8171-24DD-4AA3-8DEE-2207E1FF84A8}" dt="2023-12-11T14:53:30.775" v="45" actId="20577"/>
          <ac:spMkLst>
            <pc:docMk/>
            <pc:sldMk cId="399881018" sldId="290"/>
            <ac:spMk id="7" creationId="{F55E4C3D-12ED-3287-ED1A-01F2F4F15017}"/>
          </ac:spMkLst>
        </pc:spChg>
      </pc:sldChg>
    </pc:docChg>
  </pc:docChgLst>
  <pc:docChgLst>
    <pc:chgData name="Sue Talbott" clId="Web-{5DB76BE5-5747-407B-8DF3-95B79A10FDA6}"/>
    <pc:docChg chg="addSld delSld modSld sldOrd">
      <pc:chgData name="Sue Talbott" userId="" providerId="" clId="Web-{5DB76BE5-5747-407B-8DF3-95B79A10FDA6}" dt="2023-12-12T20:37:37.418" v="444" actId="20577"/>
      <pc:docMkLst>
        <pc:docMk/>
      </pc:docMkLst>
      <pc:sldChg chg="modSp">
        <pc:chgData name="Sue Talbott" userId="" providerId="" clId="Web-{5DB76BE5-5747-407B-8DF3-95B79A10FDA6}" dt="2023-12-12T20:25:03.099" v="19" actId="20577"/>
        <pc:sldMkLst>
          <pc:docMk/>
          <pc:sldMk cId="783862693" sldId="257"/>
        </pc:sldMkLst>
        <pc:graphicFrameChg chg="modGraphic">
          <ac:chgData name="Sue Talbott" userId="" providerId="" clId="Web-{5DB76BE5-5747-407B-8DF3-95B79A10FDA6}" dt="2023-12-12T20:25:03.099" v="19" actId="20577"/>
          <ac:graphicFrameMkLst>
            <pc:docMk/>
            <pc:sldMk cId="783862693" sldId="257"/>
            <ac:graphicFrameMk id="14" creationId="{F2D00261-9D69-B10A-8701-F278B1642891}"/>
          </ac:graphicFrameMkLst>
        </pc:graphicFrameChg>
      </pc:sldChg>
      <pc:sldChg chg="modSp">
        <pc:chgData name="Sue Talbott" userId="" providerId="" clId="Web-{5DB76BE5-5747-407B-8DF3-95B79A10FDA6}" dt="2023-12-12T20:37:37.418" v="444" actId="20577"/>
        <pc:sldMkLst>
          <pc:docMk/>
          <pc:sldMk cId="1184896160" sldId="269"/>
        </pc:sldMkLst>
        <pc:spChg chg="mod">
          <ac:chgData name="Sue Talbott" userId="" providerId="" clId="Web-{5DB76BE5-5747-407B-8DF3-95B79A10FDA6}" dt="2023-12-12T20:37:37.418" v="444" actId="20577"/>
          <ac:spMkLst>
            <pc:docMk/>
            <pc:sldMk cId="1184896160" sldId="269"/>
            <ac:spMk id="3" creationId="{4349DF30-FA1D-BCED-E1CE-0BFDFDE371A9}"/>
          </ac:spMkLst>
        </pc:spChg>
      </pc:sldChg>
      <pc:sldChg chg="modSp">
        <pc:chgData name="Sue Talbott" userId="" providerId="" clId="Web-{5DB76BE5-5747-407B-8DF3-95B79A10FDA6}" dt="2023-12-12T20:25:28.100" v="20" actId="20577"/>
        <pc:sldMkLst>
          <pc:docMk/>
          <pc:sldMk cId="1014956302" sldId="276"/>
        </pc:sldMkLst>
        <pc:spChg chg="mod">
          <ac:chgData name="Sue Talbott" userId="" providerId="" clId="Web-{5DB76BE5-5747-407B-8DF3-95B79A10FDA6}" dt="2023-12-12T20:25:28.100" v="20" actId="20577"/>
          <ac:spMkLst>
            <pc:docMk/>
            <pc:sldMk cId="1014956302" sldId="276"/>
            <ac:spMk id="3" creationId="{BFA7FA44-9ED0-128A-1499-EC26AAE17906}"/>
          </ac:spMkLst>
        </pc:spChg>
      </pc:sldChg>
      <pc:sldChg chg="ord">
        <pc:chgData name="Sue Talbott" userId="" providerId="" clId="Web-{5DB76BE5-5747-407B-8DF3-95B79A10FDA6}" dt="2023-12-12T20:34:22.693" v="409"/>
        <pc:sldMkLst>
          <pc:docMk/>
          <pc:sldMk cId="399881018" sldId="290"/>
        </pc:sldMkLst>
      </pc:sldChg>
      <pc:sldChg chg="del">
        <pc:chgData name="Sue Talbott" userId="" providerId="" clId="Web-{5DB76BE5-5747-407B-8DF3-95B79A10FDA6}" dt="2023-12-12T20:36:39.979" v="410"/>
        <pc:sldMkLst>
          <pc:docMk/>
          <pc:sldMk cId="1999423032" sldId="298"/>
        </pc:sldMkLst>
      </pc:sldChg>
      <pc:sldChg chg="new del">
        <pc:chgData name="Sue Talbott" userId="" providerId="" clId="Web-{5DB76BE5-5747-407B-8DF3-95B79A10FDA6}" dt="2023-12-12T20:25:55.054" v="23"/>
        <pc:sldMkLst>
          <pc:docMk/>
          <pc:sldMk cId="3995121799" sldId="305"/>
        </pc:sldMkLst>
      </pc:sldChg>
      <pc:sldChg chg="modSp new">
        <pc:chgData name="Sue Talbott" userId="" providerId="" clId="Web-{5DB76BE5-5747-407B-8DF3-95B79A10FDA6}" dt="2023-12-12T20:34:14.240" v="408" actId="20577"/>
        <pc:sldMkLst>
          <pc:docMk/>
          <pc:sldMk cId="2486671321" sldId="306"/>
        </pc:sldMkLst>
        <pc:spChg chg="mod">
          <ac:chgData name="Sue Talbott" userId="" providerId="" clId="Web-{5DB76BE5-5747-407B-8DF3-95B79A10FDA6}" dt="2023-12-12T20:26:02.882" v="31" actId="20577"/>
          <ac:spMkLst>
            <pc:docMk/>
            <pc:sldMk cId="2486671321" sldId="306"/>
            <ac:spMk id="2" creationId="{2D71AEE0-1E7F-8CA0-EEA7-70998E343E77}"/>
          </ac:spMkLst>
        </pc:spChg>
        <pc:spChg chg="mod">
          <ac:chgData name="Sue Talbott" userId="" providerId="" clId="Web-{5DB76BE5-5747-407B-8DF3-95B79A10FDA6}" dt="2023-12-12T20:34:09.084" v="406" actId="20577"/>
          <ac:spMkLst>
            <pc:docMk/>
            <pc:sldMk cId="2486671321" sldId="306"/>
            <ac:spMk id="3" creationId="{A19A00D5-F1F2-A448-405C-1FA1F8586D9D}"/>
          </ac:spMkLst>
        </pc:spChg>
        <pc:spChg chg="mod">
          <ac:chgData name="Sue Talbott" userId="" providerId="" clId="Web-{5DB76BE5-5747-407B-8DF3-95B79A10FDA6}" dt="2023-12-12T20:34:14.240" v="408" actId="20577"/>
          <ac:spMkLst>
            <pc:docMk/>
            <pc:sldMk cId="2486671321" sldId="306"/>
            <ac:spMk id="4" creationId="{C9E608A1-12A1-5DE8-BBA1-50762FBBF1A2}"/>
          </ac:spMkLst>
        </pc:spChg>
      </pc:sldChg>
    </pc:docChg>
  </pc:docChgLst>
  <pc:docChgLst>
    <pc:chgData name="Sue Talbott" userId="GzLjYnA3jwW6xZfGQ0YoCLpGcoONFQ7Nt07NcKkZ/j8=" providerId="None" clId="Web-{570CC2D0-CE35-494A-85EA-9DE88D589BEC}"/>
    <pc:docChg chg="addSld modSld sldOrd">
      <pc:chgData name="Sue Talbott" userId="GzLjYnA3jwW6xZfGQ0YoCLpGcoONFQ7Nt07NcKkZ/j8=" providerId="None" clId="Web-{570CC2D0-CE35-494A-85EA-9DE88D589BEC}" dt="2022-12-12T14:32:14.221" v="58" actId="20577"/>
      <pc:docMkLst>
        <pc:docMk/>
      </pc:docMkLst>
      <pc:sldChg chg="modSp">
        <pc:chgData name="Sue Talbott" userId="GzLjYnA3jwW6xZfGQ0YoCLpGcoONFQ7Nt07NcKkZ/j8=" providerId="None" clId="Web-{570CC2D0-CE35-494A-85EA-9DE88D589BEC}" dt="2022-12-12T14:32:14.221" v="58" actId="20577"/>
        <pc:sldMkLst>
          <pc:docMk/>
          <pc:sldMk cId="909225776" sldId="274"/>
        </pc:sldMkLst>
        <pc:spChg chg="mod">
          <ac:chgData name="Sue Talbott" userId="GzLjYnA3jwW6xZfGQ0YoCLpGcoONFQ7Nt07NcKkZ/j8=" providerId="None" clId="Web-{570CC2D0-CE35-494A-85EA-9DE88D589BEC}" dt="2022-12-12T14:32:14.221" v="58" actId="20577"/>
          <ac:spMkLst>
            <pc:docMk/>
            <pc:sldMk cId="909225776" sldId="274"/>
            <ac:spMk id="3" creationId="{EDBC36FC-1B83-D76A-39B8-BFEEBF752690}"/>
          </ac:spMkLst>
        </pc:spChg>
      </pc:sldChg>
      <pc:sldChg chg="modSp">
        <pc:chgData name="Sue Talbott" userId="GzLjYnA3jwW6xZfGQ0YoCLpGcoONFQ7Nt07NcKkZ/j8=" providerId="None" clId="Web-{570CC2D0-CE35-494A-85EA-9DE88D589BEC}" dt="2022-12-12T14:08:16.446" v="6" actId="20577"/>
        <pc:sldMkLst>
          <pc:docMk/>
          <pc:sldMk cId="1014956302" sldId="276"/>
        </pc:sldMkLst>
        <pc:spChg chg="mod">
          <ac:chgData name="Sue Talbott" userId="GzLjYnA3jwW6xZfGQ0YoCLpGcoONFQ7Nt07NcKkZ/j8=" providerId="None" clId="Web-{570CC2D0-CE35-494A-85EA-9DE88D589BEC}" dt="2022-12-12T14:08:16.446" v="6" actId="20577"/>
          <ac:spMkLst>
            <pc:docMk/>
            <pc:sldMk cId="1014956302" sldId="276"/>
            <ac:spMk id="3" creationId="{BFA7FA44-9ED0-128A-1499-EC26AAE17906}"/>
          </ac:spMkLst>
        </pc:spChg>
      </pc:sldChg>
      <pc:sldChg chg="modSp new ord">
        <pc:chgData name="Sue Talbott" userId="GzLjYnA3jwW6xZfGQ0YoCLpGcoONFQ7Nt07NcKkZ/j8=" providerId="None" clId="Web-{570CC2D0-CE35-494A-85EA-9DE88D589BEC}" dt="2022-12-12T14:09:04.370" v="11" actId="20577"/>
        <pc:sldMkLst>
          <pc:docMk/>
          <pc:sldMk cId="1999423032" sldId="298"/>
        </pc:sldMkLst>
        <pc:spChg chg="mod">
          <ac:chgData name="Sue Talbott" userId="GzLjYnA3jwW6xZfGQ0YoCLpGcoONFQ7Nt07NcKkZ/j8=" providerId="None" clId="Web-{570CC2D0-CE35-494A-85EA-9DE88D589BEC}" dt="2022-12-12T14:09:04.370" v="11" actId="20577"/>
          <ac:spMkLst>
            <pc:docMk/>
            <pc:sldMk cId="1999423032" sldId="298"/>
            <ac:spMk id="2" creationId="{A011452C-D750-83F3-5018-116C3FFDAD7F}"/>
          </ac:spMkLst>
        </pc:spChg>
      </pc:sldChg>
    </pc:docChg>
  </pc:docChgLst>
  <pc:docChgLst>
    <pc:chgData name="Sue Talbott" userId="GzLjYnA3jwW6xZfGQ0YoCLpGcoONFQ7Nt07NcKkZ/j8=" providerId="None" clId="Web-{47333923-3F17-4B3D-B164-B909201F8C70}"/>
    <pc:docChg chg="addSld delSld modSld sldOrd">
      <pc:chgData name="Sue Talbott" userId="GzLjYnA3jwW6xZfGQ0YoCLpGcoONFQ7Nt07NcKkZ/j8=" providerId="None" clId="Web-{47333923-3F17-4B3D-B164-B909201F8C70}" dt="2022-12-13T23:18:33.731" v="288"/>
      <pc:docMkLst>
        <pc:docMk/>
      </pc:docMkLst>
      <pc:sldChg chg="modSp">
        <pc:chgData name="Sue Talbott" userId="GzLjYnA3jwW6xZfGQ0YoCLpGcoONFQ7Nt07NcKkZ/j8=" providerId="None" clId="Web-{47333923-3F17-4B3D-B164-B909201F8C70}" dt="2022-12-13T23:01:45.375" v="12" actId="20577"/>
        <pc:sldMkLst>
          <pc:docMk/>
          <pc:sldMk cId="569416071" sldId="259"/>
        </pc:sldMkLst>
        <pc:spChg chg="mod">
          <ac:chgData name="Sue Talbott" userId="GzLjYnA3jwW6xZfGQ0YoCLpGcoONFQ7Nt07NcKkZ/j8=" providerId="None" clId="Web-{47333923-3F17-4B3D-B164-B909201F8C70}" dt="2022-12-13T22:59:37.746" v="11" actId="20577"/>
          <ac:spMkLst>
            <pc:docMk/>
            <pc:sldMk cId="569416071" sldId="259"/>
            <ac:spMk id="3" creationId="{2FCA4A21-9E13-D52B-4300-12775B2A8F48}"/>
          </ac:spMkLst>
        </pc:spChg>
        <pc:spChg chg="mod">
          <ac:chgData name="Sue Talbott" userId="GzLjYnA3jwW6xZfGQ0YoCLpGcoONFQ7Nt07NcKkZ/j8=" providerId="None" clId="Web-{47333923-3F17-4B3D-B164-B909201F8C70}" dt="2022-12-13T23:01:45.375" v="12" actId="20577"/>
          <ac:spMkLst>
            <pc:docMk/>
            <pc:sldMk cId="569416071" sldId="259"/>
            <ac:spMk id="5" creationId="{E37D1DF8-4198-3F7C-7318-0C5697197CCB}"/>
          </ac:spMkLst>
        </pc:spChg>
      </pc:sldChg>
      <pc:sldChg chg="ord">
        <pc:chgData name="Sue Talbott" userId="GzLjYnA3jwW6xZfGQ0YoCLpGcoONFQ7Nt07NcKkZ/j8=" providerId="None" clId="Web-{47333923-3F17-4B3D-B164-B909201F8C70}" dt="2022-12-13T23:06:15.917" v="109"/>
        <pc:sldMkLst>
          <pc:docMk/>
          <pc:sldMk cId="561793812" sldId="262"/>
        </pc:sldMkLst>
      </pc:sldChg>
      <pc:sldChg chg="ord">
        <pc:chgData name="Sue Talbott" userId="GzLjYnA3jwW6xZfGQ0YoCLpGcoONFQ7Nt07NcKkZ/j8=" providerId="None" clId="Web-{47333923-3F17-4B3D-B164-B909201F8C70}" dt="2022-12-13T23:06:15.917" v="110"/>
        <pc:sldMkLst>
          <pc:docMk/>
          <pc:sldMk cId="1184896160" sldId="269"/>
        </pc:sldMkLst>
      </pc:sldChg>
      <pc:sldChg chg="ord">
        <pc:chgData name="Sue Talbott" userId="GzLjYnA3jwW6xZfGQ0YoCLpGcoONFQ7Nt07NcKkZ/j8=" providerId="None" clId="Web-{47333923-3F17-4B3D-B164-B909201F8C70}" dt="2022-12-13T23:06:15.917" v="105"/>
        <pc:sldMkLst>
          <pc:docMk/>
          <pc:sldMk cId="2602327586" sldId="270"/>
        </pc:sldMkLst>
      </pc:sldChg>
      <pc:sldChg chg="ord">
        <pc:chgData name="Sue Talbott" userId="GzLjYnA3jwW6xZfGQ0YoCLpGcoONFQ7Nt07NcKkZ/j8=" providerId="None" clId="Web-{47333923-3F17-4B3D-B164-B909201F8C70}" dt="2022-12-13T23:06:15.917" v="101"/>
        <pc:sldMkLst>
          <pc:docMk/>
          <pc:sldMk cId="553221731" sldId="271"/>
        </pc:sldMkLst>
      </pc:sldChg>
      <pc:sldChg chg="ord">
        <pc:chgData name="Sue Talbott" userId="GzLjYnA3jwW6xZfGQ0YoCLpGcoONFQ7Nt07NcKkZ/j8=" providerId="None" clId="Web-{47333923-3F17-4B3D-B164-B909201F8C70}" dt="2022-12-13T23:06:15.917" v="106"/>
        <pc:sldMkLst>
          <pc:docMk/>
          <pc:sldMk cId="2415743700" sldId="273"/>
        </pc:sldMkLst>
      </pc:sldChg>
      <pc:sldChg chg="ord">
        <pc:chgData name="Sue Talbott" userId="GzLjYnA3jwW6xZfGQ0YoCLpGcoONFQ7Nt07NcKkZ/j8=" providerId="None" clId="Web-{47333923-3F17-4B3D-B164-B909201F8C70}" dt="2022-12-13T23:06:15.917" v="103"/>
        <pc:sldMkLst>
          <pc:docMk/>
          <pc:sldMk cId="909225776" sldId="274"/>
        </pc:sldMkLst>
      </pc:sldChg>
      <pc:sldChg chg="ord">
        <pc:chgData name="Sue Talbott" userId="GzLjYnA3jwW6xZfGQ0YoCLpGcoONFQ7Nt07NcKkZ/j8=" providerId="None" clId="Web-{47333923-3F17-4B3D-B164-B909201F8C70}" dt="2022-12-13T23:06:15.917" v="107"/>
        <pc:sldMkLst>
          <pc:docMk/>
          <pc:sldMk cId="2855800142" sldId="275"/>
        </pc:sldMkLst>
      </pc:sldChg>
      <pc:sldChg chg="ord">
        <pc:chgData name="Sue Talbott" userId="GzLjYnA3jwW6xZfGQ0YoCLpGcoONFQ7Nt07NcKkZ/j8=" providerId="None" clId="Web-{47333923-3F17-4B3D-B164-B909201F8C70}" dt="2022-12-13T23:06:15.917" v="108"/>
        <pc:sldMkLst>
          <pc:docMk/>
          <pc:sldMk cId="3305925397" sldId="279"/>
        </pc:sldMkLst>
      </pc:sldChg>
      <pc:sldChg chg="ord">
        <pc:chgData name="Sue Talbott" userId="GzLjYnA3jwW6xZfGQ0YoCLpGcoONFQ7Nt07NcKkZ/j8=" providerId="None" clId="Web-{47333923-3F17-4B3D-B164-B909201F8C70}" dt="2022-12-13T23:06:15.917" v="102"/>
        <pc:sldMkLst>
          <pc:docMk/>
          <pc:sldMk cId="56524420" sldId="281"/>
        </pc:sldMkLst>
      </pc:sldChg>
      <pc:sldChg chg="modSp">
        <pc:chgData name="Sue Talbott" userId="GzLjYnA3jwW6xZfGQ0YoCLpGcoONFQ7Nt07NcKkZ/j8=" providerId="None" clId="Web-{47333923-3F17-4B3D-B164-B909201F8C70}" dt="2022-12-13T23:02:33.674" v="48" actId="20577"/>
        <pc:sldMkLst>
          <pc:docMk/>
          <pc:sldMk cId="399881018" sldId="290"/>
        </pc:sldMkLst>
        <pc:spChg chg="mod">
          <ac:chgData name="Sue Talbott" userId="GzLjYnA3jwW6xZfGQ0YoCLpGcoONFQ7Nt07NcKkZ/j8=" providerId="None" clId="Web-{47333923-3F17-4B3D-B164-B909201F8C70}" dt="2022-12-13T23:02:33.674" v="48" actId="20577"/>
          <ac:spMkLst>
            <pc:docMk/>
            <pc:sldMk cId="399881018" sldId="290"/>
            <ac:spMk id="7" creationId="{F55E4C3D-12ED-3287-ED1A-01F2F4F15017}"/>
          </ac:spMkLst>
        </pc:spChg>
      </pc:sldChg>
      <pc:sldChg chg="modSp">
        <pc:chgData name="Sue Talbott" userId="GzLjYnA3jwW6xZfGQ0YoCLpGcoONFQ7Nt07NcKkZ/j8=" providerId="None" clId="Web-{47333923-3F17-4B3D-B164-B909201F8C70}" dt="2022-12-13T23:03:18.848" v="74" actId="20577"/>
        <pc:sldMkLst>
          <pc:docMk/>
          <pc:sldMk cId="388163091" sldId="291"/>
        </pc:sldMkLst>
        <pc:spChg chg="mod">
          <ac:chgData name="Sue Talbott" userId="GzLjYnA3jwW6xZfGQ0YoCLpGcoONFQ7Nt07NcKkZ/j8=" providerId="None" clId="Web-{47333923-3F17-4B3D-B164-B909201F8C70}" dt="2022-12-13T23:03:18.848" v="74" actId="20577"/>
          <ac:spMkLst>
            <pc:docMk/>
            <pc:sldMk cId="388163091" sldId="291"/>
            <ac:spMk id="3" creationId="{61F69054-DA5E-BA70-A84C-7407B4686FAA}"/>
          </ac:spMkLst>
        </pc:spChg>
      </pc:sldChg>
      <pc:sldChg chg="modSp">
        <pc:chgData name="Sue Talbott" userId="GzLjYnA3jwW6xZfGQ0YoCLpGcoONFQ7Nt07NcKkZ/j8=" providerId="None" clId="Web-{47333923-3F17-4B3D-B164-B909201F8C70}" dt="2022-12-13T23:03:33.411" v="77" actId="20577"/>
        <pc:sldMkLst>
          <pc:docMk/>
          <pc:sldMk cId="2678901864" sldId="292"/>
        </pc:sldMkLst>
        <pc:spChg chg="mod">
          <ac:chgData name="Sue Talbott" userId="GzLjYnA3jwW6xZfGQ0YoCLpGcoONFQ7Nt07NcKkZ/j8=" providerId="None" clId="Web-{47333923-3F17-4B3D-B164-B909201F8C70}" dt="2022-12-13T23:03:33.411" v="77" actId="20577"/>
          <ac:spMkLst>
            <pc:docMk/>
            <pc:sldMk cId="2678901864" sldId="292"/>
            <ac:spMk id="3" creationId="{B237B87F-4D40-F7F4-0699-A40E57C227A4}"/>
          </ac:spMkLst>
        </pc:spChg>
      </pc:sldChg>
      <pc:sldChg chg="addSp modSp">
        <pc:chgData name="Sue Talbott" userId="GzLjYnA3jwW6xZfGQ0YoCLpGcoONFQ7Nt07NcKkZ/j8=" providerId="None" clId="Web-{47333923-3F17-4B3D-B164-B909201F8C70}" dt="2022-12-13T23:15:20.895" v="174" actId="1076"/>
        <pc:sldMkLst>
          <pc:docMk/>
          <pc:sldMk cId="1358688462" sldId="293"/>
        </pc:sldMkLst>
        <pc:spChg chg="mod">
          <ac:chgData name="Sue Talbott" userId="GzLjYnA3jwW6xZfGQ0YoCLpGcoONFQ7Nt07NcKkZ/j8=" providerId="None" clId="Web-{47333923-3F17-4B3D-B164-B909201F8C70}" dt="2022-12-13T23:15:18.630" v="173" actId="20577"/>
          <ac:spMkLst>
            <pc:docMk/>
            <pc:sldMk cId="1358688462" sldId="293"/>
            <ac:spMk id="3" creationId="{521B30A0-996C-D4F1-46D0-FA5FFB293AD3}"/>
          </ac:spMkLst>
        </pc:spChg>
        <pc:picChg chg="add mod">
          <ac:chgData name="Sue Talbott" userId="GzLjYnA3jwW6xZfGQ0YoCLpGcoONFQ7Nt07NcKkZ/j8=" providerId="None" clId="Web-{47333923-3F17-4B3D-B164-B909201F8C70}" dt="2022-12-13T23:15:20.895" v="174" actId="1076"/>
          <ac:picMkLst>
            <pc:docMk/>
            <pc:sldMk cId="1358688462" sldId="293"/>
            <ac:picMk id="4" creationId="{3813F940-E724-6015-B180-1636813E81C9}"/>
          </ac:picMkLst>
        </pc:picChg>
      </pc:sldChg>
      <pc:sldChg chg="modSp">
        <pc:chgData name="Sue Talbott" userId="GzLjYnA3jwW6xZfGQ0YoCLpGcoONFQ7Nt07NcKkZ/j8=" providerId="None" clId="Web-{47333923-3F17-4B3D-B164-B909201F8C70}" dt="2022-12-13T23:04:56.461" v="100" actId="20577"/>
        <pc:sldMkLst>
          <pc:docMk/>
          <pc:sldMk cId="1999423032" sldId="298"/>
        </pc:sldMkLst>
        <pc:spChg chg="mod">
          <ac:chgData name="Sue Talbott" userId="GzLjYnA3jwW6xZfGQ0YoCLpGcoONFQ7Nt07NcKkZ/j8=" providerId="None" clId="Web-{47333923-3F17-4B3D-B164-B909201F8C70}" dt="2022-12-13T23:04:56.461" v="100" actId="20577"/>
          <ac:spMkLst>
            <pc:docMk/>
            <pc:sldMk cId="1999423032" sldId="298"/>
            <ac:spMk id="3" creationId="{404CD409-9837-2F8E-6EFE-4CCD985DEB5A}"/>
          </ac:spMkLst>
        </pc:spChg>
      </pc:sldChg>
      <pc:sldChg chg="ord">
        <pc:chgData name="Sue Talbott" userId="GzLjYnA3jwW6xZfGQ0YoCLpGcoONFQ7Nt07NcKkZ/j8=" providerId="None" clId="Web-{47333923-3F17-4B3D-B164-B909201F8C70}" dt="2022-12-13T23:13:35.126" v="150"/>
        <pc:sldMkLst>
          <pc:docMk/>
          <pc:sldMk cId="1449687798" sldId="299"/>
        </pc:sldMkLst>
      </pc:sldChg>
      <pc:sldChg chg="addSp modSp new">
        <pc:chgData name="Sue Talbott" userId="GzLjYnA3jwW6xZfGQ0YoCLpGcoONFQ7Nt07NcKkZ/j8=" providerId="None" clId="Web-{47333923-3F17-4B3D-B164-B909201F8C70}" dt="2022-12-13T23:11:39.700" v="148" actId="20577"/>
        <pc:sldMkLst>
          <pc:docMk/>
          <pc:sldMk cId="906680633" sldId="300"/>
        </pc:sldMkLst>
        <pc:spChg chg="mod">
          <ac:chgData name="Sue Talbott" userId="GzLjYnA3jwW6xZfGQ0YoCLpGcoONFQ7Nt07NcKkZ/j8=" providerId="None" clId="Web-{47333923-3F17-4B3D-B164-B909201F8C70}" dt="2022-12-13T23:06:43.246" v="119" actId="20577"/>
          <ac:spMkLst>
            <pc:docMk/>
            <pc:sldMk cId="906680633" sldId="300"/>
            <ac:spMk id="2" creationId="{F92615B4-0418-8071-35D5-578EA50F9584}"/>
          </ac:spMkLst>
        </pc:spChg>
        <pc:spChg chg="mod">
          <ac:chgData name="Sue Talbott" userId="GzLjYnA3jwW6xZfGQ0YoCLpGcoONFQ7Nt07NcKkZ/j8=" providerId="None" clId="Web-{47333923-3F17-4B3D-B164-B909201F8C70}" dt="2022-12-13T23:11:39.700" v="148" actId="20577"/>
          <ac:spMkLst>
            <pc:docMk/>
            <pc:sldMk cId="906680633" sldId="300"/>
            <ac:spMk id="3" creationId="{982562A5-C579-4C65-FA08-3ABFA753B69C}"/>
          </ac:spMkLst>
        </pc:spChg>
        <pc:picChg chg="add mod">
          <ac:chgData name="Sue Talbott" userId="GzLjYnA3jwW6xZfGQ0YoCLpGcoONFQ7Nt07NcKkZ/j8=" providerId="None" clId="Web-{47333923-3F17-4B3D-B164-B909201F8C70}" dt="2022-12-13T23:08:15.249" v="146" actId="1076"/>
          <ac:picMkLst>
            <pc:docMk/>
            <pc:sldMk cId="906680633" sldId="300"/>
            <ac:picMk id="4" creationId="{B44E1B4C-D065-975D-8D08-E679D76AF4FE}"/>
          </ac:picMkLst>
        </pc:picChg>
      </pc:sldChg>
      <pc:sldChg chg="new del">
        <pc:chgData name="Sue Talbott" userId="GzLjYnA3jwW6xZfGQ0YoCLpGcoONFQ7Nt07NcKkZ/j8=" providerId="None" clId="Web-{47333923-3F17-4B3D-B164-B909201F8C70}" dt="2022-12-13T23:18:33.731" v="288"/>
        <pc:sldMkLst>
          <pc:docMk/>
          <pc:sldMk cId="489160179" sldId="301"/>
        </pc:sldMkLst>
      </pc:sldChg>
      <pc:sldChg chg="addSp modSp new">
        <pc:chgData name="Sue Talbott" userId="GzLjYnA3jwW6xZfGQ0YoCLpGcoONFQ7Nt07NcKkZ/j8=" providerId="None" clId="Web-{47333923-3F17-4B3D-B164-B909201F8C70}" dt="2022-12-13T23:18:28.746" v="287" actId="1076"/>
        <pc:sldMkLst>
          <pc:docMk/>
          <pc:sldMk cId="3981920909" sldId="302"/>
        </pc:sldMkLst>
        <pc:spChg chg="mod">
          <ac:chgData name="Sue Talbott" userId="GzLjYnA3jwW6xZfGQ0YoCLpGcoONFQ7Nt07NcKkZ/j8=" providerId="None" clId="Web-{47333923-3F17-4B3D-B164-B909201F8C70}" dt="2022-12-13T23:16:20.132" v="181" actId="20577"/>
          <ac:spMkLst>
            <pc:docMk/>
            <pc:sldMk cId="3981920909" sldId="302"/>
            <ac:spMk id="2" creationId="{DD4A70B2-8884-9EFD-28E1-D8C0243F7372}"/>
          </ac:spMkLst>
        </pc:spChg>
        <pc:spChg chg="mod">
          <ac:chgData name="Sue Talbott" userId="GzLjYnA3jwW6xZfGQ0YoCLpGcoONFQ7Nt07NcKkZ/j8=" providerId="None" clId="Web-{47333923-3F17-4B3D-B164-B909201F8C70}" dt="2022-12-13T23:18:26.074" v="285" actId="20577"/>
          <ac:spMkLst>
            <pc:docMk/>
            <pc:sldMk cId="3981920909" sldId="302"/>
            <ac:spMk id="3" creationId="{0AA92B60-E4DC-3349-A56E-AB4DD1DD6737}"/>
          </ac:spMkLst>
        </pc:spChg>
        <pc:picChg chg="add mod">
          <ac:chgData name="Sue Talbott" userId="GzLjYnA3jwW6xZfGQ0YoCLpGcoONFQ7Nt07NcKkZ/j8=" providerId="None" clId="Web-{47333923-3F17-4B3D-B164-B909201F8C70}" dt="2022-12-13T23:18:28.746" v="287" actId="1076"/>
          <ac:picMkLst>
            <pc:docMk/>
            <pc:sldMk cId="3981920909" sldId="302"/>
            <ac:picMk id="4" creationId="{A2EC3CA8-D71B-0199-391C-E6ED2F067145}"/>
          </ac:picMkLst>
        </pc:picChg>
      </pc:sldChg>
    </pc:docChg>
  </pc:docChgLst>
  <pc:docChgLst>
    <pc:chgData name="Sue Talbott" userId="GzLjYnA3jwW6xZfGQ0YoCLpGcoONFQ7Nt07NcKkZ/j8=" providerId="None" clId="Web-{D3E5D1B5-5AEB-4D96-8BAE-26C7F844E72C}"/>
    <pc:docChg chg="addSld modSld">
      <pc:chgData name="Sue Talbott" userId="GzLjYnA3jwW6xZfGQ0YoCLpGcoONFQ7Nt07NcKkZ/j8=" providerId="None" clId="Web-{D3E5D1B5-5AEB-4D96-8BAE-26C7F844E72C}" dt="2022-09-08T20:34:43.474" v="30" actId="20577"/>
      <pc:docMkLst>
        <pc:docMk/>
      </pc:docMkLst>
      <pc:sldChg chg="addSp modSp add">
        <pc:chgData name="Sue Talbott" userId="GzLjYnA3jwW6xZfGQ0YoCLpGcoONFQ7Nt07NcKkZ/j8=" providerId="None" clId="Web-{D3E5D1B5-5AEB-4D96-8BAE-26C7F844E72C}" dt="2022-09-08T20:34:00.004" v="22" actId="1076"/>
        <pc:sldMkLst>
          <pc:docMk/>
          <pc:sldMk cId="1909146229" sldId="287"/>
        </pc:sldMkLst>
        <pc:spChg chg="add mod">
          <ac:chgData name="Sue Talbott" userId="GzLjYnA3jwW6xZfGQ0YoCLpGcoONFQ7Nt07NcKkZ/j8=" providerId="None" clId="Web-{D3E5D1B5-5AEB-4D96-8BAE-26C7F844E72C}" dt="2022-09-08T20:34:00.004" v="22" actId="1076"/>
          <ac:spMkLst>
            <pc:docMk/>
            <pc:sldMk cId="1909146229" sldId="287"/>
            <ac:spMk id="3" creationId="{B23CADB7-E03E-672C-EE2B-FA8D7600315F}"/>
          </ac:spMkLst>
        </pc:spChg>
      </pc:sldChg>
      <pc:sldChg chg="modSp add">
        <pc:chgData name="Sue Talbott" userId="GzLjYnA3jwW6xZfGQ0YoCLpGcoONFQ7Nt07NcKkZ/j8=" providerId="None" clId="Web-{D3E5D1B5-5AEB-4D96-8BAE-26C7F844E72C}" dt="2022-09-08T20:34:43.474" v="30" actId="20577"/>
        <pc:sldMkLst>
          <pc:docMk/>
          <pc:sldMk cId="2671319624" sldId="288"/>
        </pc:sldMkLst>
        <pc:spChg chg="mod">
          <ac:chgData name="Sue Talbott" userId="GzLjYnA3jwW6xZfGQ0YoCLpGcoONFQ7Nt07NcKkZ/j8=" providerId="None" clId="Web-{D3E5D1B5-5AEB-4D96-8BAE-26C7F844E72C}" dt="2022-09-08T20:34:43.474" v="30" actId="20577"/>
          <ac:spMkLst>
            <pc:docMk/>
            <pc:sldMk cId="2671319624" sldId="288"/>
            <ac:spMk id="2" creationId="{CC4E0303-A313-5D51-39F3-9262D8BD0C21}"/>
          </ac:spMkLst>
        </pc:spChg>
      </pc:sldChg>
    </pc:docChg>
  </pc:docChgLst>
  <pc:docChgLst>
    <pc:chgData name="Sue Talbott" userId="GzLjYnA3jwW6xZfGQ0YoCLpGcoONFQ7Nt07NcKkZ/j8=" providerId="None" clId="Web-{41DFCE72-E4FD-4151-B8FC-A02FEAC01D62}"/>
    <pc:docChg chg="modSld sldOrd">
      <pc:chgData name="Sue Talbott" userId="GzLjYnA3jwW6xZfGQ0YoCLpGcoONFQ7Nt07NcKkZ/j8=" providerId="None" clId="Web-{41DFCE72-E4FD-4151-B8FC-A02FEAC01D62}" dt="2022-12-08T17:29:42.210" v="61" actId="20577"/>
      <pc:docMkLst>
        <pc:docMk/>
      </pc:docMkLst>
      <pc:sldChg chg="modSp">
        <pc:chgData name="Sue Talbott" userId="GzLjYnA3jwW6xZfGQ0YoCLpGcoONFQ7Nt07NcKkZ/j8=" providerId="None" clId="Web-{41DFCE72-E4FD-4151-B8FC-A02FEAC01D62}" dt="2022-12-08T17:26:17.329" v="12" actId="20577"/>
        <pc:sldMkLst>
          <pc:docMk/>
          <pc:sldMk cId="783862693" sldId="257"/>
        </pc:sldMkLst>
        <pc:graphicFrameChg chg="modGraphic">
          <ac:chgData name="Sue Talbott" userId="GzLjYnA3jwW6xZfGQ0YoCLpGcoONFQ7Nt07NcKkZ/j8=" providerId="None" clId="Web-{41DFCE72-E4FD-4151-B8FC-A02FEAC01D62}" dt="2022-12-08T17:26:17.329" v="12" actId="20577"/>
          <ac:graphicFrameMkLst>
            <pc:docMk/>
            <pc:sldMk cId="783862693" sldId="257"/>
            <ac:graphicFrameMk id="14" creationId="{F2D00261-9D69-B10A-8701-F278B1642891}"/>
          </ac:graphicFrameMkLst>
        </pc:graphicFrameChg>
      </pc:sldChg>
      <pc:sldChg chg="modSp">
        <pc:chgData name="Sue Talbott" userId="GzLjYnA3jwW6xZfGQ0YoCLpGcoONFQ7Nt07NcKkZ/j8=" providerId="None" clId="Web-{41DFCE72-E4FD-4151-B8FC-A02FEAC01D62}" dt="2022-12-08T17:28:31.598" v="47" actId="20577"/>
        <pc:sldMkLst>
          <pc:docMk/>
          <pc:sldMk cId="227927885" sldId="263"/>
        </pc:sldMkLst>
        <pc:spChg chg="mod">
          <ac:chgData name="Sue Talbott" userId="GzLjYnA3jwW6xZfGQ0YoCLpGcoONFQ7Nt07NcKkZ/j8=" providerId="None" clId="Web-{41DFCE72-E4FD-4151-B8FC-A02FEAC01D62}" dt="2022-12-08T17:28:31.598" v="47" actId="20577"/>
          <ac:spMkLst>
            <pc:docMk/>
            <pc:sldMk cId="227927885" sldId="263"/>
            <ac:spMk id="3" creationId="{B3A20ACA-879A-372C-953E-18994B94E333}"/>
          </ac:spMkLst>
        </pc:spChg>
      </pc:sldChg>
      <pc:sldChg chg="modSp">
        <pc:chgData name="Sue Talbott" userId="GzLjYnA3jwW6xZfGQ0YoCLpGcoONFQ7Nt07NcKkZ/j8=" providerId="None" clId="Web-{41DFCE72-E4FD-4151-B8FC-A02FEAC01D62}" dt="2022-12-08T17:27:16.471" v="23" actId="20577"/>
        <pc:sldMkLst>
          <pc:docMk/>
          <pc:sldMk cId="388163091" sldId="291"/>
        </pc:sldMkLst>
        <pc:spChg chg="mod">
          <ac:chgData name="Sue Talbott" userId="GzLjYnA3jwW6xZfGQ0YoCLpGcoONFQ7Nt07NcKkZ/j8=" providerId="None" clId="Web-{41DFCE72-E4FD-4151-B8FC-A02FEAC01D62}" dt="2022-12-08T17:27:16.471" v="23" actId="20577"/>
          <ac:spMkLst>
            <pc:docMk/>
            <pc:sldMk cId="388163091" sldId="291"/>
            <ac:spMk id="3" creationId="{61F69054-DA5E-BA70-A84C-7407B4686FAA}"/>
          </ac:spMkLst>
        </pc:spChg>
      </pc:sldChg>
      <pc:sldChg chg="ord">
        <pc:chgData name="Sue Talbott" userId="GzLjYnA3jwW6xZfGQ0YoCLpGcoONFQ7Nt07NcKkZ/j8=" providerId="None" clId="Web-{41DFCE72-E4FD-4151-B8FC-A02FEAC01D62}" dt="2022-12-08T17:27:23.096" v="24"/>
        <pc:sldMkLst>
          <pc:docMk/>
          <pc:sldMk cId="2678901864" sldId="292"/>
        </pc:sldMkLst>
      </pc:sldChg>
      <pc:sldChg chg="modSp">
        <pc:chgData name="Sue Talbott" userId="GzLjYnA3jwW6xZfGQ0YoCLpGcoONFQ7Nt07NcKkZ/j8=" providerId="None" clId="Web-{41DFCE72-E4FD-4151-B8FC-A02FEAC01D62}" dt="2022-12-08T17:29:42.210" v="61" actId="20577"/>
        <pc:sldMkLst>
          <pc:docMk/>
          <pc:sldMk cId="1358688462" sldId="293"/>
        </pc:sldMkLst>
        <pc:spChg chg="mod">
          <ac:chgData name="Sue Talbott" userId="GzLjYnA3jwW6xZfGQ0YoCLpGcoONFQ7Nt07NcKkZ/j8=" providerId="None" clId="Web-{41DFCE72-E4FD-4151-B8FC-A02FEAC01D62}" dt="2022-12-08T17:29:19.693" v="60" actId="20577"/>
          <ac:spMkLst>
            <pc:docMk/>
            <pc:sldMk cId="1358688462" sldId="293"/>
            <ac:spMk id="2" creationId="{3CF1EBA7-3B52-DBA2-A563-7CF0063B114D}"/>
          </ac:spMkLst>
        </pc:spChg>
        <pc:spChg chg="mod">
          <ac:chgData name="Sue Talbott" userId="GzLjYnA3jwW6xZfGQ0YoCLpGcoONFQ7Nt07NcKkZ/j8=" providerId="None" clId="Web-{41DFCE72-E4FD-4151-B8FC-A02FEAC01D62}" dt="2022-12-08T17:29:42.210" v="61" actId="20577"/>
          <ac:spMkLst>
            <pc:docMk/>
            <pc:sldMk cId="1358688462" sldId="293"/>
            <ac:spMk id="3" creationId="{521B30A0-996C-D4F1-46D0-FA5FFB293AD3}"/>
          </ac:spMkLst>
        </pc:spChg>
      </pc:sldChg>
    </pc:docChg>
  </pc:docChgLst>
  <pc:docChgLst>
    <pc:chgData name="Sue Talbott" clId="Web-{613221B0-A414-41FB-B8C2-BC3CB0BCF169}"/>
    <pc:docChg chg="addSld delSld modSld">
      <pc:chgData name="Sue Talbott" userId="" providerId="" clId="Web-{613221B0-A414-41FB-B8C2-BC3CB0BCF169}" dt="2023-12-08T20:16:00.497" v="381" actId="20577"/>
      <pc:docMkLst>
        <pc:docMk/>
      </pc:docMkLst>
      <pc:sldChg chg="modSp">
        <pc:chgData name="Sue Talbott" userId="" providerId="" clId="Web-{613221B0-A414-41FB-B8C2-BC3CB0BCF169}" dt="2023-12-08T19:54:16.841" v="10" actId="20577"/>
        <pc:sldMkLst>
          <pc:docMk/>
          <pc:sldMk cId="1194440229" sldId="256"/>
        </pc:sldMkLst>
        <pc:spChg chg="mod">
          <ac:chgData name="Sue Talbott" userId="" providerId="" clId="Web-{613221B0-A414-41FB-B8C2-BC3CB0BCF169}" dt="2023-12-08T19:54:16.841" v="10" actId="20577"/>
          <ac:spMkLst>
            <pc:docMk/>
            <pc:sldMk cId="1194440229" sldId="256"/>
            <ac:spMk id="3" creationId="{00000000-0000-0000-0000-000000000000}"/>
          </ac:spMkLst>
        </pc:spChg>
      </pc:sldChg>
      <pc:sldChg chg="modSp">
        <pc:chgData name="Sue Talbott" userId="" providerId="" clId="Web-{613221B0-A414-41FB-B8C2-BC3CB0BCF169}" dt="2023-12-08T20:12:40.755" v="293" actId="20577"/>
        <pc:sldMkLst>
          <pc:docMk/>
          <pc:sldMk cId="783862693" sldId="257"/>
        </pc:sldMkLst>
        <pc:graphicFrameChg chg="modGraphic">
          <ac:chgData name="Sue Talbott" userId="" providerId="" clId="Web-{613221B0-A414-41FB-B8C2-BC3CB0BCF169}" dt="2023-12-08T20:12:40.755" v="293" actId="20577"/>
          <ac:graphicFrameMkLst>
            <pc:docMk/>
            <pc:sldMk cId="783862693" sldId="257"/>
            <ac:graphicFrameMk id="14" creationId="{F2D00261-9D69-B10A-8701-F278B1642891}"/>
          </ac:graphicFrameMkLst>
        </pc:graphicFrameChg>
      </pc:sldChg>
      <pc:sldChg chg="modSp del">
        <pc:chgData name="Sue Talbott" userId="" providerId="" clId="Web-{613221B0-A414-41FB-B8C2-BC3CB0BCF169}" dt="2023-12-08T20:01:37.076" v="178"/>
        <pc:sldMkLst>
          <pc:docMk/>
          <pc:sldMk cId="2884575362" sldId="258"/>
        </pc:sldMkLst>
        <pc:spChg chg="mod">
          <ac:chgData name="Sue Talbott" userId="" providerId="" clId="Web-{613221B0-A414-41FB-B8C2-BC3CB0BCF169}" dt="2023-12-08T19:55:23.890" v="19" actId="20577"/>
          <ac:spMkLst>
            <pc:docMk/>
            <pc:sldMk cId="2884575362" sldId="258"/>
            <ac:spMk id="2" creationId="{3AA9BCE1-EBF4-E515-D413-C04C4CED3938}"/>
          </ac:spMkLst>
        </pc:spChg>
        <pc:spChg chg="mod">
          <ac:chgData name="Sue Talbott" userId="" providerId="" clId="Web-{613221B0-A414-41FB-B8C2-BC3CB0BCF169}" dt="2023-12-08T19:58:25.006" v="79" actId="20577"/>
          <ac:spMkLst>
            <pc:docMk/>
            <pc:sldMk cId="2884575362" sldId="258"/>
            <ac:spMk id="3" creationId="{2FCA4A21-9E13-D52B-4300-12775B2A8F48}"/>
          </ac:spMkLst>
        </pc:spChg>
        <pc:spChg chg="mod">
          <ac:chgData name="Sue Talbott" userId="" providerId="" clId="Web-{613221B0-A414-41FB-B8C2-BC3CB0BCF169}" dt="2023-12-08T19:55:30.375" v="24" actId="20577"/>
          <ac:spMkLst>
            <pc:docMk/>
            <pc:sldMk cId="2884575362" sldId="258"/>
            <ac:spMk id="4" creationId="{AD4BD559-8D4B-2C1E-84BB-E77FA0A19C4C}"/>
          </ac:spMkLst>
        </pc:spChg>
        <pc:spChg chg="mod">
          <ac:chgData name="Sue Talbott" userId="" providerId="" clId="Web-{613221B0-A414-41FB-B8C2-BC3CB0BCF169}" dt="2023-12-08T19:58:22.053" v="78" actId="20577"/>
          <ac:spMkLst>
            <pc:docMk/>
            <pc:sldMk cId="2884575362" sldId="258"/>
            <ac:spMk id="5" creationId="{E37D1DF8-4198-3F7C-7318-0C5697197CCB}"/>
          </ac:spMkLst>
        </pc:spChg>
        <pc:spChg chg="mod">
          <ac:chgData name="Sue Talbott" userId="" providerId="" clId="Web-{613221B0-A414-41FB-B8C2-BC3CB0BCF169}" dt="2023-12-08T19:56:12.798" v="56" actId="20577"/>
          <ac:spMkLst>
            <pc:docMk/>
            <pc:sldMk cId="2884575362" sldId="258"/>
            <ac:spMk id="6" creationId="{C28ED965-308A-A269-8FCB-E9D41A2C3939}"/>
          </ac:spMkLst>
        </pc:spChg>
      </pc:sldChg>
      <pc:sldChg chg="del">
        <pc:chgData name="Sue Talbott" userId="" providerId="" clId="Web-{613221B0-A414-41FB-B8C2-BC3CB0BCF169}" dt="2023-12-08T20:03:28.626" v="221"/>
        <pc:sldMkLst>
          <pc:docMk/>
          <pc:sldMk cId="569416071" sldId="259"/>
        </pc:sldMkLst>
      </pc:sldChg>
      <pc:sldChg chg="modSp">
        <pc:chgData name="Sue Talbott" userId="" providerId="" clId="Web-{613221B0-A414-41FB-B8C2-BC3CB0BCF169}" dt="2023-12-08T20:14:48.885" v="309" actId="20577"/>
        <pc:sldMkLst>
          <pc:docMk/>
          <pc:sldMk cId="2602327586" sldId="270"/>
        </pc:sldMkLst>
        <pc:spChg chg="mod">
          <ac:chgData name="Sue Talbott" userId="" providerId="" clId="Web-{613221B0-A414-41FB-B8C2-BC3CB0BCF169}" dt="2023-12-08T20:14:48.885" v="309" actId="20577"/>
          <ac:spMkLst>
            <pc:docMk/>
            <pc:sldMk cId="2602327586" sldId="270"/>
            <ac:spMk id="3" creationId="{19947D2F-35F5-A765-9A0E-A90D5DEECF33}"/>
          </ac:spMkLst>
        </pc:spChg>
      </pc:sldChg>
      <pc:sldChg chg="modSp">
        <pc:chgData name="Sue Talbott" userId="" providerId="" clId="Web-{613221B0-A414-41FB-B8C2-BC3CB0BCF169}" dt="2023-12-08T20:08:46.997" v="232" actId="20577"/>
        <pc:sldMkLst>
          <pc:docMk/>
          <pc:sldMk cId="1909146229" sldId="287"/>
        </pc:sldMkLst>
        <pc:spChg chg="mod">
          <ac:chgData name="Sue Talbott" userId="" providerId="" clId="Web-{613221B0-A414-41FB-B8C2-BC3CB0BCF169}" dt="2023-12-08T20:08:46.997" v="232" actId="20577"/>
          <ac:spMkLst>
            <pc:docMk/>
            <pc:sldMk cId="1909146229" sldId="287"/>
            <ac:spMk id="3" creationId="{B23CADB7-E03E-672C-EE2B-FA8D7600315F}"/>
          </ac:spMkLst>
        </pc:spChg>
      </pc:sldChg>
      <pc:sldChg chg="modSp">
        <pc:chgData name="Sue Talbott" userId="" providerId="" clId="Web-{613221B0-A414-41FB-B8C2-BC3CB0BCF169}" dt="2023-12-08T20:04:05.628" v="230" actId="20577"/>
        <pc:sldMkLst>
          <pc:docMk/>
          <pc:sldMk cId="399881018" sldId="290"/>
        </pc:sldMkLst>
        <pc:spChg chg="mod">
          <ac:chgData name="Sue Talbott" userId="" providerId="" clId="Web-{613221B0-A414-41FB-B8C2-BC3CB0BCF169}" dt="2023-12-08T20:04:05.628" v="230" actId="20577"/>
          <ac:spMkLst>
            <pc:docMk/>
            <pc:sldMk cId="399881018" sldId="290"/>
            <ac:spMk id="7" creationId="{F55E4C3D-12ED-3287-ED1A-01F2F4F15017}"/>
          </ac:spMkLst>
        </pc:spChg>
      </pc:sldChg>
      <pc:sldChg chg="modSp">
        <pc:chgData name="Sue Talbott" userId="" providerId="" clId="Web-{613221B0-A414-41FB-B8C2-BC3CB0BCF169}" dt="2023-12-08T20:16:00.497" v="381" actId="20577"/>
        <pc:sldMkLst>
          <pc:docMk/>
          <pc:sldMk cId="1449687798" sldId="299"/>
        </pc:sldMkLst>
        <pc:spChg chg="mod">
          <ac:chgData name="Sue Talbott" userId="" providerId="" clId="Web-{613221B0-A414-41FB-B8C2-BC3CB0BCF169}" dt="2023-12-08T20:16:00.497" v="381" actId="20577"/>
          <ac:spMkLst>
            <pc:docMk/>
            <pc:sldMk cId="1449687798" sldId="299"/>
            <ac:spMk id="3" creationId="{F51DE03E-F9AC-AEE2-7F68-AA9C48FC1875}"/>
          </ac:spMkLst>
        </pc:spChg>
      </pc:sldChg>
      <pc:sldChg chg="modSp new">
        <pc:chgData name="Sue Talbott" userId="" providerId="" clId="Web-{613221B0-A414-41FB-B8C2-BC3CB0BCF169}" dt="2023-12-08T20:01:35.013" v="177" actId="20577"/>
        <pc:sldMkLst>
          <pc:docMk/>
          <pc:sldMk cId="1100587782" sldId="303"/>
        </pc:sldMkLst>
        <pc:spChg chg="mod">
          <ac:chgData name="Sue Talbott" userId="" providerId="" clId="Web-{613221B0-A414-41FB-B8C2-BC3CB0BCF169}" dt="2023-12-08T19:59:18.664" v="88" actId="20577"/>
          <ac:spMkLst>
            <pc:docMk/>
            <pc:sldMk cId="1100587782" sldId="303"/>
            <ac:spMk id="2" creationId="{41AE295F-976F-0095-71DF-4418ED93F44C}"/>
          </ac:spMkLst>
        </pc:spChg>
        <pc:spChg chg="mod">
          <ac:chgData name="Sue Talbott" userId="" providerId="" clId="Web-{613221B0-A414-41FB-B8C2-BC3CB0BCF169}" dt="2023-12-08T20:00:52.918" v="138" actId="20577"/>
          <ac:spMkLst>
            <pc:docMk/>
            <pc:sldMk cId="1100587782" sldId="303"/>
            <ac:spMk id="3" creationId="{6859759D-ACD0-FF8B-8F5F-3CA87D6274E4}"/>
          </ac:spMkLst>
        </pc:spChg>
        <pc:spChg chg="mod">
          <ac:chgData name="Sue Talbott" userId="" providerId="" clId="Web-{613221B0-A414-41FB-B8C2-BC3CB0BCF169}" dt="2023-12-08T20:01:35.013" v="177" actId="20577"/>
          <ac:spMkLst>
            <pc:docMk/>
            <pc:sldMk cId="1100587782" sldId="303"/>
            <ac:spMk id="4" creationId="{4FF7A75F-8D99-2255-A7AD-52A95ED2F4DC}"/>
          </ac:spMkLst>
        </pc:spChg>
        <pc:spChg chg="mod">
          <ac:chgData name="Sue Talbott" userId="" providerId="" clId="Web-{613221B0-A414-41FB-B8C2-BC3CB0BCF169}" dt="2023-12-08T20:00:55.355" v="139" actId="20577"/>
          <ac:spMkLst>
            <pc:docMk/>
            <pc:sldMk cId="1100587782" sldId="303"/>
            <ac:spMk id="5" creationId="{85568DEF-7034-E99B-692B-08295ED00F79}"/>
          </ac:spMkLst>
        </pc:spChg>
        <pc:spChg chg="mod">
          <ac:chgData name="Sue Talbott" userId="" providerId="" clId="Web-{613221B0-A414-41FB-B8C2-BC3CB0BCF169}" dt="2023-12-08T19:59:16.586" v="86" actId="20577"/>
          <ac:spMkLst>
            <pc:docMk/>
            <pc:sldMk cId="1100587782" sldId="303"/>
            <ac:spMk id="6" creationId="{EDC52B1D-E714-D234-A583-51CA9A853F01}"/>
          </ac:spMkLst>
        </pc:spChg>
      </pc:sldChg>
      <pc:sldChg chg="modSp add replId">
        <pc:chgData name="Sue Talbott" userId="" providerId="" clId="Web-{613221B0-A414-41FB-B8C2-BC3CB0BCF169}" dt="2023-12-08T20:03:25.470" v="220" actId="20577"/>
        <pc:sldMkLst>
          <pc:docMk/>
          <pc:sldMk cId="3724754121" sldId="304"/>
        </pc:sldMkLst>
        <pc:spChg chg="mod">
          <ac:chgData name="Sue Talbott" userId="" providerId="" clId="Web-{613221B0-A414-41FB-B8C2-BC3CB0BCF169}" dt="2023-12-08T20:03:09.048" v="199" actId="20577"/>
          <ac:spMkLst>
            <pc:docMk/>
            <pc:sldMk cId="3724754121" sldId="304"/>
            <ac:spMk id="3" creationId="{6859759D-ACD0-FF8B-8F5F-3CA87D6274E4}"/>
          </ac:spMkLst>
        </pc:spChg>
        <pc:spChg chg="mod">
          <ac:chgData name="Sue Talbott" userId="" providerId="" clId="Web-{613221B0-A414-41FB-B8C2-BC3CB0BCF169}" dt="2023-12-08T20:03:25.470" v="220" actId="20577"/>
          <ac:spMkLst>
            <pc:docMk/>
            <pc:sldMk cId="3724754121" sldId="304"/>
            <ac:spMk id="4" creationId="{4FF7A75F-8D99-2255-A7AD-52A95ED2F4DC}"/>
          </ac:spMkLst>
        </pc:spChg>
        <pc:spChg chg="mod">
          <ac:chgData name="Sue Talbott" userId="" providerId="" clId="Web-{613221B0-A414-41FB-B8C2-BC3CB0BCF169}" dt="2023-12-08T20:02:52.485" v="181" actId="20577"/>
          <ac:spMkLst>
            <pc:docMk/>
            <pc:sldMk cId="3724754121" sldId="304"/>
            <ac:spMk id="6" creationId="{EDC52B1D-E714-D234-A583-51CA9A853F01}"/>
          </ac:spMkLst>
        </pc:spChg>
      </pc:sldChg>
    </pc:docChg>
  </pc:docChgLst>
  <pc:docChgLst>
    <pc:chgData name="Sue Talbott" clId="Web-{570CC2D0-CE35-494A-85EA-9DE88D589BEC}"/>
    <pc:docChg chg="modSld">
      <pc:chgData name="Sue Talbott" userId="" providerId="" clId="Web-{570CC2D0-CE35-494A-85EA-9DE88D589BEC}" dt="2022-12-12T14:33:05.816" v="59" actId="20577"/>
      <pc:docMkLst>
        <pc:docMk/>
      </pc:docMkLst>
      <pc:sldChg chg="modSp">
        <pc:chgData name="Sue Talbott" userId="" providerId="" clId="Web-{570CC2D0-CE35-494A-85EA-9DE88D589BEC}" dt="2022-12-12T14:33:05.816" v="59" actId="20577"/>
        <pc:sldMkLst>
          <pc:docMk/>
          <pc:sldMk cId="909225776" sldId="274"/>
        </pc:sldMkLst>
        <pc:spChg chg="mod">
          <ac:chgData name="Sue Talbott" userId="" providerId="" clId="Web-{570CC2D0-CE35-494A-85EA-9DE88D589BEC}" dt="2022-12-12T14:33:05.816" v="59" actId="20577"/>
          <ac:spMkLst>
            <pc:docMk/>
            <pc:sldMk cId="909225776" sldId="274"/>
            <ac:spMk id="3" creationId="{EDBC36FC-1B83-D76A-39B8-BFEEBF752690}"/>
          </ac:spMkLst>
        </pc:spChg>
      </pc:sldChg>
    </pc:docChg>
  </pc:docChgLst>
  <pc:docChgLst>
    <pc:chgData name="Sue Talbott" userId="GzLjYnA3jwW6xZfGQ0YoCLpGcoONFQ7Nt07NcKkZ/j8=" providerId="None" clId="Web-{A67A43B9-3AEF-404F-BA0E-DE6D2A08EA57}"/>
    <pc:docChg chg="addSld modSld">
      <pc:chgData name="Sue Talbott" userId="GzLjYnA3jwW6xZfGQ0YoCLpGcoONFQ7Nt07NcKkZ/j8=" providerId="None" clId="Web-{A67A43B9-3AEF-404F-BA0E-DE6D2A08EA57}" dt="2022-12-12T16:24:17.143" v="81" actId="20577"/>
      <pc:docMkLst>
        <pc:docMk/>
      </pc:docMkLst>
      <pc:sldChg chg="modSp">
        <pc:chgData name="Sue Talbott" userId="GzLjYnA3jwW6xZfGQ0YoCLpGcoONFQ7Nt07NcKkZ/j8=" providerId="None" clId="Web-{A67A43B9-3AEF-404F-BA0E-DE6D2A08EA57}" dt="2022-12-12T16:13:25.200" v="5" actId="20577"/>
        <pc:sldMkLst>
          <pc:docMk/>
          <pc:sldMk cId="2415743700" sldId="273"/>
        </pc:sldMkLst>
        <pc:spChg chg="mod">
          <ac:chgData name="Sue Talbott" userId="GzLjYnA3jwW6xZfGQ0YoCLpGcoONFQ7Nt07NcKkZ/j8=" providerId="None" clId="Web-{A67A43B9-3AEF-404F-BA0E-DE6D2A08EA57}" dt="2022-12-12T16:13:25.200" v="5" actId="20577"/>
          <ac:spMkLst>
            <pc:docMk/>
            <pc:sldMk cId="2415743700" sldId="273"/>
            <ac:spMk id="3" creationId="{5B695A04-12FB-5A8B-5EB1-F127EAE95FD6}"/>
          </ac:spMkLst>
        </pc:spChg>
      </pc:sldChg>
      <pc:sldChg chg="modSp">
        <pc:chgData name="Sue Talbott" userId="GzLjYnA3jwW6xZfGQ0YoCLpGcoONFQ7Nt07NcKkZ/j8=" providerId="None" clId="Web-{A67A43B9-3AEF-404F-BA0E-DE6D2A08EA57}" dt="2022-12-12T16:06:39.719" v="0" actId="20577"/>
        <pc:sldMkLst>
          <pc:docMk/>
          <pc:sldMk cId="399881018" sldId="290"/>
        </pc:sldMkLst>
        <pc:spChg chg="mod">
          <ac:chgData name="Sue Talbott" userId="GzLjYnA3jwW6xZfGQ0YoCLpGcoONFQ7Nt07NcKkZ/j8=" providerId="None" clId="Web-{A67A43B9-3AEF-404F-BA0E-DE6D2A08EA57}" dt="2022-12-12T16:06:39.719" v="0" actId="20577"/>
          <ac:spMkLst>
            <pc:docMk/>
            <pc:sldMk cId="399881018" sldId="290"/>
            <ac:spMk id="7" creationId="{F55E4C3D-12ED-3287-ED1A-01F2F4F15017}"/>
          </ac:spMkLst>
        </pc:spChg>
      </pc:sldChg>
      <pc:sldChg chg="modSp">
        <pc:chgData name="Sue Talbott" userId="GzLjYnA3jwW6xZfGQ0YoCLpGcoONFQ7Nt07NcKkZ/j8=" providerId="None" clId="Web-{A67A43B9-3AEF-404F-BA0E-DE6D2A08EA57}" dt="2022-12-12T16:09:29.286" v="2" actId="20577"/>
        <pc:sldMkLst>
          <pc:docMk/>
          <pc:sldMk cId="2678901864" sldId="292"/>
        </pc:sldMkLst>
        <pc:spChg chg="mod">
          <ac:chgData name="Sue Talbott" userId="GzLjYnA3jwW6xZfGQ0YoCLpGcoONFQ7Nt07NcKkZ/j8=" providerId="None" clId="Web-{A67A43B9-3AEF-404F-BA0E-DE6D2A08EA57}" dt="2022-12-12T16:09:29.286" v="2" actId="20577"/>
          <ac:spMkLst>
            <pc:docMk/>
            <pc:sldMk cId="2678901864" sldId="292"/>
            <ac:spMk id="3" creationId="{B237B87F-4D40-F7F4-0699-A40E57C227A4}"/>
          </ac:spMkLst>
        </pc:spChg>
      </pc:sldChg>
      <pc:sldChg chg="modSp">
        <pc:chgData name="Sue Talbott" userId="GzLjYnA3jwW6xZfGQ0YoCLpGcoONFQ7Nt07NcKkZ/j8=" providerId="None" clId="Web-{A67A43B9-3AEF-404F-BA0E-DE6D2A08EA57}" dt="2022-12-12T16:12:16.885" v="3" actId="20577"/>
        <pc:sldMkLst>
          <pc:docMk/>
          <pc:sldMk cId="1358688462" sldId="293"/>
        </pc:sldMkLst>
        <pc:spChg chg="mod">
          <ac:chgData name="Sue Talbott" userId="GzLjYnA3jwW6xZfGQ0YoCLpGcoONFQ7Nt07NcKkZ/j8=" providerId="None" clId="Web-{A67A43B9-3AEF-404F-BA0E-DE6D2A08EA57}" dt="2022-12-12T16:12:16.885" v="3" actId="20577"/>
          <ac:spMkLst>
            <pc:docMk/>
            <pc:sldMk cId="1358688462" sldId="293"/>
            <ac:spMk id="2" creationId="{3CF1EBA7-3B52-DBA2-A563-7CF0063B114D}"/>
          </ac:spMkLst>
        </pc:spChg>
      </pc:sldChg>
      <pc:sldChg chg="modSp new">
        <pc:chgData name="Sue Talbott" userId="GzLjYnA3jwW6xZfGQ0YoCLpGcoONFQ7Nt07NcKkZ/j8=" providerId="None" clId="Web-{A67A43B9-3AEF-404F-BA0E-DE6D2A08EA57}" dt="2022-12-12T16:24:17.143" v="81" actId="20577"/>
        <pc:sldMkLst>
          <pc:docMk/>
          <pc:sldMk cId="1449687798" sldId="299"/>
        </pc:sldMkLst>
        <pc:spChg chg="mod">
          <ac:chgData name="Sue Talbott" userId="GzLjYnA3jwW6xZfGQ0YoCLpGcoONFQ7Nt07NcKkZ/j8=" providerId="None" clId="Web-{A67A43B9-3AEF-404F-BA0E-DE6D2A08EA57}" dt="2022-12-12T16:22:48.468" v="14" actId="20577"/>
          <ac:spMkLst>
            <pc:docMk/>
            <pc:sldMk cId="1449687798" sldId="299"/>
            <ac:spMk id="2" creationId="{6CA2BBA1-D276-E036-7019-6D5A97F3061C}"/>
          </ac:spMkLst>
        </pc:spChg>
        <pc:spChg chg="mod">
          <ac:chgData name="Sue Talbott" userId="GzLjYnA3jwW6xZfGQ0YoCLpGcoONFQ7Nt07NcKkZ/j8=" providerId="None" clId="Web-{A67A43B9-3AEF-404F-BA0E-DE6D2A08EA57}" dt="2022-12-12T16:24:17.143" v="81" actId="20577"/>
          <ac:spMkLst>
            <pc:docMk/>
            <pc:sldMk cId="1449687798" sldId="299"/>
            <ac:spMk id="3" creationId="{F51DE03E-F9AC-AEE2-7F68-AA9C48FC1875}"/>
          </ac:spMkLst>
        </pc:spChg>
      </pc:sldChg>
    </pc:docChg>
  </pc:docChgLst>
  <pc:docChgLst>
    <pc:chgData name="Sue Talbott" clId="Web-{62041569-691A-4B1A-8B6B-E95D3958A697}"/>
    <pc:docChg chg="modSld">
      <pc:chgData name="Sue Talbott" userId="" providerId="" clId="Web-{62041569-691A-4B1A-8B6B-E95D3958A697}" dt="2023-12-11T16:32:04.789" v="55" actId="20577"/>
      <pc:docMkLst>
        <pc:docMk/>
      </pc:docMkLst>
      <pc:sldChg chg="modSp">
        <pc:chgData name="Sue Talbott" userId="" providerId="" clId="Web-{62041569-691A-4B1A-8B6B-E95D3958A697}" dt="2023-12-11T16:24:11.590" v="40" actId="20577"/>
        <pc:sldMkLst>
          <pc:docMk/>
          <pc:sldMk cId="1194440229" sldId="256"/>
        </pc:sldMkLst>
        <pc:spChg chg="mod">
          <ac:chgData name="Sue Talbott" userId="" providerId="" clId="Web-{62041569-691A-4B1A-8B6B-E95D3958A697}" dt="2023-12-11T16:24:11.590" v="40" actId="20577"/>
          <ac:spMkLst>
            <pc:docMk/>
            <pc:sldMk cId="1194440229" sldId="256"/>
            <ac:spMk id="3" creationId="{00000000-0000-0000-0000-000000000000}"/>
          </ac:spMkLst>
        </pc:spChg>
      </pc:sldChg>
      <pc:sldChg chg="modSp">
        <pc:chgData name="Sue Talbott" userId="" providerId="" clId="Web-{62041569-691A-4B1A-8B6B-E95D3958A697}" dt="2023-12-11T16:32:04.789" v="55" actId="20577"/>
        <pc:sldMkLst>
          <pc:docMk/>
          <pc:sldMk cId="227927885" sldId="263"/>
        </pc:sldMkLst>
        <pc:spChg chg="mod">
          <ac:chgData name="Sue Talbott" userId="" providerId="" clId="Web-{62041569-691A-4B1A-8B6B-E95D3958A697}" dt="2023-12-11T16:32:04.789" v="55" actId="20577"/>
          <ac:spMkLst>
            <pc:docMk/>
            <pc:sldMk cId="227927885" sldId="263"/>
            <ac:spMk id="3" creationId="{B3A20ACA-879A-372C-953E-18994B94E33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2DCF9-2551-40F7-90C5-037149A0CA4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7A5276F-D54D-4264-8F15-A987A28A86B5}">
      <dgm:prSet/>
      <dgm:spPr/>
      <dgm:t>
        <a:bodyPr/>
        <a:lstStyle/>
        <a:p>
          <a:pPr rtl="0"/>
          <a:r>
            <a:rPr lang="en-US" dirty="0"/>
            <a:t>Welcome </a:t>
          </a:r>
          <a:endParaRPr lang="en-US" dirty="0">
            <a:latin typeface="Gill Sans MT" panose="020B0502020104020203"/>
          </a:endParaRPr>
        </a:p>
      </dgm:t>
    </dgm:pt>
    <dgm:pt modelId="{0A008DBE-B785-4062-9A9E-77D3FAA46ACE}" type="parTrans" cxnId="{DADC388C-1083-4C3A-ACF7-113A2E2C4BB3}">
      <dgm:prSet/>
      <dgm:spPr/>
      <dgm:t>
        <a:bodyPr/>
        <a:lstStyle/>
        <a:p>
          <a:endParaRPr lang="en-US"/>
        </a:p>
      </dgm:t>
    </dgm:pt>
    <dgm:pt modelId="{245B3C65-5F6E-4119-8A9B-DDD3EDA5E869}" type="sibTrans" cxnId="{DADC388C-1083-4C3A-ACF7-113A2E2C4BB3}">
      <dgm:prSet/>
      <dgm:spPr/>
      <dgm:t>
        <a:bodyPr/>
        <a:lstStyle/>
        <a:p>
          <a:endParaRPr lang="en-US"/>
        </a:p>
      </dgm:t>
    </dgm:pt>
    <dgm:pt modelId="{1F6DA394-4960-4CA4-96D1-7DE3871FAE43}">
      <dgm:prSet/>
      <dgm:spPr/>
      <dgm:t>
        <a:bodyPr/>
        <a:lstStyle/>
        <a:p>
          <a:r>
            <a:rPr lang="en-US" dirty="0"/>
            <a:t>Expectations – </a:t>
          </a:r>
          <a:r>
            <a:rPr lang="en-US" dirty="0">
              <a:latin typeface="Gill Sans MT" panose="020B0502020104020203"/>
            </a:rPr>
            <a:t>Professional</a:t>
          </a:r>
          <a:endParaRPr lang="en-US" dirty="0"/>
        </a:p>
      </dgm:t>
    </dgm:pt>
    <dgm:pt modelId="{27598820-BF43-417D-BABA-5A96089EB081}" type="parTrans" cxnId="{4319C3F2-32A6-4637-BB53-649CD18729B1}">
      <dgm:prSet/>
      <dgm:spPr/>
      <dgm:t>
        <a:bodyPr/>
        <a:lstStyle/>
        <a:p>
          <a:endParaRPr lang="en-US"/>
        </a:p>
      </dgm:t>
    </dgm:pt>
    <dgm:pt modelId="{EE97AD43-62A5-4B59-8D46-6F901DB0125D}" type="sibTrans" cxnId="{4319C3F2-32A6-4637-BB53-649CD18729B1}">
      <dgm:prSet/>
      <dgm:spPr/>
      <dgm:t>
        <a:bodyPr/>
        <a:lstStyle/>
        <a:p>
          <a:endParaRPr lang="en-US"/>
        </a:p>
      </dgm:t>
    </dgm:pt>
    <dgm:pt modelId="{EDA678F5-DCA2-4211-8B73-8FBE30218253}">
      <dgm:prSet/>
      <dgm:spPr/>
      <dgm:t>
        <a:bodyPr/>
        <a:lstStyle/>
        <a:p>
          <a:r>
            <a:rPr lang="en-US" dirty="0"/>
            <a:t>Expectations – </a:t>
          </a:r>
          <a:r>
            <a:rPr lang="en-US" dirty="0">
              <a:latin typeface="Gill Sans MT" panose="020B0502020104020203"/>
            </a:rPr>
            <a:t>Placement</a:t>
          </a:r>
          <a:endParaRPr lang="en-US" dirty="0"/>
        </a:p>
      </dgm:t>
    </dgm:pt>
    <dgm:pt modelId="{B5ADEB85-3574-4536-BAD2-77DEF82F7AED}" type="parTrans" cxnId="{BAC2896D-1B6B-46E2-8879-D2005524B360}">
      <dgm:prSet/>
      <dgm:spPr/>
      <dgm:t>
        <a:bodyPr/>
        <a:lstStyle/>
        <a:p>
          <a:endParaRPr lang="en-US"/>
        </a:p>
      </dgm:t>
    </dgm:pt>
    <dgm:pt modelId="{16F0CA29-3D8C-4A90-8ED3-63D60EBD1B76}" type="sibTrans" cxnId="{BAC2896D-1B6B-46E2-8879-D2005524B360}">
      <dgm:prSet/>
      <dgm:spPr/>
      <dgm:t>
        <a:bodyPr/>
        <a:lstStyle/>
        <a:p>
          <a:endParaRPr lang="en-US"/>
        </a:p>
      </dgm:t>
    </dgm:pt>
    <dgm:pt modelId="{ED40BD26-0E4F-4EE3-B3DF-0357D0F66FFA}">
      <dgm:prSet/>
      <dgm:spPr/>
      <dgm:t>
        <a:bodyPr/>
        <a:lstStyle/>
        <a:p>
          <a:r>
            <a:rPr lang="en-US" dirty="0"/>
            <a:t>Giving feedback</a:t>
          </a:r>
        </a:p>
      </dgm:t>
    </dgm:pt>
    <dgm:pt modelId="{A79B9E1A-8426-4385-9E8E-AC7995922D9F}" type="parTrans" cxnId="{DF4ADA3D-CE23-418E-8742-EA17B8F0114B}">
      <dgm:prSet/>
      <dgm:spPr/>
      <dgm:t>
        <a:bodyPr/>
        <a:lstStyle/>
        <a:p>
          <a:endParaRPr lang="en-US"/>
        </a:p>
      </dgm:t>
    </dgm:pt>
    <dgm:pt modelId="{C4E982F1-D96B-4854-9F27-2D934F4C4657}" type="sibTrans" cxnId="{DF4ADA3D-CE23-418E-8742-EA17B8F0114B}">
      <dgm:prSet/>
      <dgm:spPr/>
      <dgm:t>
        <a:bodyPr/>
        <a:lstStyle/>
        <a:p>
          <a:endParaRPr lang="en-US"/>
        </a:p>
      </dgm:t>
    </dgm:pt>
    <dgm:pt modelId="{5DA31530-B333-4F4C-A2DF-1F51E7869907}">
      <dgm:prSet/>
      <dgm:spPr/>
      <dgm:t>
        <a:bodyPr/>
        <a:lstStyle/>
        <a:p>
          <a:r>
            <a:rPr lang="en-US" dirty="0"/>
            <a:t>Evaluations</a:t>
          </a:r>
        </a:p>
      </dgm:t>
    </dgm:pt>
    <dgm:pt modelId="{2337DE09-5890-4BC7-B249-F135756E5829}" type="parTrans" cxnId="{81257D98-90C1-49E5-83C0-650E34B0D989}">
      <dgm:prSet/>
      <dgm:spPr/>
      <dgm:t>
        <a:bodyPr/>
        <a:lstStyle/>
        <a:p>
          <a:endParaRPr lang="en-US"/>
        </a:p>
      </dgm:t>
    </dgm:pt>
    <dgm:pt modelId="{C4E4CD8B-B79D-41C3-AD4F-7791D63CF34F}" type="sibTrans" cxnId="{81257D98-90C1-49E5-83C0-650E34B0D989}">
      <dgm:prSet/>
      <dgm:spPr/>
      <dgm:t>
        <a:bodyPr/>
        <a:lstStyle/>
        <a:p>
          <a:endParaRPr lang="en-US"/>
        </a:p>
      </dgm:t>
    </dgm:pt>
    <dgm:pt modelId="{0D6D6EC6-C4CE-4381-9B03-85600043389A}">
      <dgm:prSet/>
      <dgm:spPr/>
      <dgm:t>
        <a:bodyPr/>
        <a:lstStyle/>
        <a:p>
          <a:r>
            <a:rPr lang="en-US" dirty="0"/>
            <a:t>Questions? </a:t>
          </a:r>
        </a:p>
      </dgm:t>
    </dgm:pt>
    <dgm:pt modelId="{2A849104-CA78-4AE4-9660-CD5F9A99CEB1}" type="parTrans" cxnId="{0752A9E7-0635-4618-A19A-D4141395A957}">
      <dgm:prSet/>
      <dgm:spPr/>
      <dgm:t>
        <a:bodyPr/>
        <a:lstStyle/>
        <a:p>
          <a:endParaRPr lang="en-US"/>
        </a:p>
      </dgm:t>
    </dgm:pt>
    <dgm:pt modelId="{793B432B-3685-440B-A6FE-C9D19B05B7D3}" type="sibTrans" cxnId="{0752A9E7-0635-4618-A19A-D4141395A957}">
      <dgm:prSet/>
      <dgm:spPr/>
      <dgm:t>
        <a:bodyPr/>
        <a:lstStyle/>
        <a:p>
          <a:endParaRPr lang="en-US"/>
        </a:p>
      </dgm:t>
    </dgm:pt>
    <dgm:pt modelId="{C4C9B985-D697-5D41-96B2-281FB1F9DE51}">
      <dgm:prSet/>
      <dgm:spPr/>
      <dgm:t>
        <a:bodyPr/>
        <a:lstStyle/>
        <a:p>
          <a:r>
            <a:rPr lang="en-US" dirty="0"/>
            <a:t>Tuition waivers</a:t>
          </a:r>
        </a:p>
      </dgm:t>
    </dgm:pt>
    <dgm:pt modelId="{1172F3A7-190E-9E46-9776-0869EED6A1B6}" type="parTrans" cxnId="{12C6D42D-051A-A34C-B470-C35DCA6D0B98}">
      <dgm:prSet/>
      <dgm:spPr/>
      <dgm:t>
        <a:bodyPr/>
        <a:lstStyle/>
        <a:p>
          <a:endParaRPr lang="en-US"/>
        </a:p>
      </dgm:t>
    </dgm:pt>
    <dgm:pt modelId="{89C4B5FB-D15D-8747-BB93-A352CB702A69}" type="sibTrans" cxnId="{12C6D42D-051A-A34C-B470-C35DCA6D0B98}">
      <dgm:prSet/>
      <dgm:spPr/>
      <dgm:t>
        <a:bodyPr/>
        <a:lstStyle/>
        <a:p>
          <a:endParaRPr lang="en-US"/>
        </a:p>
      </dgm:t>
    </dgm:pt>
    <dgm:pt modelId="{95213948-9B19-43B5-A366-56C61F328E1A}">
      <dgm:prSet phldr="0"/>
      <dgm:spPr/>
      <dgm:t>
        <a:bodyPr/>
        <a:lstStyle/>
        <a:p>
          <a:pPr rtl="0"/>
          <a:r>
            <a:rPr lang="en-US" dirty="0">
              <a:latin typeface="Gill Sans MT" panose="020B0502020104020203"/>
            </a:rPr>
            <a:t>Substitute teaching for candidates</a:t>
          </a:r>
        </a:p>
      </dgm:t>
    </dgm:pt>
    <dgm:pt modelId="{30AB260E-BD28-417D-AB5C-88653124233A}" type="parTrans" cxnId="{4815C5D2-F59B-4CF4-9064-56AFD5C51E2D}">
      <dgm:prSet/>
      <dgm:spPr/>
    </dgm:pt>
    <dgm:pt modelId="{9510A86C-4937-4806-9865-F233E6B60736}" type="sibTrans" cxnId="{4815C5D2-F59B-4CF4-9064-56AFD5C51E2D}">
      <dgm:prSet/>
      <dgm:spPr/>
    </dgm:pt>
    <dgm:pt modelId="{842CA02F-0F55-4842-8D2C-601A4EB99364}">
      <dgm:prSet phldr="0"/>
      <dgm:spPr/>
      <dgm:t>
        <a:bodyPr/>
        <a:lstStyle/>
        <a:p>
          <a:pPr rtl="0"/>
          <a:r>
            <a:rPr lang="en-US" dirty="0">
              <a:latin typeface="Gill Sans MT" panose="020B0502020104020203"/>
            </a:rPr>
            <a:t>Placement sequence</a:t>
          </a:r>
          <a:endParaRPr lang="en-US" dirty="0"/>
        </a:p>
      </dgm:t>
    </dgm:pt>
    <dgm:pt modelId="{32D5E63E-66F2-4654-9675-83EE42053E53}" type="parTrans" cxnId="{63802DAE-A2ED-4478-91B1-1DB33E7DED5E}">
      <dgm:prSet/>
      <dgm:spPr/>
    </dgm:pt>
    <dgm:pt modelId="{4573FF10-21B7-4010-B9A1-98C4DE26391F}" type="sibTrans" cxnId="{63802DAE-A2ED-4478-91B1-1DB33E7DED5E}">
      <dgm:prSet/>
      <dgm:spPr/>
    </dgm:pt>
    <dgm:pt modelId="{6E878000-0E40-483D-8F3E-5BEAE181DD63}">
      <dgm:prSet phldr="0"/>
      <dgm:spPr/>
      <dgm:t>
        <a:bodyPr/>
        <a:lstStyle/>
        <a:p>
          <a:pPr rtl="0"/>
          <a:r>
            <a:rPr lang="en-US" dirty="0">
              <a:latin typeface="Gill Sans MT" panose="020B0502020104020203"/>
            </a:rPr>
            <a:t>Trauma-Informed Education Focus</a:t>
          </a:r>
        </a:p>
      </dgm:t>
    </dgm:pt>
    <dgm:pt modelId="{C084402D-34CC-4C56-9186-528EABE1679D}" type="parTrans" cxnId="{F5E97B74-C3B6-4380-BF73-B6B7C9199373}">
      <dgm:prSet/>
      <dgm:spPr/>
    </dgm:pt>
    <dgm:pt modelId="{FE6A53E8-1E12-4922-B082-B6642D234F62}" type="sibTrans" cxnId="{F5E97B74-C3B6-4380-BF73-B6B7C9199373}">
      <dgm:prSet/>
      <dgm:spPr/>
    </dgm:pt>
    <dgm:pt modelId="{06617C1F-241B-DF4E-A19E-9EA89DB772A6}" type="pres">
      <dgm:prSet presAssocID="{95A2DCF9-2551-40F7-90C5-037149A0CA41}" presName="linear" presStyleCnt="0">
        <dgm:presLayoutVars>
          <dgm:animLvl val="lvl"/>
          <dgm:resizeHandles val="exact"/>
        </dgm:presLayoutVars>
      </dgm:prSet>
      <dgm:spPr/>
    </dgm:pt>
    <dgm:pt modelId="{2F97FC92-5E30-7C47-995C-5F27CAEDE332}" type="pres">
      <dgm:prSet presAssocID="{97A5276F-D54D-4264-8F15-A987A28A86B5}" presName="parentText" presStyleLbl="node1" presStyleIdx="0" presStyleCnt="10">
        <dgm:presLayoutVars>
          <dgm:chMax val="0"/>
          <dgm:bulletEnabled val="1"/>
        </dgm:presLayoutVars>
      </dgm:prSet>
      <dgm:spPr/>
    </dgm:pt>
    <dgm:pt modelId="{8D5E69B0-0734-A748-BD11-0912AB58EB37}" type="pres">
      <dgm:prSet presAssocID="{245B3C65-5F6E-4119-8A9B-DDD3EDA5E869}" presName="spacer" presStyleCnt="0"/>
      <dgm:spPr/>
    </dgm:pt>
    <dgm:pt modelId="{3006227F-FE3F-442B-882D-E8BE213CAA22}" type="pres">
      <dgm:prSet presAssocID="{842CA02F-0F55-4842-8D2C-601A4EB99364}" presName="parentText" presStyleLbl="node1" presStyleIdx="1" presStyleCnt="10">
        <dgm:presLayoutVars>
          <dgm:chMax val="0"/>
          <dgm:bulletEnabled val="1"/>
        </dgm:presLayoutVars>
      </dgm:prSet>
      <dgm:spPr/>
    </dgm:pt>
    <dgm:pt modelId="{860B34D4-17D6-4D2D-B5B3-5979FD848D91}" type="pres">
      <dgm:prSet presAssocID="{4573FF10-21B7-4010-B9A1-98C4DE26391F}" presName="spacer" presStyleCnt="0"/>
      <dgm:spPr/>
    </dgm:pt>
    <dgm:pt modelId="{5E3C4ABD-4071-4E4A-9BD1-3AB954FD99BD}" type="pres">
      <dgm:prSet presAssocID="{6E878000-0E40-483D-8F3E-5BEAE181DD63}" presName="parentText" presStyleLbl="node1" presStyleIdx="2" presStyleCnt="10">
        <dgm:presLayoutVars>
          <dgm:chMax val="0"/>
          <dgm:bulletEnabled val="1"/>
        </dgm:presLayoutVars>
      </dgm:prSet>
      <dgm:spPr/>
    </dgm:pt>
    <dgm:pt modelId="{2A780842-30ED-4746-8962-88C138FA1C78}" type="pres">
      <dgm:prSet presAssocID="{FE6A53E8-1E12-4922-B082-B6642D234F62}" presName="spacer" presStyleCnt="0"/>
      <dgm:spPr/>
    </dgm:pt>
    <dgm:pt modelId="{A45A7F0F-D402-8F40-A598-05E0769540AC}" type="pres">
      <dgm:prSet presAssocID="{1F6DA394-4960-4CA4-96D1-7DE3871FAE43}" presName="parentText" presStyleLbl="node1" presStyleIdx="3" presStyleCnt="10">
        <dgm:presLayoutVars>
          <dgm:chMax val="0"/>
          <dgm:bulletEnabled val="1"/>
        </dgm:presLayoutVars>
      </dgm:prSet>
      <dgm:spPr/>
    </dgm:pt>
    <dgm:pt modelId="{62E98127-83DD-514B-B895-DD66385A1343}" type="pres">
      <dgm:prSet presAssocID="{EE97AD43-62A5-4B59-8D46-6F901DB0125D}" presName="spacer" presStyleCnt="0"/>
      <dgm:spPr/>
    </dgm:pt>
    <dgm:pt modelId="{22AB2C84-F072-9444-ABF6-34232F52371F}" type="pres">
      <dgm:prSet presAssocID="{EDA678F5-DCA2-4211-8B73-8FBE30218253}" presName="parentText" presStyleLbl="node1" presStyleIdx="4" presStyleCnt="10">
        <dgm:presLayoutVars>
          <dgm:chMax val="0"/>
          <dgm:bulletEnabled val="1"/>
        </dgm:presLayoutVars>
      </dgm:prSet>
      <dgm:spPr/>
    </dgm:pt>
    <dgm:pt modelId="{C578C06E-74E5-1444-B042-AA1C73ADA1A2}" type="pres">
      <dgm:prSet presAssocID="{16F0CA29-3D8C-4A90-8ED3-63D60EBD1B76}" presName="spacer" presStyleCnt="0"/>
      <dgm:spPr/>
    </dgm:pt>
    <dgm:pt modelId="{204D4E07-1E86-9347-A9B2-DF5A00AB3EB1}" type="pres">
      <dgm:prSet presAssocID="{ED40BD26-0E4F-4EE3-B3DF-0357D0F66FFA}" presName="parentText" presStyleLbl="node1" presStyleIdx="5" presStyleCnt="10">
        <dgm:presLayoutVars>
          <dgm:chMax val="0"/>
          <dgm:bulletEnabled val="1"/>
        </dgm:presLayoutVars>
      </dgm:prSet>
      <dgm:spPr/>
    </dgm:pt>
    <dgm:pt modelId="{67F6A7EC-DD3A-E848-9E54-7B1CC5F1844A}" type="pres">
      <dgm:prSet presAssocID="{C4E982F1-D96B-4854-9F27-2D934F4C4657}" presName="spacer" presStyleCnt="0"/>
      <dgm:spPr/>
    </dgm:pt>
    <dgm:pt modelId="{4D1CCF29-FF7A-2746-8AEC-10313DE4CE20}" type="pres">
      <dgm:prSet presAssocID="{5DA31530-B333-4F4C-A2DF-1F51E7869907}" presName="parentText" presStyleLbl="node1" presStyleIdx="6" presStyleCnt="10">
        <dgm:presLayoutVars>
          <dgm:chMax val="0"/>
          <dgm:bulletEnabled val="1"/>
        </dgm:presLayoutVars>
      </dgm:prSet>
      <dgm:spPr/>
    </dgm:pt>
    <dgm:pt modelId="{E8BBE634-9965-F040-8AF2-D044BD5413CE}" type="pres">
      <dgm:prSet presAssocID="{C4E4CD8B-B79D-41C3-AD4F-7791D63CF34F}" presName="spacer" presStyleCnt="0"/>
      <dgm:spPr/>
    </dgm:pt>
    <dgm:pt modelId="{14CC3F08-248D-254C-B419-DD8E7051F6A2}" type="pres">
      <dgm:prSet presAssocID="{C4C9B985-D697-5D41-96B2-281FB1F9DE51}" presName="parentText" presStyleLbl="node1" presStyleIdx="7" presStyleCnt="10">
        <dgm:presLayoutVars>
          <dgm:chMax val="0"/>
          <dgm:bulletEnabled val="1"/>
        </dgm:presLayoutVars>
      </dgm:prSet>
      <dgm:spPr/>
    </dgm:pt>
    <dgm:pt modelId="{465209A9-4AFE-C14C-99CF-C39551C839BA}" type="pres">
      <dgm:prSet presAssocID="{89C4B5FB-D15D-8747-BB93-A352CB702A69}" presName="spacer" presStyleCnt="0"/>
      <dgm:spPr/>
    </dgm:pt>
    <dgm:pt modelId="{1E635DF2-A5B9-4B4B-82B6-AC71BDD03B20}" type="pres">
      <dgm:prSet presAssocID="{95213948-9B19-43B5-A366-56C61F328E1A}" presName="parentText" presStyleLbl="node1" presStyleIdx="8" presStyleCnt="10">
        <dgm:presLayoutVars>
          <dgm:chMax val="0"/>
          <dgm:bulletEnabled val="1"/>
        </dgm:presLayoutVars>
      </dgm:prSet>
      <dgm:spPr/>
    </dgm:pt>
    <dgm:pt modelId="{F355C523-65B4-4D24-B468-AB3F51939B97}" type="pres">
      <dgm:prSet presAssocID="{9510A86C-4937-4806-9865-F233E6B60736}" presName="spacer" presStyleCnt="0"/>
      <dgm:spPr/>
    </dgm:pt>
    <dgm:pt modelId="{C1E2B52A-34BA-1646-8C6C-0A3D315B3ABD}" type="pres">
      <dgm:prSet presAssocID="{0D6D6EC6-C4CE-4381-9B03-85600043389A}" presName="parentText" presStyleLbl="node1" presStyleIdx="9" presStyleCnt="10">
        <dgm:presLayoutVars>
          <dgm:chMax val="0"/>
          <dgm:bulletEnabled val="1"/>
        </dgm:presLayoutVars>
      </dgm:prSet>
      <dgm:spPr/>
    </dgm:pt>
  </dgm:ptLst>
  <dgm:cxnLst>
    <dgm:cxn modelId="{89E42807-5B33-4390-9BB5-B2D15DE8EAF5}" type="presOf" srcId="{EDA678F5-DCA2-4211-8B73-8FBE30218253}" destId="{22AB2C84-F072-9444-ABF6-34232F52371F}" srcOrd="0" destOrd="0" presId="urn:microsoft.com/office/officeart/2005/8/layout/vList2"/>
    <dgm:cxn modelId="{85175613-0841-4D98-B59C-EE73509E8315}" type="presOf" srcId="{ED40BD26-0E4F-4EE3-B3DF-0357D0F66FFA}" destId="{204D4E07-1E86-9347-A9B2-DF5A00AB3EB1}" srcOrd="0" destOrd="0" presId="urn:microsoft.com/office/officeart/2005/8/layout/vList2"/>
    <dgm:cxn modelId="{12C6D42D-051A-A34C-B470-C35DCA6D0B98}" srcId="{95A2DCF9-2551-40F7-90C5-037149A0CA41}" destId="{C4C9B985-D697-5D41-96B2-281FB1F9DE51}" srcOrd="7" destOrd="0" parTransId="{1172F3A7-190E-9E46-9776-0869EED6A1B6}" sibTransId="{89C4B5FB-D15D-8747-BB93-A352CB702A69}"/>
    <dgm:cxn modelId="{A319C733-EC3C-40DA-AAC7-C90D035E0A61}" type="presOf" srcId="{5DA31530-B333-4F4C-A2DF-1F51E7869907}" destId="{4D1CCF29-FF7A-2746-8AEC-10313DE4CE20}" srcOrd="0" destOrd="0" presId="urn:microsoft.com/office/officeart/2005/8/layout/vList2"/>
    <dgm:cxn modelId="{DF4ADA3D-CE23-418E-8742-EA17B8F0114B}" srcId="{95A2DCF9-2551-40F7-90C5-037149A0CA41}" destId="{ED40BD26-0E4F-4EE3-B3DF-0357D0F66FFA}" srcOrd="5" destOrd="0" parTransId="{A79B9E1A-8426-4385-9E8E-AC7995922D9F}" sibTransId="{C4E982F1-D96B-4854-9F27-2D934F4C4657}"/>
    <dgm:cxn modelId="{C5837A4A-C1D3-4365-837D-C770369D8E26}" type="presOf" srcId="{842CA02F-0F55-4842-8D2C-601A4EB99364}" destId="{3006227F-FE3F-442B-882D-E8BE213CAA22}" srcOrd="0" destOrd="0" presId="urn:microsoft.com/office/officeart/2005/8/layout/vList2"/>
    <dgm:cxn modelId="{BAC2896D-1B6B-46E2-8879-D2005524B360}" srcId="{95A2DCF9-2551-40F7-90C5-037149A0CA41}" destId="{EDA678F5-DCA2-4211-8B73-8FBE30218253}" srcOrd="4" destOrd="0" parTransId="{B5ADEB85-3574-4536-BAD2-77DEF82F7AED}" sibTransId="{16F0CA29-3D8C-4A90-8ED3-63D60EBD1B76}"/>
    <dgm:cxn modelId="{594B7474-D4D8-4BE3-94DB-DF26737C1972}" type="presOf" srcId="{6E878000-0E40-483D-8F3E-5BEAE181DD63}" destId="{5E3C4ABD-4071-4E4A-9BD1-3AB954FD99BD}" srcOrd="0" destOrd="0" presId="urn:microsoft.com/office/officeart/2005/8/layout/vList2"/>
    <dgm:cxn modelId="{F5E97B74-C3B6-4380-BF73-B6B7C9199373}" srcId="{95A2DCF9-2551-40F7-90C5-037149A0CA41}" destId="{6E878000-0E40-483D-8F3E-5BEAE181DD63}" srcOrd="2" destOrd="0" parTransId="{C084402D-34CC-4C56-9186-528EABE1679D}" sibTransId="{FE6A53E8-1E12-4922-B082-B6642D234F62}"/>
    <dgm:cxn modelId="{E3D19C56-F4FA-4104-B85D-219A8E301BA6}" type="presOf" srcId="{0D6D6EC6-C4CE-4381-9B03-85600043389A}" destId="{C1E2B52A-34BA-1646-8C6C-0A3D315B3ABD}" srcOrd="0" destOrd="0" presId="urn:microsoft.com/office/officeart/2005/8/layout/vList2"/>
    <dgm:cxn modelId="{7040178A-5465-48A9-ABBD-78C5DBD96E56}" type="presOf" srcId="{1F6DA394-4960-4CA4-96D1-7DE3871FAE43}" destId="{A45A7F0F-D402-8F40-A598-05E0769540AC}" srcOrd="0" destOrd="0" presId="urn:microsoft.com/office/officeart/2005/8/layout/vList2"/>
    <dgm:cxn modelId="{DADC388C-1083-4C3A-ACF7-113A2E2C4BB3}" srcId="{95A2DCF9-2551-40F7-90C5-037149A0CA41}" destId="{97A5276F-D54D-4264-8F15-A987A28A86B5}" srcOrd="0" destOrd="0" parTransId="{0A008DBE-B785-4062-9A9E-77D3FAA46ACE}" sibTransId="{245B3C65-5F6E-4119-8A9B-DDD3EDA5E869}"/>
    <dgm:cxn modelId="{A42ECD97-AAC3-4D37-A01C-F82A34E97091}" type="presOf" srcId="{95213948-9B19-43B5-A366-56C61F328E1A}" destId="{1E635DF2-A5B9-4B4B-82B6-AC71BDD03B20}" srcOrd="0" destOrd="0" presId="urn:microsoft.com/office/officeart/2005/8/layout/vList2"/>
    <dgm:cxn modelId="{81257D98-90C1-49E5-83C0-650E34B0D989}" srcId="{95A2DCF9-2551-40F7-90C5-037149A0CA41}" destId="{5DA31530-B333-4F4C-A2DF-1F51E7869907}" srcOrd="6" destOrd="0" parTransId="{2337DE09-5890-4BC7-B249-F135756E5829}" sibTransId="{C4E4CD8B-B79D-41C3-AD4F-7791D63CF34F}"/>
    <dgm:cxn modelId="{DC3E5EA8-6339-574B-9F86-2FEEF954A6CF}" type="presOf" srcId="{95A2DCF9-2551-40F7-90C5-037149A0CA41}" destId="{06617C1F-241B-DF4E-A19E-9EA89DB772A6}" srcOrd="0" destOrd="0" presId="urn:microsoft.com/office/officeart/2005/8/layout/vList2"/>
    <dgm:cxn modelId="{644558AD-DE59-4251-B3D8-1864F2686EEE}" type="presOf" srcId="{C4C9B985-D697-5D41-96B2-281FB1F9DE51}" destId="{14CC3F08-248D-254C-B419-DD8E7051F6A2}" srcOrd="0" destOrd="0" presId="urn:microsoft.com/office/officeart/2005/8/layout/vList2"/>
    <dgm:cxn modelId="{63802DAE-A2ED-4478-91B1-1DB33E7DED5E}" srcId="{95A2DCF9-2551-40F7-90C5-037149A0CA41}" destId="{842CA02F-0F55-4842-8D2C-601A4EB99364}" srcOrd="1" destOrd="0" parTransId="{32D5E63E-66F2-4654-9675-83EE42053E53}" sibTransId="{4573FF10-21B7-4010-B9A1-98C4DE26391F}"/>
    <dgm:cxn modelId="{4815C5D2-F59B-4CF4-9064-56AFD5C51E2D}" srcId="{95A2DCF9-2551-40F7-90C5-037149A0CA41}" destId="{95213948-9B19-43B5-A366-56C61F328E1A}" srcOrd="8" destOrd="0" parTransId="{30AB260E-BD28-417D-AB5C-88653124233A}" sibTransId="{9510A86C-4937-4806-9865-F233E6B60736}"/>
    <dgm:cxn modelId="{0752A9E7-0635-4618-A19A-D4141395A957}" srcId="{95A2DCF9-2551-40F7-90C5-037149A0CA41}" destId="{0D6D6EC6-C4CE-4381-9B03-85600043389A}" srcOrd="9" destOrd="0" parTransId="{2A849104-CA78-4AE4-9660-CD5F9A99CEB1}" sibTransId="{793B432B-3685-440B-A6FE-C9D19B05B7D3}"/>
    <dgm:cxn modelId="{DBB98EE9-112F-4DAD-8616-50F66513B38A}" type="presOf" srcId="{97A5276F-D54D-4264-8F15-A987A28A86B5}" destId="{2F97FC92-5E30-7C47-995C-5F27CAEDE332}" srcOrd="0" destOrd="0" presId="urn:microsoft.com/office/officeart/2005/8/layout/vList2"/>
    <dgm:cxn modelId="{4319C3F2-32A6-4637-BB53-649CD18729B1}" srcId="{95A2DCF9-2551-40F7-90C5-037149A0CA41}" destId="{1F6DA394-4960-4CA4-96D1-7DE3871FAE43}" srcOrd="3" destOrd="0" parTransId="{27598820-BF43-417D-BABA-5A96089EB081}" sibTransId="{EE97AD43-62A5-4B59-8D46-6F901DB0125D}"/>
    <dgm:cxn modelId="{A116F692-54AA-4A6C-AE0C-CB2C41D0B08E}" type="presParOf" srcId="{06617C1F-241B-DF4E-A19E-9EA89DB772A6}" destId="{2F97FC92-5E30-7C47-995C-5F27CAEDE332}" srcOrd="0" destOrd="0" presId="urn:microsoft.com/office/officeart/2005/8/layout/vList2"/>
    <dgm:cxn modelId="{46C04342-FE18-439F-A148-2CA891831166}" type="presParOf" srcId="{06617C1F-241B-DF4E-A19E-9EA89DB772A6}" destId="{8D5E69B0-0734-A748-BD11-0912AB58EB37}" srcOrd="1" destOrd="0" presId="urn:microsoft.com/office/officeart/2005/8/layout/vList2"/>
    <dgm:cxn modelId="{D4BE1E3E-3C1D-4016-AC76-F420BC18A003}" type="presParOf" srcId="{06617C1F-241B-DF4E-A19E-9EA89DB772A6}" destId="{3006227F-FE3F-442B-882D-E8BE213CAA22}" srcOrd="2" destOrd="0" presId="urn:microsoft.com/office/officeart/2005/8/layout/vList2"/>
    <dgm:cxn modelId="{EB1EF03C-034F-4F12-A921-9F66320323F5}" type="presParOf" srcId="{06617C1F-241B-DF4E-A19E-9EA89DB772A6}" destId="{860B34D4-17D6-4D2D-B5B3-5979FD848D91}" srcOrd="3" destOrd="0" presId="urn:microsoft.com/office/officeart/2005/8/layout/vList2"/>
    <dgm:cxn modelId="{0B25D868-636D-49CE-B4C5-54B0CA741DFE}" type="presParOf" srcId="{06617C1F-241B-DF4E-A19E-9EA89DB772A6}" destId="{5E3C4ABD-4071-4E4A-9BD1-3AB954FD99BD}" srcOrd="4" destOrd="0" presId="urn:microsoft.com/office/officeart/2005/8/layout/vList2"/>
    <dgm:cxn modelId="{365DEFAC-B9DC-4E2D-882D-57D4FCBAA232}" type="presParOf" srcId="{06617C1F-241B-DF4E-A19E-9EA89DB772A6}" destId="{2A780842-30ED-4746-8962-88C138FA1C78}" srcOrd="5" destOrd="0" presId="urn:microsoft.com/office/officeart/2005/8/layout/vList2"/>
    <dgm:cxn modelId="{E1275AEF-AF2B-4CD0-825C-53AE8C81F571}" type="presParOf" srcId="{06617C1F-241B-DF4E-A19E-9EA89DB772A6}" destId="{A45A7F0F-D402-8F40-A598-05E0769540AC}" srcOrd="6" destOrd="0" presId="urn:microsoft.com/office/officeart/2005/8/layout/vList2"/>
    <dgm:cxn modelId="{6D688188-446F-4F17-8E30-FAA41E14E2EE}" type="presParOf" srcId="{06617C1F-241B-DF4E-A19E-9EA89DB772A6}" destId="{62E98127-83DD-514B-B895-DD66385A1343}" srcOrd="7" destOrd="0" presId="urn:microsoft.com/office/officeart/2005/8/layout/vList2"/>
    <dgm:cxn modelId="{46251949-D70C-4908-9278-9CC9B135F034}" type="presParOf" srcId="{06617C1F-241B-DF4E-A19E-9EA89DB772A6}" destId="{22AB2C84-F072-9444-ABF6-34232F52371F}" srcOrd="8" destOrd="0" presId="urn:microsoft.com/office/officeart/2005/8/layout/vList2"/>
    <dgm:cxn modelId="{69B54156-2445-470E-9C52-F204A3470EBD}" type="presParOf" srcId="{06617C1F-241B-DF4E-A19E-9EA89DB772A6}" destId="{C578C06E-74E5-1444-B042-AA1C73ADA1A2}" srcOrd="9" destOrd="0" presId="urn:microsoft.com/office/officeart/2005/8/layout/vList2"/>
    <dgm:cxn modelId="{249A6970-3FB6-48BF-AA79-E828D1486529}" type="presParOf" srcId="{06617C1F-241B-DF4E-A19E-9EA89DB772A6}" destId="{204D4E07-1E86-9347-A9B2-DF5A00AB3EB1}" srcOrd="10" destOrd="0" presId="urn:microsoft.com/office/officeart/2005/8/layout/vList2"/>
    <dgm:cxn modelId="{A4764DB5-FEAF-4C53-A17B-A8155B97942C}" type="presParOf" srcId="{06617C1F-241B-DF4E-A19E-9EA89DB772A6}" destId="{67F6A7EC-DD3A-E848-9E54-7B1CC5F1844A}" srcOrd="11" destOrd="0" presId="urn:microsoft.com/office/officeart/2005/8/layout/vList2"/>
    <dgm:cxn modelId="{6C10920F-C298-4110-BCAD-A71C81667567}" type="presParOf" srcId="{06617C1F-241B-DF4E-A19E-9EA89DB772A6}" destId="{4D1CCF29-FF7A-2746-8AEC-10313DE4CE20}" srcOrd="12" destOrd="0" presId="urn:microsoft.com/office/officeart/2005/8/layout/vList2"/>
    <dgm:cxn modelId="{1A338EE1-1001-437F-91DE-E9A7185C94AC}" type="presParOf" srcId="{06617C1F-241B-DF4E-A19E-9EA89DB772A6}" destId="{E8BBE634-9965-F040-8AF2-D044BD5413CE}" srcOrd="13" destOrd="0" presId="urn:microsoft.com/office/officeart/2005/8/layout/vList2"/>
    <dgm:cxn modelId="{1ABC0FC0-CD98-46B6-BDA1-DEF29A7E0E92}" type="presParOf" srcId="{06617C1F-241B-DF4E-A19E-9EA89DB772A6}" destId="{14CC3F08-248D-254C-B419-DD8E7051F6A2}" srcOrd="14" destOrd="0" presId="urn:microsoft.com/office/officeart/2005/8/layout/vList2"/>
    <dgm:cxn modelId="{BB4E5514-E3CE-4482-BF91-6780A7158B35}" type="presParOf" srcId="{06617C1F-241B-DF4E-A19E-9EA89DB772A6}" destId="{465209A9-4AFE-C14C-99CF-C39551C839BA}" srcOrd="15" destOrd="0" presId="urn:microsoft.com/office/officeart/2005/8/layout/vList2"/>
    <dgm:cxn modelId="{077F7C86-5B33-42B8-9FE6-4540E2DBCB10}" type="presParOf" srcId="{06617C1F-241B-DF4E-A19E-9EA89DB772A6}" destId="{1E635DF2-A5B9-4B4B-82B6-AC71BDD03B20}" srcOrd="16" destOrd="0" presId="urn:microsoft.com/office/officeart/2005/8/layout/vList2"/>
    <dgm:cxn modelId="{BFED3453-5055-44C3-A9C7-D7D8D46B7ABE}" type="presParOf" srcId="{06617C1F-241B-DF4E-A19E-9EA89DB772A6}" destId="{F355C523-65B4-4D24-B468-AB3F51939B97}" srcOrd="17" destOrd="0" presId="urn:microsoft.com/office/officeart/2005/8/layout/vList2"/>
    <dgm:cxn modelId="{CE091132-18BD-46E4-85F5-CF0EFA76EC68}" type="presParOf" srcId="{06617C1F-241B-DF4E-A19E-9EA89DB772A6}" destId="{C1E2B52A-34BA-1646-8C6C-0A3D315B3ABD}"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FC92-5E30-7C47-995C-5F27CAEDE332}">
      <dsp:nvSpPr>
        <dsp:cNvPr id="0" name=""/>
        <dsp:cNvSpPr/>
      </dsp:nvSpPr>
      <dsp:spPr>
        <a:xfrm>
          <a:off x="0" y="124519"/>
          <a:ext cx="5607050" cy="4212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Welcome </a:t>
          </a:r>
          <a:endParaRPr lang="en-US" sz="1800" kern="1200" dirty="0">
            <a:latin typeface="Gill Sans MT" panose="020B0502020104020203"/>
          </a:endParaRPr>
        </a:p>
      </dsp:txBody>
      <dsp:txXfrm>
        <a:off x="20561" y="145080"/>
        <a:ext cx="5565928" cy="380078"/>
      </dsp:txXfrm>
    </dsp:sp>
    <dsp:sp modelId="{3006227F-FE3F-442B-882D-E8BE213CAA22}">
      <dsp:nvSpPr>
        <dsp:cNvPr id="0" name=""/>
        <dsp:cNvSpPr/>
      </dsp:nvSpPr>
      <dsp:spPr>
        <a:xfrm>
          <a:off x="0" y="597559"/>
          <a:ext cx="5607050" cy="421200"/>
        </a:xfrm>
        <a:prstGeom prst="roundRect">
          <a:avLst/>
        </a:prstGeom>
        <a:gradFill rotWithShape="0">
          <a:gsLst>
            <a:gs pos="0">
              <a:schemeClr val="accent2">
                <a:hueOff val="-1150210"/>
                <a:satOff val="5095"/>
                <a:lumOff val="-1874"/>
                <a:alphaOff val="0"/>
                <a:tint val="97000"/>
                <a:satMod val="100000"/>
                <a:lumMod val="102000"/>
              </a:schemeClr>
            </a:gs>
            <a:gs pos="50000">
              <a:schemeClr val="accent2">
                <a:hueOff val="-1150210"/>
                <a:satOff val="5095"/>
                <a:lumOff val="-1874"/>
                <a:alphaOff val="0"/>
                <a:shade val="100000"/>
                <a:satMod val="103000"/>
                <a:lumMod val="100000"/>
              </a:schemeClr>
            </a:gs>
            <a:gs pos="100000">
              <a:schemeClr val="accent2">
                <a:hueOff val="-1150210"/>
                <a:satOff val="5095"/>
                <a:lumOff val="-187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Gill Sans MT" panose="020B0502020104020203"/>
            </a:rPr>
            <a:t>Placement sequence</a:t>
          </a:r>
          <a:endParaRPr lang="en-US" sz="1800" kern="1200" dirty="0"/>
        </a:p>
      </dsp:txBody>
      <dsp:txXfrm>
        <a:off x="20561" y="618120"/>
        <a:ext cx="5565928" cy="380078"/>
      </dsp:txXfrm>
    </dsp:sp>
    <dsp:sp modelId="{5E3C4ABD-4071-4E4A-9BD1-3AB954FD99BD}">
      <dsp:nvSpPr>
        <dsp:cNvPr id="0" name=""/>
        <dsp:cNvSpPr/>
      </dsp:nvSpPr>
      <dsp:spPr>
        <a:xfrm>
          <a:off x="0" y="1070599"/>
          <a:ext cx="5607050" cy="421200"/>
        </a:xfrm>
        <a:prstGeom prst="roundRect">
          <a:avLst/>
        </a:prstGeom>
        <a:gradFill rotWithShape="0">
          <a:gsLst>
            <a:gs pos="0">
              <a:schemeClr val="accent2">
                <a:hueOff val="-2300419"/>
                <a:satOff val="10191"/>
                <a:lumOff val="-3748"/>
                <a:alphaOff val="0"/>
                <a:tint val="97000"/>
                <a:satMod val="100000"/>
                <a:lumMod val="102000"/>
              </a:schemeClr>
            </a:gs>
            <a:gs pos="50000">
              <a:schemeClr val="accent2">
                <a:hueOff val="-2300419"/>
                <a:satOff val="10191"/>
                <a:lumOff val="-3748"/>
                <a:alphaOff val="0"/>
                <a:shade val="100000"/>
                <a:satMod val="103000"/>
                <a:lumMod val="100000"/>
              </a:schemeClr>
            </a:gs>
            <a:gs pos="100000">
              <a:schemeClr val="accent2">
                <a:hueOff val="-2300419"/>
                <a:satOff val="10191"/>
                <a:lumOff val="-374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Gill Sans MT" panose="020B0502020104020203"/>
            </a:rPr>
            <a:t>Trauma-Informed Education Focus</a:t>
          </a:r>
        </a:p>
      </dsp:txBody>
      <dsp:txXfrm>
        <a:off x="20561" y="1091160"/>
        <a:ext cx="5565928" cy="380078"/>
      </dsp:txXfrm>
    </dsp:sp>
    <dsp:sp modelId="{A45A7F0F-D402-8F40-A598-05E0769540AC}">
      <dsp:nvSpPr>
        <dsp:cNvPr id="0" name=""/>
        <dsp:cNvSpPr/>
      </dsp:nvSpPr>
      <dsp:spPr>
        <a:xfrm>
          <a:off x="0" y="1543639"/>
          <a:ext cx="5607050" cy="421200"/>
        </a:xfrm>
        <a:prstGeom prst="roundRect">
          <a:avLst/>
        </a:prstGeom>
        <a:gradFill rotWithShape="0">
          <a:gsLst>
            <a:gs pos="0">
              <a:schemeClr val="accent2">
                <a:hueOff val="-3450629"/>
                <a:satOff val="15286"/>
                <a:lumOff val="-5621"/>
                <a:alphaOff val="0"/>
                <a:tint val="97000"/>
                <a:satMod val="100000"/>
                <a:lumMod val="102000"/>
              </a:schemeClr>
            </a:gs>
            <a:gs pos="50000">
              <a:schemeClr val="accent2">
                <a:hueOff val="-3450629"/>
                <a:satOff val="15286"/>
                <a:lumOff val="-5621"/>
                <a:alphaOff val="0"/>
                <a:shade val="100000"/>
                <a:satMod val="103000"/>
                <a:lumMod val="100000"/>
              </a:schemeClr>
            </a:gs>
            <a:gs pos="100000">
              <a:schemeClr val="accent2">
                <a:hueOff val="-3450629"/>
                <a:satOff val="15286"/>
                <a:lumOff val="-562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Expectations – </a:t>
          </a:r>
          <a:r>
            <a:rPr lang="en-US" sz="1800" kern="1200" dirty="0">
              <a:latin typeface="Gill Sans MT" panose="020B0502020104020203"/>
            </a:rPr>
            <a:t>Professional</a:t>
          </a:r>
          <a:endParaRPr lang="en-US" sz="1800" kern="1200" dirty="0"/>
        </a:p>
      </dsp:txBody>
      <dsp:txXfrm>
        <a:off x="20561" y="1564200"/>
        <a:ext cx="5565928" cy="380078"/>
      </dsp:txXfrm>
    </dsp:sp>
    <dsp:sp modelId="{22AB2C84-F072-9444-ABF6-34232F52371F}">
      <dsp:nvSpPr>
        <dsp:cNvPr id="0" name=""/>
        <dsp:cNvSpPr/>
      </dsp:nvSpPr>
      <dsp:spPr>
        <a:xfrm>
          <a:off x="0" y="2016679"/>
          <a:ext cx="5607050" cy="421200"/>
        </a:xfrm>
        <a:prstGeom prst="roundRect">
          <a:avLst/>
        </a:prstGeom>
        <a:gradFill rotWithShape="0">
          <a:gsLst>
            <a:gs pos="0">
              <a:schemeClr val="accent2">
                <a:hueOff val="-4600839"/>
                <a:satOff val="20382"/>
                <a:lumOff val="-7495"/>
                <a:alphaOff val="0"/>
                <a:tint val="97000"/>
                <a:satMod val="100000"/>
                <a:lumMod val="102000"/>
              </a:schemeClr>
            </a:gs>
            <a:gs pos="50000">
              <a:schemeClr val="accent2">
                <a:hueOff val="-4600839"/>
                <a:satOff val="20382"/>
                <a:lumOff val="-7495"/>
                <a:alphaOff val="0"/>
                <a:shade val="100000"/>
                <a:satMod val="103000"/>
                <a:lumMod val="100000"/>
              </a:schemeClr>
            </a:gs>
            <a:gs pos="100000">
              <a:schemeClr val="accent2">
                <a:hueOff val="-4600839"/>
                <a:satOff val="20382"/>
                <a:lumOff val="-749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Expectations – </a:t>
          </a:r>
          <a:r>
            <a:rPr lang="en-US" sz="1800" kern="1200" dirty="0">
              <a:latin typeface="Gill Sans MT" panose="020B0502020104020203"/>
            </a:rPr>
            <a:t>Placement</a:t>
          </a:r>
          <a:endParaRPr lang="en-US" sz="1800" kern="1200" dirty="0"/>
        </a:p>
      </dsp:txBody>
      <dsp:txXfrm>
        <a:off x="20561" y="2037240"/>
        <a:ext cx="5565928" cy="380078"/>
      </dsp:txXfrm>
    </dsp:sp>
    <dsp:sp modelId="{204D4E07-1E86-9347-A9B2-DF5A00AB3EB1}">
      <dsp:nvSpPr>
        <dsp:cNvPr id="0" name=""/>
        <dsp:cNvSpPr/>
      </dsp:nvSpPr>
      <dsp:spPr>
        <a:xfrm>
          <a:off x="0" y="2489719"/>
          <a:ext cx="5607050" cy="421200"/>
        </a:xfrm>
        <a:prstGeom prst="roundRect">
          <a:avLst/>
        </a:prstGeom>
        <a:gradFill rotWithShape="0">
          <a:gsLst>
            <a:gs pos="0">
              <a:schemeClr val="accent2">
                <a:hueOff val="-5751049"/>
                <a:satOff val="25477"/>
                <a:lumOff val="-9369"/>
                <a:alphaOff val="0"/>
                <a:tint val="97000"/>
                <a:satMod val="100000"/>
                <a:lumMod val="102000"/>
              </a:schemeClr>
            </a:gs>
            <a:gs pos="50000">
              <a:schemeClr val="accent2">
                <a:hueOff val="-5751049"/>
                <a:satOff val="25477"/>
                <a:lumOff val="-9369"/>
                <a:alphaOff val="0"/>
                <a:shade val="100000"/>
                <a:satMod val="103000"/>
                <a:lumMod val="100000"/>
              </a:schemeClr>
            </a:gs>
            <a:gs pos="100000">
              <a:schemeClr val="accent2">
                <a:hueOff val="-5751049"/>
                <a:satOff val="25477"/>
                <a:lumOff val="-936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Giving feedback</a:t>
          </a:r>
        </a:p>
      </dsp:txBody>
      <dsp:txXfrm>
        <a:off x="20561" y="2510280"/>
        <a:ext cx="5565928" cy="380078"/>
      </dsp:txXfrm>
    </dsp:sp>
    <dsp:sp modelId="{4D1CCF29-FF7A-2746-8AEC-10313DE4CE20}">
      <dsp:nvSpPr>
        <dsp:cNvPr id="0" name=""/>
        <dsp:cNvSpPr/>
      </dsp:nvSpPr>
      <dsp:spPr>
        <a:xfrm>
          <a:off x="0" y="2962759"/>
          <a:ext cx="5607050" cy="421200"/>
        </a:xfrm>
        <a:prstGeom prst="roundRect">
          <a:avLst/>
        </a:prstGeom>
        <a:gradFill rotWithShape="0">
          <a:gsLst>
            <a:gs pos="0">
              <a:schemeClr val="accent2">
                <a:hueOff val="-6901259"/>
                <a:satOff val="30573"/>
                <a:lumOff val="-11243"/>
                <a:alphaOff val="0"/>
                <a:tint val="97000"/>
                <a:satMod val="100000"/>
                <a:lumMod val="102000"/>
              </a:schemeClr>
            </a:gs>
            <a:gs pos="50000">
              <a:schemeClr val="accent2">
                <a:hueOff val="-6901259"/>
                <a:satOff val="30573"/>
                <a:lumOff val="-11243"/>
                <a:alphaOff val="0"/>
                <a:shade val="100000"/>
                <a:satMod val="103000"/>
                <a:lumMod val="100000"/>
              </a:schemeClr>
            </a:gs>
            <a:gs pos="100000">
              <a:schemeClr val="accent2">
                <a:hueOff val="-6901259"/>
                <a:satOff val="30573"/>
                <a:lumOff val="-1124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Evaluations</a:t>
          </a:r>
        </a:p>
      </dsp:txBody>
      <dsp:txXfrm>
        <a:off x="20561" y="2983320"/>
        <a:ext cx="5565928" cy="380078"/>
      </dsp:txXfrm>
    </dsp:sp>
    <dsp:sp modelId="{14CC3F08-248D-254C-B419-DD8E7051F6A2}">
      <dsp:nvSpPr>
        <dsp:cNvPr id="0" name=""/>
        <dsp:cNvSpPr/>
      </dsp:nvSpPr>
      <dsp:spPr>
        <a:xfrm>
          <a:off x="0" y="3435800"/>
          <a:ext cx="5607050" cy="421200"/>
        </a:xfrm>
        <a:prstGeom prst="roundRect">
          <a:avLst/>
        </a:prstGeom>
        <a:gradFill rotWithShape="0">
          <a:gsLst>
            <a:gs pos="0">
              <a:schemeClr val="accent2">
                <a:hueOff val="-8051469"/>
                <a:satOff val="35668"/>
                <a:lumOff val="-13116"/>
                <a:alphaOff val="0"/>
                <a:tint val="97000"/>
                <a:satMod val="100000"/>
                <a:lumMod val="102000"/>
              </a:schemeClr>
            </a:gs>
            <a:gs pos="50000">
              <a:schemeClr val="accent2">
                <a:hueOff val="-8051469"/>
                <a:satOff val="35668"/>
                <a:lumOff val="-13116"/>
                <a:alphaOff val="0"/>
                <a:shade val="100000"/>
                <a:satMod val="103000"/>
                <a:lumMod val="100000"/>
              </a:schemeClr>
            </a:gs>
            <a:gs pos="100000">
              <a:schemeClr val="accent2">
                <a:hueOff val="-8051469"/>
                <a:satOff val="35668"/>
                <a:lumOff val="-1311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Tuition waivers</a:t>
          </a:r>
        </a:p>
      </dsp:txBody>
      <dsp:txXfrm>
        <a:off x="20561" y="3456361"/>
        <a:ext cx="5565928" cy="380078"/>
      </dsp:txXfrm>
    </dsp:sp>
    <dsp:sp modelId="{1E635DF2-A5B9-4B4B-82B6-AC71BDD03B20}">
      <dsp:nvSpPr>
        <dsp:cNvPr id="0" name=""/>
        <dsp:cNvSpPr/>
      </dsp:nvSpPr>
      <dsp:spPr>
        <a:xfrm>
          <a:off x="0" y="3908840"/>
          <a:ext cx="5607050" cy="421200"/>
        </a:xfrm>
        <a:prstGeom prst="roundRect">
          <a:avLst/>
        </a:prstGeom>
        <a:gradFill rotWithShape="0">
          <a:gsLst>
            <a:gs pos="0">
              <a:schemeClr val="accent2">
                <a:hueOff val="-9201678"/>
                <a:satOff val="40764"/>
                <a:lumOff val="-14990"/>
                <a:alphaOff val="0"/>
                <a:tint val="97000"/>
                <a:satMod val="100000"/>
                <a:lumMod val="102000"/>
              </a:schemeClr>
            </a:gs>
            <a:gs pos="50000">
              <a:schemeClr val="accent2">
                <a:hueOff val="-9201678"/>
                <a:satOff val="40764"/>
                <a:lumOff val="-14990"/>
                <a:alphaOff val="0"/>
                <a:shade val="100000"/>
                <a:satMod val="103000"/>
                <a:lumMod val="100000"/>
              </a:schemeClr>
            </a:gs>
            <a:gs pos="100000">
              <a:schemeClr val="accent2">
                <a:hueOff val="-9201678"/>
                <a:satOff val="40764"/>
                <a:lumOff val="-1499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Gill Sans MT" panose="020B0502020104020203"/>
            </a:rPr>
            <a:t>Substitute teaching for candidates</a:t>
          </a:r>
        </a:p>
      </dsp:txBody>
      <dsp:txXfrm>
        <a:off x="20561" y="3929401"/>
        <a:ext cx="5565928" cy="380078"/>
      </dsp:txXfrm>
    </dsp:sp>
    <dsp:sp modelId="{C1E2B52A-34BA-1646-8C6C-0A3D315B3ABD}">
      <dsp:nvSpPr>
        <dsp:cNvPr id="0" name=""/>
        <dsp:cNvSpPr/>
      </dsp:nvSpPr>
      <dsp:spPr>
        <a:xfrm>
          <a:off x="0" y="4381880"/>
          <a:ext cx="5607050" cy="42120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Questions? </a:t>
          </a:r>
        </a:p>
      </dsp:txBody>
      <dsp:txXfrm>
        <a:off x="20561" y="4402441"/>
        <a:ext cx="5565928" cy="380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12/12/2023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12/12/2023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12/12/2023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12/12/2023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ce.education.illinois.edu/cooperating-teachers/elementary/edpr432el-coo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ote.illinois.edu/cote-portal-acces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te.illinois.edu/cooperating-personnel-supervisors/cp-tuition-fee-waivers" TargetMode="External"/><Relationship Id="rId2" Type="http://schemas.openxmlformats.org/officeDocument/2006/relationships/hyperlink" Target="mailto:cote-waivers@illinois.edu" TargetMode="External"/><Relationship Id="rId1" Type="http://schemas.openxmlformats.org/officeDocument/2006/relationships/slideLayout" Target="../slideLayouts/slideLayout2.xml"/><Relationship Id="rId5" Type="http://schemas.openxmlformats.org/officeDocument/2006/relationships/hyperlink" Target="mailto:ls9@illinois.edu" TargetMode="External"/><Relationship Id="rId4" Type="http://schemas.openxmlformats.org/officeDocument/2006/relationships/hyperlink" Target="mailto:jrooseve@illinois.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te.illinois.edu/cote-portal-access" TargetMode="External"/><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qz.com/516813/you-should-demand-compliments-from-friends-and-colleagues-a-harvard-business-school-study-says/" TargetMode="External"/><Relationship Id="rId2" Type="http://schemas.openxmlformats.org/officeDocument/2006/relationships/hyperlink" Target="https://www.forbes.com/sites/alisacohn/2017/07/21/in-praise-of-positive-feedback/?sh=394b7696db65" TargetMode="Externa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forbes.com/sites/alisacohn/2017/06/20/please-stop-using-the-feedback-sandwich/#5f00ecdb7945"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Cooperating teacher orientation</a:t>
            </a:r>
          </a:p>
        </p:txBody>
      </p:sp>
      <p:sp>
        <p:nvSpPr>
          <p:cNvPr id="3" name="Subtitle 2"/>
          <p:cNvSpPr>
            <a:spLocks noGrp="1"/>
          </p:cNvSpPr>
          <p:nvPr>
            <p:ph type="subTitle" idx="1"/>
          </p:nvPr>
        </p:nvSpPr>
        <p:spPr/>
        <p:txBody>
          <a:bodyPr vert="horz" lIns="91440" tIns="45720" rIns="91440" bIns="45720" rtlCol="0" anchor="t">
            <a:normAutofit fontScale="70000" lnSpcReduction="20000"/>
          </a:bodyPr>
          <a:lstStyle/>
          <a:p>
            <a:r>
              <a:rPr lang="en-US" dirty="0"/>
              <a:t>Spring 2024</a:t>
            </a:r>
          </a:p>
          <a:p>
            <a:r>
              <a:rPr lang="en-US" dirty="0"/>
              <a:t>EDPR 432/442: Student Teaching</a:t>
            </a:r>
          </a:p>
          <a:p>
            <a:r>
              <a:rPr lang="en-US" dirty="0"/>
              <a:t>School and Community Experiences</a:t>
            </a:r>
          </a:p>
          <a:p>
            <a:r>
              <a:rPr lang="en-US" dirty="0"/>
              <a:t>College of Education | University of Illinois at Urbana-Champaign</a:t>
            </a:r>
          </a:p>
          <a:p>
            <a:endParaRPr lang="en-US" dirty="0"/>
          </a:p>
        </p:txBody>
      </p:sp>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CF8E-007A-897B-D6D1-1DB64EB3AB2B}"/>
              </a:ext>
            </a:extLst>
          </p:cNvPr>
          <p:cNvSpPr>
            <a:spLocks noGrp="1"/>
          </p:cNvSpPr>
          <p:nvPr>
            <p:ph type="title"/>
          </p:nvPr>
        </p:nvSpPr>
        <p:spPr/>
        <p:txBody>
          <a:bodyPr/>
          <a:lstStyle/>
          <a:p>
            <a:r>
              <a:rPr lang="en-US" dirty="0"/>
              <a:t>Placement expectations</a:t>
            </a:r>
          </a:p>
        </p:txBody>
      </p:sp>
      <p:sp>
        <p:nvSpPr>
          <p:cNvPr id="3" name="Content Placeholder 2">
            <a:extLst>
              <a:ext uri="{FF2B5EF4-FFF2-40B4-BE49-F238E27FC236}">
                <a16:creationId xmlns:a16="http://schemas.microsoft.com/office/drawing/2014/main" id="{61F69054-DA5E-BA70-A84C-7407B4686FAA}"/>
              </a:ext>
            </a:extLst>
          </p:cNvPr>
          <p:cNvSpPr>
            <a:spLocks noGrp="1"/>
          </p:cNvSpPr>
          <p:nvPr>
            <p:ph idx="1"/>
          </p:nvPr>
        </p:nvSpPr>
        <p:spPr/>
        <p:txBody>
          <a:bodyPr vert="horz" lIns="91440" tIns="45720" rIns="91440" bIns="45720" rtlCol="0" anchor="t">
            <a:normAutofit fontScale="92500" lnSpcReduction="10000"/>
          </a:bodyPr>
          <a:lstStyle/>
          <a:p>
            <a:r>
              <a:rPr lang="en-US" dirty="0"/>
              <a:t>Six observations</a:t>
            </a:r>
          </a:p>
          <a:p>
            <a:r>
              <a:rPr lang="en-US" dirty="0"/>
              <a:t>Takeover – minimum of 20 days</a:t>
            </a:r>
          </a:p>
          <a:p>
            <a:r>
              <a:rPr lang="en-US" dirty="0"/>
              <a:t>Midterm/Final evaluation</a:t>
            </a:r>
          </a:p>
          <a:p>
            <a:r>
              <a:rPr lang="en-US" dirty="0"/>
              <a:t>Content test </a:t>
            </a:r>
          </a:p>
          <a:p>
            <a:r>
              <a:rPr lang="en-US" dirty="0"/>
              <a:t>No </a:t>
            </a:r>
            <a:r>
              <a:rPr lang="en-US" dirty="0" err="1"/>
              <a:t>edTPA</a:t>
            </a:r>
            <a:endParaRPr lang="en-US"/>
          </a:p>
          <a:p>
            <a:r>
              <a:rPr lang="en-US" dirty="0"/>
              <a:t>Timeline: </a:t>
            </a:r>
            <a:r>
              <a:rPr lang="en-US" dirty="0">
                <a:hlinkClick r:id="rId2"/>
              </a:rPr>
              <a:t>https://sce.education.illinois.edu/cooperating-teachers/elementary/edpr432el-coop</a:t>
            </a:r>
            <a:endParaRPr lang="en-US" dirty="0"/>
          </a:p>
          <a:p>
            <a:endParaRPr lang="en-US" dirty="0"/>
          </a:p>
          <a:p>
            <a:r>
              <a:rPr lang="en-US" dirty="0"/>
              <a:t>Teach Abroad: three observations plus final evaluation</a:t>
            </a:r>
          </a:p>
          <a:p>
            <a:endParaRPr lang="en-US" dirty="0"/>
          </a:p>
          <a:p>
            <a:endParaRPr lang="en-US" dirty="0"/>
          </a:p>
          <a:p>
            <a:endParaRPr lang="en-US" dirty="0"/>
          </a:p>
        </p:txBody>
      </p:sp>
    </p:spTree>
    <p:extLst>
      <p:ext uri="{BB962C8B-B14F-4D97-AF65-F5344CB8AC3E}">
        <p14:creationId xmlns:p14="http://schemas.microsoft.com/office/powerpoint/2010/main" val="38816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4632-8182-BDDF-01F3-5914BB3A3EB3}"/>
              </a:ext>
            </a:extLst>
          </p:cNvPr>
          <p:cNvSpPr>
            <a:spLocks noGrp="1"/>
          </p:cNvSpPr>
          <p:nvPr>
            <p:ph type="title"/>
          </p:nvPr>
        </p:nvSpPr>
        <p:spPr/>
        <p:txBody>
          <a:bodyPr/>
          <a:lstStyle/>
          <a:p>
            <a:r>
              <a:rPr lang="en-US" dirty="0"/>
              <a:t>Supporting your candidate</a:t>
            </a:r>
          </a:p>
        </p:txBody>
      </p:sp>
      <p:sp>
        <p:nvSpPr>
          <p:cNvPr id="3" name="Content Placeholder 2">
            <a:extLst>
              <a:ext uri="{FF2B5EF4-FFF2-40B4-BE49-F238E27FC236}">
                <a16:creationId xmlns:a16="http://schemas.microsoft.com/office/drawing/2014/main" id="{B237B87F-4D40-F7F4-0699-A40E57C227A4}"/>
              </a:ext>
            </a:extLst>
          </p:cNvPr>
          <p:cNvSpPr>
            <a:spLocks noGrp="1"/>
          </p:cNvSpPr>
          <p:nvPr>
            <p:ph idx="1"/>
          </p:nvPr>
        </p:nvSpPr>
        <p:spPr/>
        <p:txBody>
          <a:bodyPr vert="horz" lIns="91440" tIns="45720" rIns="91440" bIns="45720" rtlCol="0" anchor="t">
            <a:normAutofit/>
          </a:bodyPr>
          <a:lstStyle/>
          <a:p>
            <a:r>
              <a:rPr lang="en-US" dirty="0"/>
              <a:t>Model</a:t>
            </a:r>
          </a:p>
          <a:p>
            <a:endParaRPr lang="en-US" dirty="0"/>
          </a:p>
          <a:p>
            <a:r>
              <a:rPr lang="en-US" dirty="0"/>
              <a:t>Reinforce, give feedback</a:t>
            </a:r>
          </a:p>
          <a:p>
            <a:endParaRPr lang="en-US" dirty="0"/>
          </a:p>
          <a:p>
            <a:r>
              <a:rPr lang="en-US" dirty="0"/>
              <a:t>Weekly feedback</a:t>
            </a:r>
          </a:p>
          <a:p>
            <a:endParaRPr lang="en-US" dirty="0"/>
          </a:p>
          <a:p>
            <a:r>
              <a:rPr lang="en-US" dirty="0"/>
              <a:t>Communicate with supervisor</a:t>
            </a:r>
          </a:p>
        </p:txBody>
      </p:sp>
    </p:spTree>
    <p:extLst>
      <p:ext uri="{BB962C8B-B14F-4D97-AF65-F5344CB8AC3E}">
        <p14:creationId xmlns:p14="http://schemas.microsoft.com/office/powerpoint/2010/main" val="267890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businesscard&#10;&#10;Description automatically generated">
            <a:extLst>
              <a:ext uri="{FF2B5EF4-FFF2-40B4-BE49-F238E27FC236}">
                <a16:creationId xmlns:a16="http://schemas.microsoft.com/office/drawing/2014/main" id="{202F42D6-A1C4-7527-F6FA-413E6A5D9F9F}"/>
              </a:ext>
            </a:extLst>
          </p:cNvPr>
          <p:cNvPicPr>
            <a:picLocks noGrp="1" noChangeAspect="1"/>
          </p:cNvPicPr>
          <p:nvPr>
            <p:ph idx="1"/>
          </p:nvPr>
        </p:nvPicPr>
        <p:blipFill>
          <a:blip r:embed="rId2"/>
          <a:stretch>
            <a:fillRect/>
          </a:stretch>
        </p:blipFill>
        <p:spPr>
          <a:xfrm>
            <a:off x="2587152" y="1271016"/>
            <a:ext cx="7473540" cy="4315968"/>
          </a:xfrm>
          <a:prstGeom prst="rect">
            <a:avLst/>
          </a:prstGeom>
        </p:spPr>
      </p:pic>
      <p:sp>
        <p:nvSpPr>
          <p:cNvPr id="11" name="Oval 10">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8A8D0-6AB6-7DB0-7BCC-E962BAB74DD4}"/>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100">
                <a:solidFill>
                  <a:srgbClr val="FFFFFF"/>
                </a:solidFill>
              </a:rPr>
              <a:t>Stages of learning</a:t>
            </a:r>
          </a:p>
        </p:txBody>
      </p:sp>
      <p:sp>
        <p:nvSpPr>
          <p:cNvPr id="3" name="TextBox 2">
            <a:extLst>
              <a:ext uri="{FF2B5EF4-FFF2-40B4-BE49-F238E27FC236}">
                <a16:creationId xmlns:a16="http://schemas.microsoft.com/office/drawing/2014/main" id="{B23CADB7-E03E-672C-EE2B-FA8D7600315F}"/>
              </a:ext>
            </a:extLst>
          </p:cNvPr>
          <p:cNvSpPr txBox="1"/>
          <p:nvPr/>
        </p:nvSpPr>
        <p:spPr>
          <a:xfrm>
            <a:off x="1932393" y="4611842"/>
            <a:ext cx="15256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rgbClr val="C00000"/>
                </a:solidFill>
              </a:rPr>
              <a:t>This is a slide we share with candidates.</a:t>
            </a:r>
          </a:p>
        </p:txBody>
      </p:sp>
    </p:spTree>
    <p:extLst>
      <p:ext uri="{BB962C8B-B14F-4D97-AF65-F5344CB8AC3E}">
        <p14:creationId xmlns:p14="http://schemas.microsoft.com/office/powerpoint/2010/main" val="190914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0303-A313-5D51-39F3-9262D8BD0C21}"/>
              </a:ext>
            </a:extLst>
          </p:cNvPr>
          <p:cNvSpPr>
            <a:spLocks noGrp="1"/>
          </p:cNvSpPr>
          <p:nvPr>
            <p:ph type="title"/>
          </p:nvPr>
        </p:nvSpPr>
        <p:spPr/>
        <p:txBody>
          <a:bodyPr>
            <a:normAutofit/>
          </a:bodyPr>
          <a:lstStyle/>
          <a:p>
            <a:r>
              <a:rPr lang="en-US" sz="2400" dirty="0"/>
              <a:t>What do Candidates need in this stage?</a:t>
            </a:r>
          </a:p>
        </p:txBody>
      </p:sp>
      <p:sp>
        <p:nvSpPr>
          <p:cNvPr id="3" name="Content Placeholder 2">
            <a:extLst>
              <a:ext uri="{FF2B5EF4-FFF2-40B4-BE49-F238E27FC236}">
                <a16:creationId xmlns:a16="http://schemas.microsoft.com/office/drawing/2014/main" id="{A876201F-F7CE-5040-1E55-A92ABAEDA6F9}"/>
              </a:ext>
            </a:extLst>
          </p:cNvPr>
          <p:cNvSpPr>
            <a:spLocks noGrp="1"/>
          </p:cNvSpPr>
          <p:nvPr>
            <p:ph idx="1"/>
          </p:nvPr>
        </p:nvSpPr>
        <p:spPr/>
        <p:txBody>
          <a:bodyPr vert="horz" lIns="91440" tIns="45720" rIns="91440" bIns="45720" rtlCol="0" anchor="t">
            <a:normAutofit/>
          </a:bodyPr>
          <a:lstStyle/>
          <a:p>
            <a:r>
              <a:rPr lang="en-US" dirty="0"/>
              <a:t>LOTS of </a:t>
            </a:r>
          </a:p>
          <a:p>
            <a:pPr lvl="1"/>
            <a:r>
              <a:rPr lang="en-US" dirty="0"/>
              <a:t>Affirmation</a:t>
            </a:r>
          </a:p>
          <a:p>
            <a:pPr lvl="1"/>
            <a:r>
              <a:rPr lang="en-US" dirty="0"/>
              <a:t>Practice</a:t>
            </a:r>
          </a:p>
          <a:p>
            <a:pPr lvl="1"/>
            <a:r>
              <a:rPr lang="en-US" dirty="0"/>
              <a:t>Support</a:t>
            </a:r>
          </a:p>
          <a:p>
            <a:pPr lvl="1"/>
            <a:r>
              <a:rPr lang="en-US" dirty="0"/>
              <a:t>Patience</a:t>
            </a:r>
          </a:p>
          <a:p>
            <a:pPr lvl="1"/>
            <a:r>
              <a:rPr lang="en-US" dirty="0"/>
              <a:t>Opportunities to try new things</a:t>
            </a:r>
          </a:p>
          <a:p>
            <a:pPr lvl="1"/>
            <a:r>
              <a:rPr lang="en-US" dirty="0"/>
              <a:t>Tips and tricks from a seasoned professional</a:t>
            </a:r>
          </a:p>
          <a:p>
            <a:pPr marL="0" indent="0">
              <a:buNone/>
            </a:pPr>
            <a:endParaRPr lang="en-US" dirty="0"/>
          </a:p>
        </p:txBody>
      </p:sp>
    </p:spTree>
    <p:extLst>
      <p:ext uri="{BB962C8B-B14F-4D97-AF65-F5344CB8AC3E}">
        <p14:creationId xmlns:p14="http://schemas.microsoft.com/office/powerpoint/2010/main" val="267131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BF98-02CF-DAC1-4E66-9CCACFA0B3B6}"/>
              </a:ext>
            </a:extLst>
          </p:cNvPr>
          <p:cNvSpPr>
            <a:spLocks noGrp="1"/>
          </p:cNvSpPr>
          <p:nvPr>
            <p:ph type="title"/>
          </p:nvPr>
        </p:nvSpPr>
        <p:spPr/>
        <p:txBody>
          <a:bodyPr/>
          <a:lstStyle/>
          <a:p>
            <a:r>
              <a:rPr lang="en-US" dirty="0"/>
              <a:t>Giving feedback</a:t>
            </a:r>
          </a:p>
        </p:txBody>
      </p:sp>
      <p:sp>
        <p:nvSpPr>
          <p:cNvPr id="3" name="Content Placeholder 2">
            <a:extLst>
              <a:ext uri="{FF2B5EF4-FFF2-40B4-BE49-F238E27FC236}">
                <a16:creationId xmlns:a16="http://schemas.microsoft.com/office/drawing/2014/main" id="{B3A20ACA-879A-372C-953E-18994B94E333}"/>
              </a:ext>
            </a:extLst>
          </p:cNvPr>
          <p:cNvSpPr>
            <a:spLocks noGrp="1"/>
          </p:cNvSpPr>
          <p:nvPr>
            <p:ph idx="1"/>
          </p:nvPr>
        </p:nvSpPr>
        <p:spPr/>
        <p:txBody>
          <a:bodyPr vert="horz" lIns="91440" tIns="45720" rIns="91440" bIns="45720" rtlCol="0" anchor="t">
            <a:normAutofit fontScale="62500" lnSpcReduction="20000"/>
          </a:bodyPr>
          <a:lstStyle/>
          <a:p>
            <a:r>
              <a:rPr lang="en-US" dirty="0"/>
              <a:t>Why is feedback important? </a:t>
            </a:r>
            <a:endParaRPr lang="en-US"/>
          </a:p>
          <a:p>
            <a:endParaRPr lang="en-US" dirty="0"/>
          </a:p>
          <a:p>
            <a:r>
              <a:rPr lang="en-US" dirty="0"/>
              <a:t>How do you reinforce the students in your class?</a:t>
            </a:r>
          </a:p>
          <a:p>
            <a:endParaRPr lang="en-US" dirty="0"/>
          </a:p>
          <a:p>
            <a:r>
              <a:rPr lang="en-US" dirty="0"/>
              <a:t>How do you correct and shape students in your class? </a:t>
            </a:r>
          </a:p>
          <a:p>
            <a:endParaRPr lang="en-US" dirty="0"/>
          </a:p>
          <a:p>
            <a:r>
              <a:rPr lang="en-US" dirty="0"/>
              <a:t>Do you approach feedback differently with your teacher candidates?</a:t>
            </a:r>
          </a:p>
          <a:p>
            <a:pPr lvl="1"/>
            <a:r>
              <a:rPr lang="en-US" dirty="0"/>
              <a:t>Ratio of positive to negative</a:t>
            </a:r>
          </a:p>
          <a:p>
            <a:pPr lvl="1"/>
            <a:r>
              <a:rPr lang="en-US" dirty="0"/>
              <a:t>Timeliness</a:t>
            </a:r>
          </a:p>
          <a:p>
            <a:pPr lvl="1"/>
            <a:r>
              <a:rPr lang="en-US" dirty="0"/>
              <a:t>Frequency</a:t>
            </a:r>
          </a:p>
          <a:p>
            <a:pPr lvl="1"/>
            <a:r>
              <a:rPr lang="en-US" dirty="0"/>
              <a:t>How does your use of feedback reflect on you as a leader?</a:t>
            </a:r>
          </a:p>
          <a:p>
            <a:pPr lvl="1"/>
            <a:r>
              <a:rPr lang="en-US"/>
              <a:t>Comfort level with giving corrective feedback</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2792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15B4-0418-8071-35D5-578EA50F9584}"/>
              </a:ext>
            </a:extLst>
          </p:cNvPr>
          <p:cNvSpPr>
            <a:spLocks noGrp="1"/>
          </p:cNvSpPr>
          <p:nvPr>
            <p:ph type="title"/>
          </p:nvPr>
        </p:nvSpPr>
        <p:spPr/>
        <p:txBody>
          <a:bodyPr/>
          <a:lstStyle/>
          <a:p>
            <a:r>
              <a:rPr lang="en-US" dirty="0"/>
              <a:t>Feedback resources</a:t>
            </a:r>
          </a:p>
        </p:txBody>
      </p:sp>
      <p:sp>
        <p:nvSpPr>
          <p:cNvPr id="3" name="Content Placeholder 2">
            <a:extLst>
              <a:ext uri="{FF2B5EF4-FFF2-40B4-BE49-F238E27FC236}">
                <a16:creationId xmlns:a16="http://schemas.microsoft.com/office/drawing/2014/main" id="{982562A5-C579-4C65-FA08-3ABFA753B69C}"/>
              </a:ext>
            </a:extLst>
          </p:cNvPr>
          <p:cNvSpPr>
            <a:spLocks noGrp="1"/>
          </p:cNvSpPr>
          <p:nvPr>
            <p:ph idx="1"/>
          </p:nvPr>
        </p:nvSpPr>
        <p:spPr/>
        <p:txBody>
          <a:bodyPr vert="horz" lIns="91440" tIns="45720" rIns="91440" bIns="45720" rtlCol="0" anchor="t">
            <a:normAutofit/>
          </a:bodyPr>
          <a:lstStyle/>
          <a:p>
            <a:pPr marL="0" indent="0" algn="ctr">
              <a:buNone/>
            </a:pPr>
            <a:r>
              <a:rPr lang="en-US" dirty="0"/>
              <a:t>Please spend some time with the slides at the end of the presentation. </a:t>
            </a:r>
            <a:endParaRPr lang="en-US"/>
          </a:p>
          <a:p>
            <a:endParaRPr lang="en-US" dirty="0"/>
          </a:p>
          <a:p>
            <a:endParaRPr lang="en-US" dirty="0"/>
          </a:p>
        </p:txBody>
      </p:sp>
      <p:pic>
        <p:nvPicPr>
          <p:cNvPr id="4" name="Graphic 4" descr="Chat with solid fill">
            <a:extLst>
              <a:ext uri="{FF2B5EF4-FFF2-40B4-BE49-F238E27FC236}">
                <a16:creationId xmlns:a16="http://schemas.microsoft.com/office/drawing/2014/main" id="{B44E1B4C-D065-975D-8D08-E679D76AF4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6853" y="3292643"/>
            <a:ext cx="2237873" cy="2237873"/>
          </a:xfrm>
          <a:prstGeom prst="rect">
            <a:avLst/>
          </a:prstGeom>
        </p:spPr>
      </p:pic>
    </p:spTree>
    <p:extLst>
      <p:ext uri="{BB962C8B-B14F-4D97-AF65-F5344CB8AC3E}">
        <p14:creationId xmlns:p14="http://schemas.microsoft.com/office/powerpoint/2010/main" val="90668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BCE2-94A7-DBA4-8970-395A1026A66F}"/>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4349DF30-FA1D-BCED-E1CE-0BFDFDE371A9}"/>
              </a:ext>
            </a:extLst>
          </p:cNvPr>
          <p:cNvSpPr>
            <a:spLocks noGrp="1"/>
          </p:cNvSpPr>
          <p:nvPr>
            <p:ph idx="1"/>
          </p:nvPr>
        </p:nvSpPr>
        <p:spPr/>
        <p:txBody>
          <a:bodyPr vert="horz" lIns="91440" tIns="45720" rIns="91440" bIns="45720" rtlCol="0" anchor="t">
            <a:normAutofit/>
          </a:bodyPr>
          <a:lstStyle/>
          <a:p>
            <a:r>
              <a:rPr lang="en-US" dirty="0"/>
              <a:t>Observation feedback from supervisor</a:t>
            </a:r>
          </a:p>
          <a:p>
            <a:r>
              <a:rPr lang="en-US" dirty="0"/>
              <a:t>Weekly written feedback from cooperating teacher (any format is acceptable)</a:t>
            </a:r>
          </a:p>
          <a:p>
            <a:r>
              <a:rPr lang="en-US" dirty="0"/>
              <a:t>Midterm/Final (candidate, cooperating teacher, and supervisor)</a:t>
            </a:r>
          </a:p>
          <a:p>
            <a:pPr lvl="1"/>
            <a:r>
              <a:rPr lang="en-US" dirty="0"/>
              <a:t>Portal: </a:t>
            </a:r>
            <a:r>
              <a:rPr lang="en-US" dirty="0">
                <a:ea typeface="+mn-lt"/>
                <a:cs typeface="+mn-lt"/>
                <a:hlinkClick r:id="rId2"/>
              </a:rPr>
              <a:t>https://cote.illinois.edu/cote-portal-access</a:t>
            </a:r>
            <a:endParaRPr lang="en-US" dirty="0"/>
          </a:p>
          <a:p>
            <a:endParaRPr lang="en-US" dirty="0"/>
          </a:p>
          <a:p>
            <a:r>
              <a:rPr lang="en-US" dirty="0"/>
              <a:t>Support plans</a:t>
            </a:r>
          </a:p>
        </p:txBody>
      </p:sp>
    </p:spTree>
    <p:extLst>
      <p:ext uri="{BB962C8B-B14F-4D97-AF65-F5344CB8AC3E}">
        <p14:creationId xmlns:p14="http://schemas.microsoft.com/office/powerpoint/2010/main" val="118489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A4FA-6BD2-8D55-B30B-AF14092474E3}"/>
              </a:ext>
            </a:extLst>
          </p:cNvPr>
          <p:cNvSpPr>
            <a:spLocks noGrp="1"/>
          </p:cNvSpPr>
          <p:nvPr>
            <p:ph type="title"/>
          </p:nvPr>
        </p:nvSpPr>
        <p:spPr/>
        <p:txBody>
          <a:bodyPr/>
          <a:lstStyle/>
          <a:p>
            <a:r>
              <a:rPr lang="en-US" dirty="0"/>
              <a:t>supports</a:t>
            </a:r>
          </a:p>
        </p:txBody>
      </p:sp>
      <p:sp>
        <p:nvSpPr>
          <p:cNvPr id="3" name="Content Placeholder 2">
            <a:extLst>
              <a:ext uri="{FF2B5EF4-FFF2-40B4-BE49-F238E27FC236}">
                <a16:creationId xmlns:a16="http://schemas.microsoft.com/office/drawing/2014/main" id="{9412C1CD-46D6-4461-E07B-E51CC0476DF4}"/>
              </a:ext>
            </a:extLst>
          </p:cNvPr>
          <p:cNvSpPr>
            <a:spLocks noGrp="1"/>
          </p:cNvSpPr>
          <p:nvPr>
            <p:ph idx="1"/>
          </p:nvPr>
        </p:nvSpPr>
        <p:spPr/>
        <p:txBody>
          <a:bodyPr vert="horz" lIns="91440" tIns="45720" rIns="91440" bIns="45720" rtlCol="0" anchor="t">
            <a:normAutofit/>
          </a:bodyPr>
          <a:lstStyle/>
          <a:p>
            <a:r>
              <a:rPr lang="en-US" dirty="0"/>
              <a:t>Disposition Concern Form</a:t>
            </a:r>
          </a:p>
          <a:p>
            <a:endParaRPr lang="en-US" dirty="0"/>
          </a:p>
          <a:p>
            <a:r>
              <a:rPr lang="en-US" dirty="0"/>
              <a:t>Remediation Plan</a:t>
            </a:r>
          </a:p>
          <a:p>
            <a:endParaRPr lang="en-US" dirty="0"/>
          </a:p>
          <a:p>
            <a:r>
              <a:rPr lang="en-US" dirty="0"/>
              <a:t>Professional Growth Plan</a:t>
            </a:r>
          </a:p>
        </p:txBody>
      </p:sp>
    </p:spTree>
    <p:extLst>
      <p:ext uri="{BB962C8B-B14F-4D97-AF65-F5344CB8AC3E}">
        <p14:creationId xmlns:p14="http://schemas.microsoft.com/office/powerpoint/2010/main" val="56179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D383211A-A58C-6242-02B5-20F38B4A54B4}"/>
              </a:ext>
            </a:extLst>
          </p:cNvPr>
          <p:cNvPicPr>
            <a:picLocks noChangeAspect="1"/>
          </p:cNvPicPr>
          <p:nvPr/>
        </p:nvPicPr>
        <p:blipFill>
          <a:blip r:embed="rId2"/>
          <a:stretch>
            <a:fillRect/>
          </a:stretch>
        </p:blipFill>
        <p:spPr>
          <a:xfrm>
            <a:off x="1759339" y="318457"/>
            <a:ext cx="9419770" cy="6381781"/>
          </a:xfrm>
          <a:prstGeom prst="rect">
            <a:avLst/>
          </a:prstGeom>
        </p:spPr>
      </p:pic>
    </p:spTree>
    <p:extLst>
      <p:ext uri="{BB962C8B-B14F-4D97-AF65-F5344CB8AC3E}">
        <p14:creationId xmlns:p14="http://schemas.microsoft.com/office/powerpoint/2010/main" val="330592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E1FB-F5F2-F7F9-E59E-ADA7ACE51086}"/>
              </a:ext>
            </a:extLst>
          </p:cNvPr>
          <p:cNvSpPr>
            <a:spLocks noGrp="1"/>
          </p:cNvSpPr>
          <p:nvPr>
            <p:ph type="title"/>
          </p:nvPr>
        </p:nvSpPr>
        <p:spPr/>
        <p:txBody>
          <a:bodyPr/>
          <a:lstStyle/>
          <a:p>
            <a:r>
              <a:rPr lang="en-US" dirty="0"/>
              <a:t>The supervisor</a:t>
            </a:r>
          </a:p>
        </p:txBody>
      </p:sp>
      <p:sp>
        <p:nvSpPr>
          <p:cNvPr id="3" name="Content Placeholder 2">
            <a:extLst>
              <a:ext uri="{FF2B5EF4-FFF2-40B4-BE49-F238E27FC236}">
                <a16:creationId xmlns:a16="http://schemas.microsoft.com/office/drawing/2014/main" id="{5764B966-2E53-8B81-B1B6-F520324E4B80}"/>
              </a:ext>
            </a:extLst>
          </p:cNvPr>
          <p:cNvSpPr>
            <a:spLocks noGrp="1"/>
          </p:cNvSpPr>
          <p:nvPr>
            <p:ph idx="1"/>
          </p:nvPr>
        </p:nvSpPr>
        <p:spPr/>
        <p:txBody>
          <a:bodyPr vert="horz" lIns="91440" tIns="45720" rIns="91440" bIns="45720" rtlCol="0" anchor="t">
            <a:normAutofit/>
          </a:bodyPr>
          <a:lstStyle/>
          <a:p>
            <a:r>
              <a:rPr lang="en-US" dirty="0"/>
              <a:t>Role, responsibility</a:t>
            </a:r>
          </a:p>
          <a:p>
            <a:pPr marL="0" indent="0">
              <a:buNone/>
            </a:pPr>
            <a:endParaRPr lang="en-US" dirty="0"/>
          </a:p>
          <a:p>
            <a:r>
              <a:rPr lang="en-US"/>
              <a:t>Communication </a:t>
            </a:r>
          </a:p>
        </p:txBody>
      </p:sp>
    </p:spTree>
    <p:extLst>
      <p:ext uri="{BB962C8B-B14F-4D97-AF65-F5344CB8AC3E}">
        <p14:creationId xmlns:p14="http://schemas.microsoft.com/office/powerpoint/2010/main" val="285580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9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ign&#10;&#10;Description automatically generated with low confidence">
            <a:extLst>
              <a:ext uri="{FF2B5EF4-FFF2-40B4-BE49-F238E27FC236}">
                <a16:creationId xmlns:a16="http://schemas.microsoft.com/office/drawing/2014/main" id="{81090BE8-19A9-4630-8DA4-C9125ADED0E5}"/>
              </a:ext>
            </a:extLst>
          </p:cNvPr>
          <p:cNvPicPr>
            <a:picLocks noChangeAspect="1"/>
          </p:cNvPicPr>
          <p:nvPr/>
        </p:nvPicPr>
        <p:blipFill>
          <a:blip r:embed="rId2"/>
          <a:stretch>
            <a:fillRect/>
          </a:stretch>
        </p:blipFill>
        <p:spPr>
          <a:xfrm>
            <a:off x="4655820" y="1124712"/>
            <a:ext cx="2880360" cy="4608576"/>
          </a:xfrm>
          <a:prstGeom prst="rect">
            <a:avLst/>
          </a:prstGeom>
        </p:spPr>
      </p:pic>
    </p:spTree>
    <p:extLst>
      <p:ext uri="{BB962C8B-B14F-4D97-AF65-F5344CB8AC3E}">
        <p14:creationId xmlns:p14="http://schemas.microsoft.com/office/powerpoint/2010/main" val="616756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313F-7BF8-DE6F-37C7-0A4260B88472}"/>
              </a:ext>
            </a:extLst>
          </p:cNvPr>
          <p:cNvSpPr>
            <a:spLocks noGrp="1"/>
          </p:cNvSpPr>
          <p:nvPr>
            <p:ph type="title"/>
          </p:nvPr>
        </p:nvSpPr>
        <p:spPr/>
        <p:txBody>
          <a:bodyPr/>
          <a:lstStyle/>
          <a:p>
            <a:r>
              <a:rPr lang="en-US" dirty="0"/>
              <a:t>Immediate actions to welcome your candidate</a:t>
            </a:r>
          </a:p>
        </p:txBody>
      </p:sp>
      <p:sp>
        <p:nvSpPr>
          <p:cNvPr id="3" name="Content Placeholder 2">
            <a:extLst>
              <a:ext uri="{FF2B5EF4-FFF2-40B4-BE49-F238E27FC236}">
                <a16:creationId xmlns:a16="http://schemas.microsoft.com/office/drawing/2014/main" id="{5B695A04-12FB-5A8B-5EB1-F127EAE95FD6}"/>
              </a:ext>
            </a:extLst>
          </p:cNvPr>
          <p:cNvSpPr>
            <a:spLocks noGrp="1"/>
          </p:cNvSpPr>
          <p:nvPr>
            <p:ph idx="1"/>
          </p:nvPr>
        </p:nvSpPr>
        <p:spPr/>
        <p:txBody>
          <a:bodyPr vert="horz" lIns="91440" tIns="45720" rIns="91440" bIns="45720" rtlCol="0" anchor="t">
            <a:normAutofit fontScale="92500" lnSpcReduction="20000"/>
          </a:bodyPr>
          <a:lstStyle/>
          <a:p>
            <a:r>
              <a:rPr lang="en-US" dirty="0"/>
              <a:t>Exchange contact information (set boundaries!)</a:t>
            </a:r>
          </a:p>
          <a:p>
            <a:r>
              <a:rPr lang="en-US" dirty="0"/>
              <a:t>Show them where to put their belongings</a:t>
            </a:r>
          </a:p>
          <a:p>
            <a:r>
              <a:rPr lang="en-US" dirty="0"/>
              <a:t>Tour the school</a:t>
            </a:r>
          </a:p>
          <a:p>
            <a:r>
              <a:rPr lang="en-US" dirty="0"/>
              <a:t>Introduce them to staff</a:t>
            </a:r>
          </a:p>
          <a:p>
            <a:r>
              <a:rPr lang="en-US" dirty="0"/>
              <a:t>Show them how to access your online curriculum and classroom (work with district IT to get them an email account)</a:t>
            </a:r>
          </a:p>
          <a:p>
            <a:r>
              <a:rPr lang="en-US" dirty="0"/>
              <a:t>Have them introduce themselves to the students in a creative way</a:t>
            </a:r>
          </a:p>
          <a:p>
            <a:r>
              <a:rPr lang="en-US" dirty="0"/>
              <a:t>Post their name on the board</a:t>
            </a:r>
          </a:p>
          <a:p>
            <a:r>
              <a:rPr lang="en-US" dirty="0"/>
              <a:t>Be clear and specific about what you would like them to do the first few days and weeks</a:t>
            </a:r>
          </a:p>
        </p:txBody>
      </p:sp>
    </p:spTree>
    <p:extLst>
      <p:ext uri="{BB962C8B-B14F-4D97-AF65-F5344CB8AC3E}">
        <p14:creationId xmlns:p14="http://schemas.microsoft.com/office/powerpoint/2010/main" val="2415743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1E7B-E304-E5BF-274B-0FAB62A559C5}"/>
              </a:ext>
            </a:extLst>
          </p:cNvPr>
          <p:cNvSpPr>
            <a:spLocks noGrp="1"/>
          </p:cNvSpPr>
          <p:nvPr>
            <p:ph type="title"/>
          </p:nvPr>
        </p:nvSpPr>
        <p:spPr/>
        <p:txBody>
          <a:bodyPr/>
          <a:lstStyle/>
          <a:p>
            <a:r>
              <a:rPr lang="en-US" dirty="0"/>
              <a:t>Tuition waivers</a:t>
            </a:r>
          </a:p>
        </p:txBody>
      </p:sp>
      <p:sp>
        <p:nvSpPr>
          <p:cNvPr id="3" name="Content Placeholder 2">
            <a:extLst>
              <a:ext uri="{FF2B5EF4-FFF2-40B4-BE49-F238E27FC236}">
                <a16:creationId xmlns:a16="http://schemas.microsoft.com/office/drawing/2014/main" id="{19947D2F-35F5-A765-9A0E-A90D5DEECF33}"/>
              </a:ext>
            </a:extLst>
          </p:cNvPr>
          <p:cNvSpPr>
            <a:spLocks noGrp="1"/>
          </p:cNvSpPr>
          <p:nvPr>
            <p:ph idx="1"/>
          </p:nvPr>
        </p:nvSpPr>
        <p:spPr/>
        <p:txBody>
          <a:bodyPr vert="horz" lIns="91440" tIns="45720" rIns="91440" bIns="45720" rtlCol="0" anchor="t">
            <a:normAutofit fontScale="70000" lnSpcReduction="20000"/>
          </a:bodyPr>
          <a:lstStyle/>
          <a:p>
            <a:r>
              <a:rPr lang="en-US" dirty="0"/>
              <a:t>Non-degree vs. Master’s/Endorsement/Doctoral</a:t>
            </a:r>
          </a:p>
          <a:p>
            <a:endParaRPr lang="en-US" dirty="0"/>
          </a:p>
          <a:p>
            <a:r>
              <a:rPr lang="en-US" dirty="0"/>
              <a:t>Contact Council on Teacher Education with questions! </a:t>
            </a:r>
          </a:p>
          <a:p>
            <a:pPr lvl="1"/>
            <a:r>
              <a:rPr lang="en-US" u="sng" dirty="0">
                <a:ea typeface="+mn-lt"/>
                <a:cs typeface="+mn-lt"/>
                <a:hlinkClick r:id="rId2"/>
              </a:rPr>
              <a:t>cote-waivers@illinois.edu</a:t>
            </a:r>
            <a:endParaRPr lang="en-US" dirty="0"/>
          </a:p>
          <a:p>
            <a:pPr lvl="1"/>
            <a:r>
              <a:rPr lang="en-US" dirty="0">
                <a:ea typeface="+mn-lt"/>
                <a:cs typeface="+mn-lt"/>
                <a:hlinkClick r:id="rId3"/>
              </a:rPr>
              <a:t>https://cote.illinois.edu/cooperating-personnel-supervisors/cp-tuition-fee-waivers</a:t>
            </a:r>
            <a:endParaRPr lang="en-US" u="sng" dirty="0"/>
          </a:p>
          <a:p>
            <a:pPr lvl="1"/>
            <a:endParaRPr lang="en-US" dirty="0"/>
          </a:p>
          <a:p>
            <a:pPr lvl="1"/>
            <a:r>
              <a:rPr lang="en-US" dirty="0"/>
              <a:t>ONLINE PROGRAMS::::::&gt;&gt;&gt;</a:t>
            </a:r>
          </a:p>
          <a:p>
            <a:r>
              <a:rPr lang="en-US" b="1" dirty="0"/>
              <a:t>Waiver Information</a:t>
            </a:r>
            <a:endParaRPr lang="en-US" dirty="0"/>
          </a:p>
          <a:p>
            <a:pPr lvl="1"/>
            <a:r>
              <a:rPr lang="en-US" sz="1400" dirty="0">
                <a:solidFill>
                  <a:srgbClr val="252525"/>
                </a:solidFill>
                <a:ea typeface="+mn-lt"/>
                <a:cs typeface="+mn-lt"/>
              </a:rPr>
              <a:t>If you are intending to use a Cooperating Teacher Waiver to complete an </a:t>
            </a:r>
            <a:r>
              <a:rPr lang="en-US" sz="1400" u="sng" dirty="0">
                <a:solidFill>
                  <a:srgbClr val="252525"/>
                </a:solidFill>
                <a:ea typeface="+mn-lt"/>
                <a:cs typeface="+mn-lt"/>
              </a:rPr>
              <a:t>online degree</a:t>
            </a:r>
            <a:r>
              <a:rPr lang="en-US" sz="1400" dirty="0">
                <a:solidFill>
                  <a:srgbClr val="252525"/>
                </a:solidFill>
                <a:ea typeface="+mn-lt"/>
                <a:cs typeface="+mn-lt"/>
              </a:rPr>
              <a:t> through the College of Education, you </a:t>
            </a:r>
            <a:r>
              <a:rPr lang="en-US" sz="1400" u="sng" dirty="0">
                <a:solidFill>
                  <a:srgbClr val="252525"/>
                </a:solidFill>
                <a:ea typeface="+mn-lt"/>
                <a:cs typeface="+mn-lt"/>
              </a:rPr>
              <a:t>must</a:t>
            </a:r>
            <a:r>
              <a:rPr lang="en-US" sz="1400" dirty="0">
                <a:solidFill>
                  <a:srgbClr val="252525"/>
                </a:solidFill>
                <a:ea typeface="+mn-lt"/>
                <a:cs typeface="+mn-lt"/>
              </a:rPr>
              <a:t> contact both Jena Pfoff (</a:t>
            </a:r>
            <a:r>
              <a:rPr lang="en-US" sz="1400" u="sng" dirty="0">
                <a:ea typeface="+mn-lt"/>
                <a:cs typeface="+mn-lt"/>
                <a:hlinkClick r:id="rId4"/>
              </a:rPr>
              <a:t>jrooseve@illinois.edu</a:t>
            </a:r>
            <a:r>
              <a:rPr lang="en-US" sz="1400" dirty="0">
                <a:solidFill>
                  <a:srgbClr val="252525"/>
                </a:solidFill>
                <a:ea typeface="+mn-lt"/>
                <a:cs typeface="+mn-lt"/>
              </a:rPr>
              <a:t>) and Linda Stimson (</a:t>
            </a:r>
            <a:r>
              <a:rPr lang="en-US" sz="1400" u="sng" dirty="0">
                <a:ea typeface="+mn-lt"/>
                <a:cs typeface="+mn-lt"/>
                <a:hlinkClick r:id="rId5"/>
              </a:rPr>
              <a:t>ls9@illinois.edu</a:t>
            </a:r>
            <a:r>
              <a:rPr lang="en-US" sz="1400" dirty="0">
                <a:solidFill>
                  <a:srgbClr val="252525"/>
                </a:solidFill>
                <a:ea typeface="+mn-lt"/>
                <a:cs typeface="+mn-lt"/>
              </a:rPr>
              <a:t>) </a:t>
            </a:r>
            <a:r>
              <a:rPr lang="en-US" sz="1400" u="sng" dirty="0">
                <a:solidFill>
                  <a:srgbClr val="252525"/>
                </a:solidFill>
                <a:ea typeface="+mn-lt"/>
                <a:cs typeface="+mn-lt"/>
              </a:rPr>
              <a:t>after</a:t>
            </a:r>
            <a:r>
              <a:rPr lang="en-US" sz="1400" dirty="0">
                <a:solidFill>
                  <a:srgbClr val="252525"/>
                </a:solidFill>
                <a:ea typeface="+mn-lt"/>
                <a:cs typeface="+mn-lt"/>
              </a:rPr>
              <a:t> submitting your application to the Graduate College in order to utilize the Cooperating Teacher Waiver. Your subject line should read, “Cooperating Teacher Waiver – Online Program."</a:t>
            </a:r>
            <a:endParaRPr lang="en-US"/>
          </a:p>
          <a:p>
            <a:pPr lvl="1"/>
            <a:r>
              <a:rPr lang="en-US" sz="1400" u="sng" dirty="0">
                <a:ea typeface="+mn-lt"/>
                <a:cs typeface="+mn-lt"/>
                <a:hlinkClick r:id="rId3"/>
              </a:rPr>
              <a:t>https://cote.illinois.edu/cooperating-personnel-supervisors/cp-tuition-fee-waivers</a:t>
            </a:r>
            <a:endParaRPr lang="en-US"/>
          </a:p>
          <a:p>
            <a:pPr lvl="1"/>
            <a:endParaRPr lang="en-US" dirty="0"/>
          </a:p>
          <a:p>
            <a:endParaRPr lang="en-US" dirty="0"/>
          </a:p>
        </p:txBody>
      </p:sp>
    </p:spTree>
    <p:extLst>
      <p:ext uri="{BB962C8B-B14F-4D97-AF65-F5344CB8AC3E}">
        <p14:creationId xmlns:p14="http://schemas.microsoft.com/office/powerpoint/2010/main" val="260232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BBA1-D276-E036-7019-6D5A97F3061C}"/>
              </a:ext>
            </a:extLst>
          </p:cNvPr>
          <p:cNvSpPr>
            <a:spLocks noGrp="1"/>
          </p:cNvSpPr>
          <p:nvPr>
            <p:ph type="title"/>
          </p:nvPr>
        </p:nvSpPr>
        <p:spPr/>
        <p:txBody>
          <a:bodyPr/>
          <a:lstStyle/>
          <a:p>
            <a:r>
              <a:rPr lang="en-US" dirty="0"/>
              <a:t>Sub opportunities</a:t>
            </a:r>
          </a:p>
        </p:txBody>
      </p:sp>
      <p:sp>
        <p:nvSpPr>
          <p:cNvPr id="3" name="Content Placeholder 2">
            <a:extLst>
              <a:ext uri="{FF2B5EF4-FFF2-40B4-BE49-F238E27FC236}">
                <a16:creationId xmlns:a16="http://schemas.microsoft.com/office/drawing/2014/main" id="{F51DE03E-F9AC-AEE2-7F68-AA9C48FC1875}"/>
              </a:ext>
            </a:extLst>
          </p:cNvPr>
          <p:cNvSpPr>
            <a:spLocks noGrp="1"/>
          </p:cNvSpPr>
          <p:nvPr>
            <p:ph idx="1"/>
          </p:nvPr>
        </p:nvSpPr>
        <p:spPr/>
        <p:txBody>
          <a:bodyPr vert="horz" lIns="91440" tIns="45720" rIns="91440" bIns="45720" rtlCol="0" anchor="t">
            <a:normAutofit/>
          </a:bodyPr>
          <a:lstStyle/>
          <a:p>
            <a:r>
              <a:rPr lang="en-US" dirty="0"/>
              <a:t>Candidates have been encouraged to apply for their sub license</a:t>
            </a:r>
          </a:p>
          <a:p>
            <a:r>
              <a:rPr lang="en-US" dirty="0"/>
              <a:t>May be able to sub </a:t>
            </a:r>
            <a:r>
              <a:rPr lang="en-US" b="1" u="sng" dirty="0"/>
              <a:t>for cooperating teacher</a:t>
            </a:r>
            <a:r>
              <a:rPr lang="en-US" dirty="0"/>
              <a:t> for a limited number of days</a:t>
            </a:r>
          </a:p>
          <a:p>
            <a:pPr lvl="1"/>
            <a:r>
              <a:rPr lang="en-US"/>
              <a:t>5 before takeover</a:t>
            </a:r>
          </a:p>
          <a:p>
            <a:pPr lvl="1"/>
            <a:r>
              <a:rPr lang="en-US" dirty="0"/>
              <a:t>5 during/after takeover</a:t>
            </a:r>
          </a:p>
          <a:p>
            <a:pPr lvl="1"/>
            <a:r>
              <a:rPr lang="en-US" dirty="0"/>
              <a:t>Can sub as a normal part time job </a:t>
            </a:r>
            <a:r>
              <a:rPr lang="en-US" b="1" dirty="0"/>
              <a:t>after </a:t>
            </a:r>
            <a:r>
              <a:rPr lang="en-US" dirty="0"/>
              <a:t>April 26</a:t>
            </a:r>
          </a:p>
        </p:txBody>
      </p:sp>
    </p:spTree>
    <p:extLst>
      <p:ext uri="{BB962C8B-B14F-4D97-AF65-F5344CB8AC3E}">
        <p14:creationId xmlns:p14="http://schemas.microsoft.com/office/powerpoint/2010/main" val="144968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75F-0FA6-E721-8153-0E1268517F8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DBC36FC-1B83-D76A-39B8-BFEEBF752690}"/>
              </a:ext>
            </a:extLst>
          </p:cNvPr>
          <p:cNvSpPr>
            <a:spLocks noGrp="1"/>
          </p:cNvSpPr>
          <p:nvPr>
            <p:ph idx="1"/>
          </p:nvPr>
        </p:nvSpPr>
        <p:spPr/>
        <p:txBody>
          <a:bodyPr vert="horz" lIns="91440" tIns="45720" rIns="91440" bIns="45720" rtlCol="0" anchor="t">
            <a:normAutofit fontScale="62500" lnSpcReduction="20000"/>
          </a:bodyPr>
          <a:lstStyle/>
          <a:p>
            <a:r>
              <a:rPr lang="en-US" dirty="0"/>
              <a:t>SCE: </a:t>
            </a:r>
            <a:r>
              <a:rPr lang="en-US" dirty="0">
                <a:ea typeface="+mn-lt"/>
                <a:cs typeface="+mn-lt"/>
                <a:hlinkClick r:id="rId2"/>
              </a:rPr>
              <a:t>https://sce.education.illinois.edu/</a:t>
            </a:r>
            <a:endParaRPr lang="en-US" dirty="0"/>
          </a:p>
          <a:p>
            <a:pPr lvl="1"/>
            <a:r>
              <a:rPr lang="en-US"/>
              <a:t>Professional Behavior Checklist</a:t>
            </a:r>
            <a:endParaRPr lang="en-US" dirty="0"/>
          </a:p>
          <a:p>
            <a:pPr lvl="1"/>
            <a:r>
              <a:rPr lang="en-US"/>
              <a:t>Student Teaching Guidelines</a:t>
            </a:r>
            <a:endParaRPr lang="en-US" dirty="0"/>
          </a:p>
          <a:p>
            <a:pPr lvl="1"/>
            <a:r>
              <a:rPr lang="en-US"/>
              <a:t>Weekly Feedback Form</a:t>
            </a:r>
            <a:endParaRPr lang="en-US" dirty="0"/>
          </a:p>
          <a:p>
            <a:r>
              <a:rPr lang="en-US" dirty="0"/>
              <a:t>Portal: </a:t>
            </a:r>
            <a:r>
              <a:rPr lang="en-US" dirty="0">
                <a:ea typeface="+mn-lt"/>
                <a:cs typeface="+mn-lt"/>
                <a:hlinkClick r:id="rId3"/>
              </a:rPr>
              <a:t>https://cote.illinois.edu/cote-portal-access</a:t>
            </a:r>
            <a:endParaRPr lang="en-US" dirty="0"/>
          </a:p>
          <a:p>
            <a:pPr lvl="1"/>
            <a:r>
              <a:rPr lang="en-US"/>
              <a:t>Midterm/Final</a:t>
            </a:r>
            <a:endParaRPr lang="en-US" dirty="0"/>
          </a:p>
          <a:p>
            <a:pPr lvl="1"/>
            <a:r>
              <a:rPr lang="en-US"/>
              <a:t>Approve hours</a:t>
            </a:r>
            <a:endParaRPr lang="en-US" dirty="0"/>
          </a:p>
          <a:p>
            <a:pPr lvl="1"/>
            <a:r>
              <a:rPr lang="en-US"/>
              <a:t>FAQs re: waivers</a:t>
            </a:r>
            <a:endParaRPr lang="en-US" dirty="0"/>
          </a:p>
          <a:p>
            <a:pPr lvl="1"/>
            <a:r>
              <a:rPr lang="en-US"/>
              <a:t>PDH entry</a:t>
            </a:r>
            <a:endParaRPr lang="en-US" dirty="0"/>
          </a:p>
          <a:p>
            <a:r>
              <a:rPr lang="en-US" dirty="0"/>
              <a:t>Email Cara or Sue directly: </a:t>
            </a:r>
          </a:p>
          <a:p>
            <a:pPr lvl="1"/>
            <a:r>
              <a:rPr lang="en-US"/>
              <a:t>caraknox@illinois.edu (middle grades and secondary)</a:t>
            </a:r>
          </a:p>
          <a:p>
            <a:pPr lvl="1"/>
            <a:r>
              <a:rPr lang="en-US"/>
              <a:t>stalbott@illinois.edu (early childhood and elementary)</a:t>
            </a:r>
            <a:endParaRPr lang="en-US" dirty="0"/>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922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F724-472E-7B07-4B5F-59E1BBB1B110}"/>
              </a:ext>
            </a:extLst>
          </p:cNvPr>
          <p:cNvSpPr>
            <a:spLocks noGrp="1"/>
          </p:cNvSpPr>
          <p:nvPr>
            <p:ph type="title"/>
          </p:nvPr>
        </p:nvSpPr>
        <p:spPr/>
        <p:txBody>
          <a:bodyPr/>
          <a:lstStyle/>
          <a:p>
            <a:r>
              <a:rPr lang="en-US" dirty="0"/>
              <a:t>It's never too soon.....</a:t>
            </a:r>
          </a:p>
        </p:txBody>
      </p:sp>
      <p:pic>
        <p:nvPicPr>
          <p:cNvPr id="4" name="Picture 4" descr="A picture containing graphical user interface&#10;&#10;Description automatically generated">
            <a:extLst>
              <a:ext uri="{FF2B5EF4-FFF2-40B4-BE49-F238E27FC236}">
                <a16:creationId xmlns:a16="http://schemas.microsoft.com/office/drawing/2014/main" id="{2E6DB91D-BE49-92CB-DDF1-806A29275CB1}"/>
              </a:ext>
            </a:extLst>
          </p:cNvPr>
          <p:cNvPicPr>
            <a:picLocks noGrp="1" noChangeAspect="1"/>
          </p:cNvPicPr>
          <p:nvPr>
            <p:ph idx="1"/>
          </p:nvPr>
        </p:nvPicPr>
        <p:blipFill>
          <a:blip r:embed="rId2"/>
          <a:stretch>
            <a:fillRect/>
          </a:stretch>
        </p:blipFill>
        <p:spPr>
          <a:xfrm>
            <a:off x="2905288" y="2638044"/>
            <a:ext cx="6381425" cy="3101983"/>
          </a:xfrm>
        </p:spPr>
      </p:pic>
    </p:spTree>
    <p:extLst>
      <p:ext uri="{BB962C8B-B14F-4D97-AF65-F5344CB8AC3E}">
        <p14:creationId xmlns:p14="http://schemas.microsoft.com/office/powerpoint/2010/main" val="56524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1B0D-938D-3E1B-6299-EFFE23AA27CA}"/>
              </a:ext>
            </a:extLst>
          </p:cNvPr>
          <p:cNvSpPr>
            <a:spLocks noGrp="1"/>
          </p:cNvSpPr>
          <p:nvPr>
            <p:ph type="title"/>
          </p:nvPr>
        </p:nvSpPr>
        <p:spPr/>
        <p:txBody>
          <a:bodyPr/>
          <a:lstStyle/>
          <a:p>
            <a:r>
              <a:rPr lang="en-US" dirty="0"/>
              <a:t>Questions?</a:t>
            </a:r>
          </a:p>
        </p:txBody>
      </p:sp>
      <p:pic>
        <p:nvPicPr>
          <p:cNvPr id="4" name="Graphic 4" descr="Help with solid fill">
            <a:extLst>
              <a:ext uri="{FF2B5EF4-FFF2-40B4-BE49-F238E27FC236}">
                <a16:creationId xmlns:a16="http://schemas.microsoft.com/office/drawing/2014/main" id="{CD01EC8C-51E3-55B8-FF77-7F147643CC7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712454" y="2612208"/>
            <a:ext cx="2762468" cy="2762468"/>
          </a:xfrm>
        </p:spPr>
      </p:pic>
    </p:spTree>
    <p:extLst>
      <p:ext uri="{BB962C8B-B14F-4D97-AF65-F5344CB8AC3E}">
        <p14:creationId xmlns:p14="http://schemas.microsoft.com/office/powerpoint/2010/main" val="553221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B830-A548-DA2A-8A47-061CA8CF8BAD}"/>
              </a:ext>
            </a:extLst>
          </p:cNvPr>
          <p:cNvSpPr>
            <a:spLocks noGrp="1"/>
          </p:cNvSpPr>
          <p:nvPr>
            <p:ph type="title"/>
          </p:nvPr>
        </p:nvSpPr>
        <p:spPr/>
        <p:txBody>
          <a:bodyPr/>
          <a:lstStyle/>
          <a:p>
            <a:r>
              <a:rPr lang="en-US" dirty="0"/>
              <a:t>Unexpected negative feedback</a:t>
            </a:r>
            <a:br>
              <a:rPr lang="en-US" dirty="0"/>
            </a:br>
            <a:r>
              <a:rPr lang="en-US" dirty="0"/>
              <a:t>(It's awkward for everyone)</a:t>
            </a:r>
          </a:p>
        </p:txBody>
      </p:sp>
      <p:sp>
        <p:nvSpPr>
          <p:cNvPr id="3" name="Content Placeholder 2">
            <a:extLst>
              <a:ext uri="{FF2B5EF4-FFF2-40B4-BE49-F238E27FC236}">
                <a16:creationId xmlns:a16="http://schemas.microsoft.com/office/drawing/2014/main" id="{9159E2BF-224C-D589-9575-E3C39AEEC44F}"/>
              </a:ext>
            </a:extLst>
          </p:cNvPr>
          <p:cNvSpPr>
            <a:spLocks noGrp="1"/>
          </p:cNvSpPr>
          <p:nvPr>
            <p:ph idx="1"/>
          </p:nvPr>
        </p:nvSpPr>
        <p:spPr/>
        <p:txBody>
          <a:bodyPr vert="horz" lIns="91440" tIns="45720" rIns="91440" bIns="45720" rtlCol="0" anchor="t">
            <a:normAutofit/>
          </a:bodyPr>
          <a:lstStyle/>
          <a:p>
            <a:r>
              <a:rPr lang="en-US" dirty="0">
                <a:ea typeface="+mn-lt"/>
                <a:cs typeface="+mn-lt"/>
              </a:rPr>
              <a:t>"I have some feedback for you, and it may be uncomfortable. I feel a bit uncomfortable myself, but I care about you and your development more than I care about how uncomfortable I feel. So, if you're feeling a little unsure about what to expect here, we are in this together. Can we talk a bit about _____________ ?"</a:t>
            </a:r>
            <a:endParaRPr lang="en-US" dirty="0"/>
          </a:p>
        </p:txBody>
      </p:sp>
    </p:spTree>
    <p:extLst>
      <p:ext uri="{BB962C8B-B14F-4D97-AF65-F5344CB8AC3E}">
        <p14:creationId xmlns:p14="http://schemas.microsoft.com/office/powerpoint/2010/main" val="24083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DB5B4CC2-35A9-0C26-CE7D-CECF80234224}"/>
              </a:ext>
            </a:extLst>
          </p:cNvPr>
          <p:cNvPicPr>
            <a:picLocks noChangeAspect="1"/>
          </p:cNvPicPr>
          <p:nvPr/>
        </p:nvPicPr>
        <p:blipFill>
          <a:blip r:embed="rId2"/>
          <a:stretch>
            <a:fillRect/>
          </a:stretch>
        </p:blipFill>
        <p:spPr>
          <a:xfrm>
            <a:off x="1578429" y="305364"/>
            <a:ext cx="9993085" cy="6377900"/>
          </a:xfrm>
          <a:prstGeom prst="rect">
            <a:avLst/>
          </a:prstGeom>
        </p:spPr>
      </p:pic>
    </p:spTree>
    <p:extLst>
      <p:ext uri="{BB962C8B-B14F-4D97-AF65-F5344CB8AC3E}">
        <p14:creationId xmlns:p14="http://schemas.microsoft.com/office/powerpoint/2010/main" val="4179390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CBA865-03F6-13D5-63F0-3E61F3AC2243}"/>
              </a:ext>
            </a:extLst>
          </p:cNvPr>
          <p:cNvPicPr>
            <a:picLocks noChangeAspect="1"/>
          </p:cNvPicPr>
          <p:nvPr/>
        </p:nvPicPr>
        <p:blipFill>
          <a:blip r:embed="rId2"/>
          <a:stretch>
            <a:fillRect/>
          </a:stretch>
        </p:blipFill>
        <p:spPr>
          <a:xfrm>
            <a:off x="3270386" y="74241"/>
            <a:ext cx="5727429" cy="7411647"/>
          </a:xfrm>
          <a:prstGeom prst="rect">
            <a:avLst/>
          </a:prstGeom>
        </p:spPr>
      </p:pic>
    </p:spTree>
    <p:extLst>
      <p:ext uri="{BB962C8B-B14F-4D97-AF65-F5344CB8AC3E}">
        <p14:creationId xmlns:p14="http://schemas.microsoft.com/office/powerpoint/2010/main" val="128585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EBA7-3B52-DBA2-A563-7CF0063B114D}"/>
              </a:ext>
            </a:extLst>
          </p:cNvPr>
          <p:cNvSpPr>
            <a:spLocks noGrp="1"/>
          </p:cNvSpPr>
          <p:nvPr>
            <p:ph type="title"/>
          </p:nvPr>
        </p:nvSpPr>
        <p:spPr/>
        <p:txBody>
          <a:bodyPr/>
          <a:lstStyle/>
          <a:p>
            <a:r>
              <a:rPr lang="en-US" dirty="0">
                <a:highlight>
                  <a:srgbClr val="FFFF00"/>
                </a:highlight>
              </a:rPr>
              <a:t>In praise of positive feedback</a:t>
            </a:r>
          </a:p>
        </p:txBody>
      </p:sp>
      <p:sp>
        <p:nvSpPr>
          <p:cNvPr id="3" name="Content Placeholder 2">
            <a:extLst>
              <a:ext uri="{FF2B5EF4-FFF2-40B4-BE49-F238E27FC236}">
                <a16:creationId xmlns:a16="http://schemas.microsoft.com/office/drawing/2014/main" id="{521B30A0-996C-D4F1-46D0-FA5FFB293AD3}"/>
              </a:ext>
            </a:extLst>
          </p:cNvPr>
          <p:cNvSpPr>
            <a:spLocks noGrp="1"/>
          </p:cNvSpPr>
          <p:nvPr>
            <p:ph idx="1"/>
          </p:nvPr>
        </p:nvSpPr>
        <p:spPr/>
        <p:txBody>
          <a:bodyPr vert="horz" lIns="91440" tIns="45720" rIns="91440" bIns="45720" rtlCol="0" anchor="t">
            <a:normAutofit/>
          </a:bodyPr>
          <a:lstStyle/>
          <a:p>
            <a:r>
              <a:rPr lang="en-US" dirty="0">
                <a:latin typeface="Georgia"/>
                <a:hlinkClick r:id="rId2"/>
              </a:rPr>
              <a:t>https://www.forbes.com/sites/alisacohn/2017/07/21/in-praise-of-positive-feedback/?sh=394b7696db65</a:t>
            </a:r>
            <a:r>
              <a:rPr lang="en-US" dirty="0">
                <a:latin typeface="Georgia"/>
              </a:rPr>
              <a:t> (</a:t>
            </a:r>
            <a:r>
              <a:rPr lang="en-US" b="1" dirty="0">
                <a:latin typeface="Georgia"/>
              </a:rPr>
              <a:t>the article has a billion pop-ups, so here are some highlights for your reference      </a:t>
            </a:r>
            <a:r>
              <a:rPr lang="en-US" dirty="0">
                <a:latin typeface="Georgia"/>
              </a:rPr>
              <a:t>)</a:t>
            </a:r>
          </a:p>
          <a:p>
            <a:r>
              <a:rPr lang="en-US" dirty="0">
                <a:latin typeface="Georgia"/>
              </a:rPr>
              <a:t>1. Embrace the need to give positive feedback. As with everything, the first step is to get your mind set right. You may have your own blocks against giving positive feedback – you might think that </a:t>
            </a:r>
            <a:r>
              <a:rPr lang="en-US" b="1" dirty="0">
                <a:latin typeface="Georgia"/>
              </a:rPr>
              <a:t>you</a:t>
            </a:r>
            <a:r>
              <a:rPr lang="en-US" dirty="0">
                <a:latin typeface="Georgia"/>
              </a:rPr>
              <a:t> don’t need it so your employees shouldn’t. You might not want to “over-praise” for fear of giving someone a big ego, or you might simply be uncomfortable. Please get over it.</a:t>
            </a:r>
            <a:r>
              <a:rPr lang="en-US" dirty="0">
                <a:latin typeface="Georgia"/>
                <a:hlinkClick r:id="rId3"/>
              </a:rPr>
              <a:t> Study after study</a:t>
            </a:r>
            <a:r>
              <a:rPr lang="en-US" dirty="0">
                <a:latin typeface="Georgia"/>
              </a:rPr>
              <a:t> show that positive feedback increases employee performance. Accept this truth.</a:t>
            </a:r>
          </a:p>
          <a:p>
            <a:endParaRPr lang="en-US" dirty="0">
              <a:latin typeface="Georgia"/>
            </a:endParaRPr>
          </a:p>
        </p:txBody>
      </p:sp>
      <p:pic>
        <p:nvPicPr>
          <p:cNvPr id="4" name="Graphic 4" descr="Winking face outline with solid fill">
            <a:extLst>
              <a:ext uri="{FF2B5EF4-FFF2-40B4-BE49-F238E27FC236}">
                <a16:creationId xmlns:a16="http://schemas.microsoft.com/office/drawing/2014/main" id="{3813F940-E724-6015-B180-1636813E81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65994" y="3213409"/>
            <a:ext cx="338254" cy="338254"/>
          </a:xfrm>
          <a:prstGeom prst="rect">
            <a:avLst/>
          </a:prstGeom>
        </p:spPr>
      </p:pic>
    </p:spTree>
    <p:extLst>
      <p:ext uri="{BB962C8B-B14F-4D97-AF65-F5344CB8AC3E}">
        <p14:creationId xmlns:p14="http://schemas.microsoft.com/office/powerpoint/2010/main" val="135868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1A259-97B7-DD06-D607-3A4C64A1F68C}"/>
              </a:ext>
            </a:extLst>
          </p:cNvPr>
          <p:cNvSpPr>
            <a:spLocks noGrp="1"/>
          </p:cNvSpPr>
          <p:nvPr>
            <p:ph type="title"/>
          </p:nvPr>
        </p:nvSpPr>
        <p:spPr>
          <a:xfrm>
            <a:off x="643467" y="2681103"/>
            <a:ext cx="3363974" cy="1495794"/>
          </a:xfrm>
          <a:prstGeom prst="ellipse">
            <a:avLst/>
          </a:prstGeom>
          <a:noFill/>
          <a:ln>
            <a:solidFill>
              <a:schemeClr val="bg1"/>
            </a:solidFill>
          </a:ln>
        </p:spPr>
        <p:txBody>
          <a:bodyPr wrap="square">
            <a:normAutofit/>
          </a:bodyPr>
          <a:lstStyle/>
          <a:p>
            <a:r>
              <a:rPr lang="en-US">
                <a:solidFill>
                  <a:schemeClr val="bg1"/>
                </a:solidFill>
              </a:rPr>
              <a:t>agenda</a:t>
            </a:r>
          </a:p>
        </p:txBody>
      </p:sp>
      <p:graphicFrame>
        <p:nvGraphicFramePr>
          <p:cNvPr id="14" name="Content Placeholder 2">
            <a:extLst>
              <a:ext uri="{FF2B5EF4-FFF2-40B4-BE49-F238E27FC236}">
                <a16:creationId xmlns:a16="http://schemas.microsoft.com/office/drawing/2014/main" id="{F2D00261-9D69-B10A-8701-F278B1642891}"/>
              </a:ext>
            </a:extLst>
          </p:cNvPr>
          <p:cNvGraphicFramePr>
            <a:graphicFrameLocks noGrp="1"/>
          </p:cNvGraphicFramePr>
          <p:nvPr>
            <p:ph idx="1"/>
            <p:extLst>
              <p:ext uri="{D42A27DB-BD31-4B8C-83A1-F6EECF244321}">
                <p14:modId xmlns:p14="http://schemas.microsoft.com/office/powerpoint/2010/main" val="1042478339"/>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862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1CB534-1504-BE06-53DB-5B8A4B5BDAFA}"/>
              </a:ext>
            </a:extLst>
          </p:cNvPr>
          <p:cNvSpPr txBox="1"/>
          <p:nvPr/>
        </p:nvSpPr>
        <p:spPr>
          <a:xfrm>
            <a:off x="3047172" y="646118"/>
            <a:ext cx="6097656" cy="5878532"/>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2. Look for opportunities to give positive feedback. Once you buy in to the idea that increasing positive feedback is necessary, you might justifiably not be sure what to praise. Spend some time really tuning in to what’s positive about what your employees are doing. No, you don’t have to praise someone for simply coming in on time, but you could certainly praise someone who has done a good job day in and day out over a period of time. If someone exceeds your expectations even in a small way tell them. Be specific.</a:t>
            </a:r>
          </a:p>
          <a:p>
            <a:r>
              <a:rPr lang="en-US" dirty="0">
                <a:latin typeface="Georgia" panose="02040502050405020303" pitchFamily="18" charset="0"/>
              </a:rPr>
              <a:t>Here’s an example of a script you could use when someone is just doing a good job at her job: Perhaps your sales executive is supposed to set targets with the team and then meet them. That’s her job. Even so….when she sets targets and meets them quarter after quarter, what’s wrong with pointing it out? That can simply look like “Gosh, Mary, you set challenging targets for your team and then meet them, quarter after quarter. If only Swiss watches were as reliable as you! You do a great job for us and I want you to know I appreciate it.”</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382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2A4DF0-939D-7B90-EF5F-55755E802219}"/>
              </a:ext>
            </a:extLst>
          </p:cNvPr>
          <p:cNvSpPr txBox="1"/>
          <p:nvPr/>
        </p:nvSpPr>
        <p:spPr>
          <a:xfrm>
            <a:off x="3048828" y="1997839"/>
            <a:ext cx="6097656" cy="2862322"/>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3. Make sure you say it (or write it.) Sometimes we humans think that people read our minds. You might notice a person doing something worthy of positive feedback or praise. You may register this “good job” and it may make you happy – so happy that you forget to go tell the person. Or you may simply feel awkward to be that proactive or direct with someone. Find ways to trigger yourself to tell this person. If a manager feels positively about the employee or about the work she just did, often they won’t say anything.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619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B096D2-8521-5135-9D9F-D67C28E2159E}"/>
              </a:ext>
            </a:extLst>
          </p:cNvPr>
          <p:cNvSpPr txBox="1"/>
          <p:nvPr/>
        </p:nvSpPr>
        <p:spPr>
          <a:xfrm>
            <a:off x="3048828" y="2274838"/>
            <a:ext cx="6097656" cy="2308324"/>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4. Don’t make it a sandwich.</a:t>
            </a:r>
            <a:r>
              <a:rPr lang="en-US" sz="1800" dirty="0">
                <a:solidFill>
                  <a:srgbClr val="003891"/>
                </a:solidFill>
                <a:effectLst/>
                <a:latin typeface="Georgia" panose="02040502050405020303" pitchFamily="18" charset="0"/>
                <a:ea typeface="Times New Roman" panose="02020603050405020304" pitchFamily="18" charset="0"/>
                <a:cs typeface="Times New Roman" panose="02020603050405020304" pitchFamily="18" charset="0"/>
                <a:hlinkClick r:id="rId2"/>
              </a:rPr>
              <a:t> I just wrote about the evils of the feedback sandwich. </a:t>
            </a: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Don’t think that you have to “balance out” positive feedback with constructive feedback. In fact, the opposite is true. When you give enough straight positive feedback to your employees you’ve demonstrated that you are an ally. You can then give constructive or directive or critical feedback to your employees when they need it without sugar coating 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279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A19C8F-DB19-1412-57D6-86562B318460}"/>
              </a:ext>
            </a:extLst>
          </p:cNvPr>
          <p:cNvSpPr txBox="1"/>
          <p:nvPr/>
        </p:nvSpPr>
        <p:spPr>
          <a:xfrm>
            <a:off x="3048828" y="1720840"/>
            <a:ext cx="6097656" cy="3416320"/>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5. Encourage employees to give each other positive feedback. Creating a climate of positivity and feedback around you is a marker of a master manager. You can do this informally by simply suggesting that one of your employees go tell another that they did a good job on something or that they helped. You can also give praise publicly in team meetings and other forums to reinforce this kind of behavior. You can also encourage this formally by incorporating into your team values or asking everyone to share positive feedback about another team member in a monthly team meeting. To make this meaningful you have to role model the behavior yourself – see number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923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70B2-8884-9EFD-28E1-D8C0243F7372}"/>
              </a:ext>
            </a:extLst>
          </p:cNvPr>
          <p:cNvSpPr>
            <a:spLocks noGrp="1"/>
          </p:cNvSpPr>
          <p:nvPr>
            <p:ph type="title"/>
          </p:nvPr>
        </p:nvSpPr>
        <p:spPr/>
        <p:txBody>
          <a:bodyPr/>
          <a:lstStyle/>
          <a:p>
            <a:r>
              <a:rPr lang="en-US" dirty="0"/>
              <a:t>Good news notes</a:t>
            </a:r>
          </a:p>
        </p:txBody>
      </p:sp>
      <p:sp>
        <p:nvSpPr>
          <p:cNvPr id="3" name="Content Placeholder 2">
            <a:extLst>
              <a:ext uri="{FF2B5EF4-FFF2-40B4-BE49-F238E27FC236}">
                <a16:creationId xmlns:a16="http://schemas.microsoft.com/office/drawing/2014/main" id="{0AA92B60-E4DC-3349-A56E-AB4DD1DD6737}"/>
              </a:ext>
            </a:extLst>
          </p:cNvPr>
          <p:cNvSpPr>
            <a:spLocks noGrp="1"/>
          </p:cNvSpPr>
          <p:nvPr>
            <p:ph idx="1"/>
          </p:nvPr>
        </p:nvSpPr>
        <p:spPr/>
        <p:txBody>
          <a:bodyPr vert="horz" lIns="91440" tIns="45720" rIns="91440" bIns="45720" rtlCol="0" anchor="t">
            <a:normAutofit/>
          </a:bodyPr>
          <a:lstStyle/>
          <a:p>
            <a:r>
              <a:rPr lang="en-US" dirty="0"/>
              <a:t>I try to recognize candidates who are doing well by sending a "Good News Note" to the candidate, cooperating teacher, supervisor, program coordinator, and advisor. So, if there is someone to celebrate, I want to know about it!</a:t>
            </a:r>
          </a:p>
          <a:p>
            <a:endParaRPr lang="en-US" dirty="0"/>
          </a:p>
          <a:p>
            <a:pPr marL="0" indent="0">
              <a:buNone/>
            </a:pPr>
            <a:endParaRPr lang="en-US" dirty="0"/>
          </a:p>
        </p:txBody>
      </p:sp>
      <p:pic>
        <p:nvPicPr>
          <p:cNvPr id="4" name="Picture 4" descr="Fireworks exploding in the night sky">
            <a:extLst>
              <a:ext uri="{FF2B5EF4-FFF2-40B4-BE49-F238E27FC236}">
                <a16:creationId xmlns:a16="http://schemas.microsoft.com/office/drawing/2014/main" id="{A2EC3CA8-D71B-0199-391C-E6ED2F067145}"/>
              </a:ext>
            </a:extLst>
          </p:cNvPr>
          <p:cNvPicPr>
            <a:picLocks noChangeAspect="1"/>
          </p:cNvPicPr>
          <p:nvPr/>
        </p:nvPicPr>
        <p:blipFill>
          <a:blip r:embed="rId2"/>
          <a:stretch>
            <a:fillRect/>
          </a:stretch>
        </p:blipFill>
        <p:spPr>
          <a:xfrm>
            <a:off x="4259766" y="3877583"/>
            <a:ext cx="2743199" cy="1816298"/>
          </a:xfrm>
          <a:prstGeom prst="rect">
            <a:avLst/>
          </a:prstGeom>
        </p:spPr>
      </p:pic>
    </p:spTree>
    <p:extLst>
      <p:ext uri="{BB962C8B-B14F-4D97-AF65-F5344CB8AC3E}">
        <p14:creationId xmlns:p14="http://schemas.microsoft.com/office/powerpoint/2010/main" val="398192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7735-025E-0758-3C31-03553C79F9D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BFA7FA44-9ED0-128A-1499-EC26AAE17906}"/>
              </a:ext>
            </a:extLst>
          </p:cNvPr>
          <p:cNvSpPr>
            <a:spLocks noGrp="1"/>
          </p:cNvSpPr>
          <p:nvPr>
            <p:ph idx="1"/>
          </p:nvPr>
        </p:nvSpPr>
        <p:spPr/>
        <p:txBody>
          <a:bodyPr vert="horz" lIns="91440" tIns="45720" rIns="91440" bIns="45720" rtlCol="0" anchor="t">
            <a:normAutofit/>
          </a:bodyPr>
          <a:lstStyle/>
          <a:p>
            <a:r>
              <a:rPr lang="en-US" dirty="0"/>
              <a:t>Introductions</a:t>
            </a:r>
          </a:p>
          <a:p>
            <a:pPr lvl="1"/>
            <a:r>
              <a:rPr lang="en-US" dirty="0"/>
              <a:t>Dr. Cara Gutzmer, Director, School and Community Experiences</a:t>
            </a:r>
          </a:p>
          <a:p>
            <a:pPr lvl="1"/>
            <a:r>
              <a:rPr lang="en-US" dirty="0"/>
              <a:t>Sue Talbott, Clinical Experiences Specialist</a:t>
            </a:r>
          </a:p>
          <a:p>
            <a:pPr lvl="1"/>
            <a:r>
              <a:rPr lang="en-US" dirty="0"/>
              <a:t>Danielle </a:t>
            </a:r>
            <a:r>
              <a:rPr lang="en-US" dirty="0" err="1"/>
              <a:t>Galardy</a:t>
            </a:r>
            <a:r>
              <a:rPr lang="en-US" dirty="0"/>
              <a:t>, Office Manager</a:t>
            </a:r>
          </a:p>
          <a:p>
            <a:pPr marL="228600" lvl="1" indent="0">
              <a:buNone/>
            </a:pPr>
            <a:endParaRPr lang="en-US" dirty="0"/>
          </a:p>
          <a:p>
            <a:pPr marL="228600" lvl="1" indent="0">
              <a:buNone/>
            </a:pPr>
            <a:endParaRPr lang="en-US" dirty="0"/>
          </a:p>
          <a:p>
            <a:pPr marL="228600" lvl="1"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1495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AE295F-976F-0095-71DF-4418ED93F44C}"/>
              </a:ext>
            </a:extLst>
          </p:cNvPr>
          <p:cNvSpPr>
            <a:spLocks noGrp="1"/>
          </p:cNvSpPr>
          <p:nvPr>
            <p:ph type="body" idx="1"/>
          </p:nvPr>
        </p:nvSpPr>
        <p:spPr/>
        <p:txBody>
          <a:bodyPr/>
          <a:lstStyle/>
          <a:p>
            <a:r>
              <a:rPr lang="en-US" dirty="0"/>
              <a:t>Year 1</a:t>
            </a:r>
          </a:p>
        </p:txBody>
      </p:sp>
      <p:sp>
        <p:nvSpPr>
          <p:cNvPr id="3" name="Content Placeholder 2">
            <a:extLst>
              <a:ext uri="{FF2B5EF4-FFF2-40B4-BE49-F238E27FC236}">
                <a16:creationId xmlns:a16="http://schemas.microsoft.com/office/drawing/2014/main" id="{6859759D-ACD0-FF8B-8F5F-3CA87D6274E4}"/>
              </a:ext>
            </a:extLst>
          </p:cNvPr>
          <p:cNvSpPr>
            <a:spLocks noGrp="1"/>
          </p:cNvSpPr>
          <p:nvPr>
            <p:ph sz="half" idx="2"/>
          </p:nvPr>
        </p:nvSpPr>
        <p:spPr/>
        <p:txBody>
          <a:bodyPr vert="horz" lIns="91440" tIns="45720" rIns="91440" bIns="45720" rtlCol="0" anchor="t">
            <a:normAutofit/>
          </a:bodyPr>
          <a:lstStyle/>
          <a:p>
            <a:r>
              <a:rPr lang="en-US" dirty="0"/>
              <a:t>Fall </a:t>
            </a:r>
            <a:endParaRPr lang="en-US"/>
          </a:p>
          <a:p>
            <a:pPr lvl="1" indent="-285750"/>
            <a:r>
              <a:rPr lang="en-US" dirty="0"/>
              <a:t>Infants and Toddlers (20 hours)</a:t>
            </a:r>
          </a:p>
          <a:p>
            <a:endParaRPr lang="en-US" dirty="0"/>
          </a:p>
          <a:p>
            <a:r>
              <a:rPr lang="en-US" dirty="0"/>
              <a:t>Spring</a:t>
            </a:r>
          </a:p>
          <a:p>
            <a:pPr lvl="1" indent="-285750"/>
            <a:r>
              <a:rPr lang="en-US" dirty="0"/>
              <a:t>Primary (K-2) (~200 hours)</a:t>
            </a:r>
          </a:p>
        </p:txBody>
      </p:sp>
      <p:sp>
        <p:nvSpPr>
          <p:cNvPr id="4" name="Content Placeholder 3">
            <a:extLst>
              <a:ext uri="{FF2B5EF4-FFF2-40B4-BE49-F238E27FC236}">
                <a16:creationId xmlns:a16="http://schemas.microsoft.com/office/drawing/2014/main" id="{4FF7A75F-8D99-2255-A7AD-52A95ED2F4DC}"/>
              </a:ext>
            </a:extLst>
          </p:cNvPr>
          <p:cNvSpPr>
            <a:spLocks noGrp="1"/>
          </p:cNvSpPr>
          <p:nvPr>
            <p:ph sz="quarter" idx="4"/>
          </p:nvPr>
        </p:nvSpPr>
        <p:spPr/>
        <p:txBody>
          <a:bodyPr vert="horz" lIns="91440" tIns="45720" rIns="91440" bIns="45720" rtlCol="0" anchor="t">
            <a:normAutofit/>
          </a:bodyPr>
          <a:lstStyle/>
          <a:p>
            <a:r>
              <a:rPr lang="en-US" dirty="0"/>
              <a:t>Fall</a:t>
            </a:r>
          </a:p>
          <a:p>
            <a:pPr lvl="1" indent="-285750"/>
            <a:r>
              <a:rPr lang="en-US" dirty="0"/>
              <a:t>Pre-K (~300 hours)</a:t>
            </a:r>
          </a:p>
          <a:p>
            <a:endParaRPr lang="en-US" dirty="0"/>
          </a:p>
          <a:p>
            <a:r>
              <a:rPr lang="en-US" dirty="0"/>
              <a:t>Spring</a:t>
            </a:r>
          </a:p>
          <a:p>
            <a:pPr lvl="1" indent="-285750"/>
            <a:r>
              <a:rPr lang="en-US" dirty="0"/>
              <a:t>Student Teaching (SO MANY HOURS!)</a:t>
            </a:r>
          </a:p>
        </p:txBody>
      </p:sp>
      <p:sp>
        <p:nvSpPr>
          <p:cNvPr id="5" name="Text Placeholder 4">
            <a:extLst>
              <a:ext uri="{FF2B5EF4-FFF2-40B4-BE49-F238E27FC236}">
                <a16:creationId xmlns:a16="http://schemas.microsoft.com/office/drawing/2014/main" id="{85568DEF-7034-E99B-692B-08295ED00F79}"/>
              </a:ext>
            </a:extLst>
          </p:cNvPr>
          <p:cNvSpPr>
            <a:spLocks noGrp="1"/>
          </p:cNvSpPr>
          <p:nvPr>
            <p:ph type="body" sz="quarter" idx="13"/>
          </p:nvPr>
        </p:nvSpPr>
        <p:spPr/>
        <p:txBody>
          <a:bodyPr/>
          <a:lstStyle/>
          <a:p>
            <a:r>
              <a:rPr lang="en-US" dirty="0"/>
              <a:t>Year 2</a:t>
            </a:r>
          </a:p>
        </p:txBody>
      </p:sp>
      <p:sp>
        <p:nvSpPr>
          <p:cNvPr id="6" name="Title 5">
            <a:extLst>
              <a:ext uri="{FF2B5EF4-FFF2-40B4-BE49-F238E27FC236}">
                <a16:creationId xmlns:a16="http://schemas.microsoft.com/office/drawing/2014/main" id="{EDC52B1D-E714-D234-A583-51CA9A853F01}"/>
              </a:ext>
            </a:extLst>
          </p:cNvPr>
          <p:cNvSpPr>
            <a:spLocks noGrp="1"/>
          </p:cNvSpPr>
          <p:nvPr>
            <p:ph type="title"/>
          </p:nvPr>
        </p:nvSpPr>
        <p:spPr/>
        <p:txBody>
          <a:bodyPr/>
          <a:lstStyle/>
          <a:p>
            <a:r>
              <a:rPr lang="en-US" dirty="0"/>
              <a:t>Placement Sequence - ECE</a:t>
            </a:r>
          </a:p>
        </p:txBody>
      </p:sp>
    </p:spTree>
    <p:extLst>
      <p:ext uri="{BB962C8B-B14F-4D97-AF65-F5344CB8AC3E}">
        <p14:creationId xmlns:p14="http://schemas.microsoft.com/office/powerpoint/2010/main" val="110058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AE295F-976F-0095-71DF-4418ED93F44C}"/>
              </a:ext>
            </a:extLst>
          </p:cNvPr>
          <p:cNvSpPr>
            <a:spLocks noGrp="1"/>
          </p:cNvSpPr>
          <p:nvPr>
            <p:ph type="body" idx="1"/>
          </p:nvPr>
        </p:nvSpPr>
        <p:spPr/>
        <p:txBody>
          <a:bodyPr/>
          <a:lstStyle/>
          <a:p>
            <a:r>
              <a:rPr lang="en-US" dirty="0"/>
              <a:t>Year 1</a:t>
            </a:r>
          </a:p>
        </p:txBody>
      </p:sp>
      <p:sp>
        <p:nvSpPr>
          <p:cNvPr id="3" name="Content Placeholder 2">
            <a:extLst>
              <a:ext uri="{FF2B5EF4-FFF2-40B4-BE49-F238E27FC236}">
                <a16:creationId xmlns:a16="http://schemas.microsoft.com/office/drawing/2014/main" id="{6859759D-ACD0-FF8B-8F5F-3CA87D6274E4}"/>
              </a:ext>
            </a:extLst>
          </p:cNvPr>
          <p:cNvSpPr>
            <a:spLocks noGrp="1"/>
          </p:cNvSpPr>
          <p:nvPr>
            <p:ph sz="half" idx="2"/>
          </p:nvPr>
        </p:nvSpPr>
        <p:spPr/>
        <p:txBody>
          <a:bodyPr vert="horz" lIns="91440" tIns="45720" rIns="91440" bIns="45720" rtlCol="0" anchor="t">
            <a:normAutofit/>
          </a:bodyPr>
          <a:lstStyle/>
          <a:p>
            <a:r>
              <a:rPr lang="en-US" dirty="0"/>
              <a:t>Fall </a:t>
            </a:r>
            <a:endParaRPr lang="en-US"/>
          </a:p>
          <a:p>
            <a:pPr lvl="1" indent="-285750"/>
            <a:r>
              <a:rPr lang="en-US" dirty="0"/>
              <a:t>3 hours per week</a:t>
            </a:r>
          </a:p>
          <a:p>
            <a:endParaRPr lang="en-US" dirty="0"/>
          </a:p>
          <a:p>
            <a:r>
              <a:rPr lang="en-US" dirty="0"/>
              <a:t>Spring</a:t>
            </a:r>
          </a:p>
          <a:p>
            <a:pPr lvl="1" indent="-285750"/>
            <a:r>
              <a:rPr lang="en-US" dirty="0"/>
              <a:t>One full day per week</a:t>
            </a:r>
          </a:p>
        </p:txBody>
      </p:sp>
      <p:sp>
        <p:nvSpPr>
          <p:cNvPr id="4" name="Content Placeholder 3">
            <a:extLst>
              <a:ext uri="{FF2B5EF4-FFF2-40B4-BE49-F238E27FC236}">
                <a16:creationId xmlns:a16="http://schemas.microsoft.com/office/drawing/2014/main" id="{4FF7A75F-8D99-2255-A7AD-52A95ED2F4DC}"/>
              </a:ext>
            </a:extLst>
          </p:cNvPr>
          <p:cNvSpPr>
            <a:spLocks noGrp="1"/>
          </p:cNvSpPr>
          <p:nvPr>
            <p:ph sz="quarter" idx="4"/>
          </p:nvPr>
        </p:nvSpPr>
        <p:spPr/>
        <p:txBody>
          <a:bodyPr vert="horz" lIns="91440" tIns="45720" rIns="91440" bIns="45720" rtlCol="0" anchor="t">
            <a:normAutofit/>
          </a:bodyPr>
          <a:lstStyle/>
          <a:p>
            <a:r>
              <a:rPr lang="en-US" dirty="0"/>
              <a:t>Fall</a:t>
            </a:r>
          </a:p>
          <a:p>
            <a:pPr lvl="1" indent="-285750"/>
            <a:r>
              <a:rPr lang="en-US" dirty="0"/>
              <a:t>Three mornings and one full day</a:t>
            </a:r>
          </a:p>
          <a:p>
            <a:endParaRPr lang="en-US" dirty="0"/>
          </a:p>
          <a:p>
            <a:r>
              <a:rPr lang="en-US" dirty="0"/>
              <a:t>Spring</a:t>
            </a:r>
          </a:p>
          <a:p>
            <a:pPr lvl="1" indent="-285750"/>
            <a:r>
              <a:rPr lang="en-US" dirty="0"/>
              <a:t>Student Teaching (SO MANY HOURS!)</a:t>
            </a:r>
          </a:p>
        </p:txBody>
      </p:sp>
      <p:sp>
        <p:nvSpPr>
          <p:cNvPr id="5" name="Text Placeholder 4">
            <a:extLst>
              <a:ext uri="{FF2B5EF4-FFF2-40B4-BE49-F238E27FC236}">
                <a16:creationId xmlns:a16="http://schemas.microsoft.com/office/drawing/2014/main" id="{85568DEF-7034-E99B-692B-08295ED00F79}"/>
              </a:ext>
            </a:extLst>
          </p:cNvPr>
          <p:cNvSpPr>
            <a:spLocks noGrp="1"/>
          </p:cNvSpPr>
          <p:nvPr>
            <p:ph type="body" sz="quarter" idx="13"/>
          </p:nvPr>
        </p:nvSpPr>
        <p:spPr/>
        <p:txBody>
          <a:bodyPr/>
          <a:lstStyle/>
          <a:p>
            <a:r>
              <a:rPr lang="en-US" dirty="0"/>
              <a:t>Year 2</a:t>
            </a:r>
          </a:p>
        </p:txBody>
      </p:sp>
      <p:sp>
        <p:nvSpPr>
          <p:cNvPr id="6" name="Title 5">
            <a:extLst>
              <a:ext uri="{FF2B5EF4-FFF2-40B4-BE49-F238E27FC236}">
                <a16:creationId xmlns:a16="http://schemas.microsoft.com/office/drawing/2014/main" id="{EDC52B1D-E714-D234-A583-51CA9A853F01}"/>
              </a:ext>
            </a:extLst>
          </p:cNvPr>
          <p:cNvSpPr>
            <a:spLocks noGrp="1"/>
          </p:cNvSpPr>
          <p:nvPr>
            <p:ph type="title"/>
          </p:nvPr>
        </p:nvSpPr>
        <p:spPr/>
        <p:txBody>
          <a:bodyPr/>
          <a:lstStyle/>
          <a:p>
            <a:r>
              <a:rPr lang="en-US" dirty="0"/>
              <a:t>Placement Sequence - ELED</a:t>
            </a:r>
          </a:p>
        </p:txBody>
      </p:sp>
    </p:spTree>
    <p:extLst>
      <p:ext uri="{BB962C8B-B14F-4D97-AF65-F5344CB8AC3E}">
        <p14:creationId xmlns:p14="http://schemas.microsoft.com/office/powerpoint/2010/main" val="372475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AEE0-1E7F-8CA0-EEA7-70998E343E77}"/>
              </a:ext>
            </a:extLst>
          </p:cNvPr>
          <p:cNvSpPr>
            <a:spLocks noGrp="1"/>
          </p:cNvSpPr>
          <p:nvPr>
            <p:ph type="title"/>
          </p:nvPr>
        </p:nvSpPr>
        <p:spPr/>
        <p:txBody>
          <a:bodyPr/>
          <a:lstStyle/>
          <a:p>
            <a:r>
              <a:rPr lang="en-US" dirty="0"/>
              <a:t>Trauma-informed education</a:t>
            </a:r>
          </a:p>
        </p:txBody>
      </p:sp>
      <p:sp>
        <p:nvSpPr>
          <p:cNvPr id="3" name="Content Placeholder 2">
            <a:extLst>
              <a:ext uri="{FF2B5EF4-FFF2-40B4-BE49-F238E27FC236}">
                <a16:creationId xmlns:a16="http://schemas.microsoft.com/office/drawing/2014/main" id="{A19A00D5-F1F2-A448-405C-1FA1F8586D9D}"/>
              </a:ext>
            </a:extLst>
          </p:cNvPr>
          <p:cNvSpPr>
            <a:spLocks noGrp="1"/>
          </p:cNvSpPr>
          <p:nvPr>
            <p:ph idx="1"/>
          </p:nvPr>
        </p:nvSpPr>
        <p:spPr/>
        <p:txBody>
          <a:bodyPr vert="horz" lIns="91440" tIns="45720" rIns="91440" bIns="45720" rtlCol="0" anchor="t">
            <a:normAutofit/>
          </a:bodyPr>
          <a:lstStyle/>
          <a:p>
            <a:r>
              <a:rPr lang="en-US" dirty="0"/>
              <a:t>Relationships</a:t>
            </a:r>
          </a:p>
          <a:p>
            <a:endParaRPr lang="en-US" dirty="0"/>
          </a:p>
          <a:p>
            <a:r>
              <a:rPr lang="en-US" dirty="0"/>
              <a:t>Safe and predictable environments</a:t>
            </a:r>
          </a:p>
          <a:p>
            <a:endParaRPr lang="en-US" dirty="0"/>
          </a:p>
          <a:p>
            <a:r>
              <a:rPr lang="en-US" dirty="0"/>
              <a:t>Teaching self-regulation strategies</a:t>
            </a:r>
          </a:p>
          <a:p>
            <a:endParaRPr lang="en-US" dirty="0"/>
          </a:p>
          <a:p>
            <a:r>
              <a:rPr lang="en-US" dirty="0"/>
              <a:t>The crisis cycle</a:t>
            </a:r>
          </a:p>
          <a:p>
            <a:endParaRPr lang="en-US" dirty="0"/>
          </a:p>
          <a:p>
            <a:r>
              <a:rPr lang="en-US" dirty="0"/>
              <a:t>Managing minor disruptions</a:t>
            </a:r>
          </a:p>
          <a:p>
            <a:endParaRPr lang="en-US" dirty="0"/>
          </a:p>
          <a:p>
            <a:pPr marL="0" indent="0">
              <a:buNone/>
            </a:pPr>
            <a:r>
              <a:rPr lang="en-US" dirty="0">
                <a:solidFill>
                  <a:schemeClr val="accent3">
                    <a:lumMod val="75000"/>
                  </a:schemeClr>
                </a:solidFill>
              </a:rPr>
              <a:t>Keep an eye on your email for an invitation to a one hour Zoom presentation about this topic! </a:t>
            </a:r>
          </a:p>
        </p:txBody>
      </p:sp>
      <p:sp>
        <p:nvSpPr>
          <p:cNvPr id="4" name="Text Placeholder 3">
            <a:extLst>
              <a:ext uri="{FF2B5EF4-FFF2-40B4-BE49-F238E27FC236}">
                <a16:creationId xmlns:a16="http://schemas.microsoft.com/office/drawing/2014/main" id="{C9E608A1-12A1-5DE8-BBA1-50762FBBF1A2}"/>
              </a:ext>
            </a:extLst>
          </p:cNvPr>
          <p:cNvSpPr>
            <a:spLocks noGrp="1"/>
          </p:cNvSpPr>
          <p:nvPr>
            <p:ph type="body" sz="half" idx="2"/>
          </p:nvPr>
        </p:nvSpPr>
        <p:spPr/>
        <p:txBody>
          <a:bodyPr>
            <a:normAutofit/>
          </a:bodyPr>
          <a:lstStyle/>
          <a:p>
            <a:pPr algn="l"/>
            <a:r>
              <a:rPr lang="en-US" dirty="0"/>
              <a:t>Our program has put intentional focus on awareness, action, and advocacy. </a:t>
            </a:r>
          </a:p>
          <a:p>
            <a:pPr algn="l"/>
            <a:endParaRPr lang="en-US" dirty="0"/>
          </a:p>
          <a:p>
            <a:pPr algn="l"/>
            <a:r>
              <a:rPr lang="en-US" dirty="0"/>
              <a:t>Candidates have learned about the impact of trauma on the developing brain and its effects on behavior, emotions, relationships, learning, and the body.</a:t>
            </a:r>
          </a:p>
          <a:p>
            <a:pPr marL="285750" indent="-285750" algn="l">
              <a:buChar char="•"/>
            </a:pPr>
            <a:endParaRPr lang="en-US" sz="2400" dirty="0">
              <a:solidFill>
                <a:srgbClr val="233A44"/>
              </a:solidFill>
            </a:endParaRPr>
          </a:p>
          <a:p>
            <a:pPr algn="l"/>
            <a:endParaRPr lang="en-US" dirty="0"/>
          </a:p>
          <a:p>
            <a:pPr marL="285750" indent="-285750" algn="l">
              <a:buFont typeface="Arial"/>
              <a:buChar char="•"/>
            </a:pPr>
            <a:endParaRPr lang="en-US" sz="2400" dirty="0">
              <a:solidFill>
                <a:srgbClr val="233A44"/>
              </a:solidFill>
            </a:endParaRPr>
          </a:p>
          <a:p>
            <a:pPr algn="l"/>
            <a:endParaRPr lang="en-US" dirty="0"/>
          </a:p>
          <a:p>
            <a:pPr algn="l"/>
            <a:endParaRPr lang="en-US" dirty="0"/>
          </a:p>
        </p:txBody>
      </p:sp>
    </p:spTree>
    <p:extLst>
      <p:ext uri="{BB962C8B-B14F-4D97-AF65-F5344CB8AC3E}">
        <p14:creationId xmlns:p14="http://schemas.microsoft.com/office/powerpoint/2010/main" val="248667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2AD5-A93A-492F-7164-0F518177A5FD}"/>
              </a:ext>
            </a:extLst>
          </p:cNvPr>
          <p:cNvSpPr>
            <a:spLocks noGrp="1"/>
          </p:cNvSpPr>
          <p:nvPr>
            <p:ph type="title"/>
          </p:nvPr>
        </p:nvSpPr>
        <p:spPr/>
        <p:txBody>
          <a:bodyPr/>
          <a:lstStyle/>
          <a:p>
            <a:r>
              <a:rPr lang="en-US" dirty="0"/>
              <a:t>Professional expectations</a:t>
            </a:r>
          </a:p>
        </p:txBody>
      </p:sp>
      <p:sp>
        <p:nvSpPr>
          <p:cNvPr id="3" name="Content Placeholder 2">
            <a:extLst>
              <a:ext uri="{FF2B5EF4-FFF2-40B4-BE49-F238E27FC236}">
                <a16:creationId xmlns:a16="http://schemas.microsoft.com/office/drawing/2014/main" id="{4B4BB0E1-CDAC-0FED-CCD0-84885F34CCDB}"/>
              </a:ext>
            </a:extLst>
          </p:cNvPr>
          <p:cNvSpPr>
            <a:spLocks noGrp="1"/>
          </p:cNvSpPr>
          <p:nvPr>
            <p:ph idx="1"/>
          </p:nvPr>
        </p:nvSpPr>
        <p:spPr/>
        <p:txBody>
          <a:bodyPr vert="horz" lIns="91440" tIns="45720" rIns="91440" bIns="45720" rtlCol="0" anchor="t">
            <a:normAutofit lnSpcReduction="10000"/>
          </a:bodyPr>
          <a:lstStyle/>
          <a:p>
            <a:r>
              <a:rPr lang="en-US" dirty="0"/>
              <a:t>Promptness</a:t>
            </a:r>
          </a:p>
          <a:p>
            <a:r>
              <a:rPr lang="en-US" dirty="0"/>
              <a:t>Mature and appropriate attire and hygiene</a:t>
            </a:r>
          </a:p>
          <a:p>
            <a:r>
              <a:rPr lang="en-US" dirty="0"/>
              <a:t>Communication</a:t>
            </a:r>
          </a:p>
          <a:p>
            <a:r>
              <a:rPr lang="en-US" dirty="0"/>
              <a:t>Engagement</a:t>
            </a:r>
          </a:p>
          <a:p>
            <a:r>
              <a:rPr lang="en-US" dirty="0"/>
              <a:t>Follow assigned district’s calendar – </a:t>
            </a:r>
            <a:r>
              <a:rPr lang="en-US" b="1" u="sng" dirty="0"/>
              <a:t>NOT UIUC’s</a:t>
            </a:r>
          </a:p>
          <a:p>
            <a:pPr marL="0" indent="0">
              <a:buNone/>
            </a:pPr>
            <a:endParaRPr lang="en-US" dirty="0"/>
          </a:p>
          <a:p>
            <a:endParaRPr lang="en-US" dirty="0"/>
          </a:p>
          <a:p>
            <a:pPr marL="0" indent="0" algn="ctr">
              <a:buNone/>
            </a:pPr>
            <a:r>
              <a:rPr lang="en-US" b="1" u="sng" dirty="0">
                <a:hlinkClick r:id="rId2"/>
              </a:rPr>
              <a:t>PROFESSIONAL BEHAVIOR CHECKLIST</a:t>
            </a:r>
          </a:p>
          <a:p>
            <a:endParaRPr lang="en-US" dirty="0"/>
          </a:p>
        </p:txBody>
      </p:sp>
    </p:spTree>
    <p:extLst>
      <p:ext uri="{BB962C8B-B14F-4D97-AF65-F5344CB8AC3E}">
        <p14:creationId xmlns:p14="http://schemas.microsoft.com/office/powerpoint/2010/main" val="151231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EDAF70-4E70-1E70-0ABB-A2A22989C70C}"/>
              </a:ext>
            </a:extLst>
          </p:cNvPr>
          <p:cNvSpPr>
            <a:spLocks noGrp="1"/>
          </p:cNvSpPr>
          <p:nvPr>
            <p:ph type="title"/>
          </p:nvPr>
        </p:nvSpPr>
        <p:spPr/>
        <p:txBody>
          <a:bodyPr/>
          <a:lstStyle/>
          <a:p>
            <a:r>
              <a:rPr lang="en-US" dirty="0"/>
              <a:t>attendance</a:t>
            </a:r>
          </a:p>
        </p:txBody>
      </p:sp>
      <p:sp>
        <p:nvSpPr>
          <p:cNvPr id="7" name="Content Placeholder 6">
            <a:extLst>
              <a:ext uri="{FF2B5EF4-FFF2-40B4-BE49-F238E27FC236}">
                <a16:creationId xmlns:a16="http://schemas.microsoft.com/office/drawing/2014/main" id="{F55E4C3D-12ED-3287-ED1A-01F2F4F15017}"/>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285750" indent="-285750"/>
            <a:r>
              <a:rPr lang="en-US" dirty="0"/>
              <a:t>January 8-April 26 </a:t>
            </a:r>
          </a:p>
          <a:p>
            <a:endParaRPr lang="en-US" dirty="0"/>
          </a:p>
          <a:p>
            <a:r>
              <a:rPr lang="en-US" dirty="0">
                <a:highlight>
                  <a:srgbClr val="FFFF00"/>
                </a:highlight>
              </a:rPr>
              <a:t>FOUR sick days</a:t>
            </a:r>
            <a:r>
              <a:rPr lang="en-US" dirty="0"/>
              <a:t> (illness, emergency– NOT leisure)</a:t>
            </a:r>
          </a:p>
          <a:p>
            <a:r>
              <a:rPr lang="en-US" dirty="0">
                <a:highlight>
                  <a:srgbClr val="FFFF00"/>
                </a:highlight>
              </a:rPr>
              <a:t>ONE professional day</a:t>
            </a:r>
            <a:r>
              <a:rPr lang="en-US" dirty="0"/>
              <a:t> (interview, job fair)</a:t>
            </a:r>
          </a:p>
          <a:p>
            <a:endParaRPr lang="en-US" dirty="0"/>
          </a:p>
          <a:p>
            <a:r>
              <a:rPr lang="en-US" dirty="0"/>
              <a:t>Teach Abroad – done on March 8 and are allowed THREE absences</a:t>
            </a:r>
          </a:p>
          <a:p>
            <a:endParaRPr lang="en-US" dirty="0"/>
          </a:p>
          <a:p>
            <a:pPr marL="0" indent="0">
              <a:buNone/>
            </a:pPr>
            <a:endParaRPr lang="en-US" dirty="0"/>
          </a:p>
        </p:txBody>
      </p:sp>
    </p:spTree>
    <p:extLst>
      <p:ext uri="{BB962C8B-B14F-4D97-AF65-F5344CB8AC3E}">
        <p14:creationId xmlns:p14="http://schemas.microsoft.com/office/powerpoint/2010/main" val="39988101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TotalTime>1690</TotalTime>
  <Words>1313</Words>
  <Application>Microsoft Office PowerPoint</Application>
  <PresentationFormat>Widescreen</PresentationFormat>
  <Paragraphs>157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Parcel</vt:lpstr>
      <vt:lpstr>Cooperating teacher orientation</vt:lpstr>
      <vt:lpstr>PowerPoint Presentation</vt:lpstr>
      <vt:lpstr>agenda</vt:lpstr>
      <vt:lpstr>Welcome!</vt:lpstr>
      <vt:lpstr>Placement Sequence - ECE</vt:lpstr>
      <vt:lpstr>Placement Sequence - ELED</vt:lpstr>
      <vt:lpstr>Trauma-informed education</vt:lpstr>
      <vt:lpstr>Professional expectations</vt:lpstr>
      <vt:lpstr>attendance</vt:lpstr>
      <vt:lpstr>Placement expectations</vt:lpstr>
      <vt:lpstr>Supporting your candidate</vt:lpstr>
      <vt:lpstr>Stages of learning</vt:lpstr>
      <vt:lpstr>What do Candidates need in this stage?</vt:lpstr>
      <vt:lpstr>Giving feedback</vt:lpstr>
      <vt:lpstr>Feedback resources</vt:lpstr>
      <vt:lpstr>evaluations</vt:lpstr>
      <vt:lpstr>supports</vt:lpstr>
      <vt:lpstr>PowerPoint Presentation</vt:lpstr>
      <vt:lpstr>The supervisor</vt:lpstr>
      <vt:lpstr>Immediate actions to welcome your candidate</vt:lpstr>
      <vt:lpstr>Tuition waivers</vt:lpstr>
      <vt:lpstr>Sub opportunities</vt:lpstr>
      <vt:lpstr>resources</vt:lpstr>
      <vt:lpstr>It's never too soon.....</vt:lpstr>
      <vt:lpstr>Questions?</vt:lpstr>
      <vt:lpstr>Unexpected negative feedback (It's awkward for everyone)</vt:lpstr>
      <vt:lpstr>PowerPoint Presentation</vt:lpstr>
      <vt:lpstr>PowerPoint Presentation</vt:lpstr>
      <vt:lpstr>In praise of positive feedback</vt:lpstr>
      <vt:lpstr>PowerPoint Presentation</vt:lpstr>
      <vt:lpstr>PowerPoint Presentation</vt:lpstr>
      <vt:lpstr>PowerPoint Presentation</vt:lpstr>
      <vt:lpstr>PowerPoint Presentation</vt:lpstr>
      <vt:lpstr>Good news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Talbott, Susan J</cp:lastModifiedBy>
  <cp:revision>601</cp:revision>
  <dcterms:created xsi:type="dcterms:W3CDTF">2022-04-29T14:14:34Z</dcterms:created>
  <dcterms:modified xsi:type="dcterms:W3CDTF">2023-12-12T20:37:43Z</dcterms:modified>
</cp:coreProperties>
</file>