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9" r:id="rId4"/>
    <p:sldId id="260" r:id="rId5"/>
    <p:sldId id="276" r:id="rId6"/>
    <p:sldId id="261" r:id="rId7"/>
    <p:sldId id="263" r:id="rId8"/>
    <p:sldId id="264" r:id="rId9"/>
    <p:sldId id="265" r:id="rId10"/>
    <p:sldId id="266" r:id="rId11"/>
    <p:sldId id="267" r:id="rId12"/>
    <p:sldId id="272" r:id="rId13"/>
    <p:sldId id="277" r:id="rId14"/>
    <p:sldId id="268" r:id="rId15"/>
    <p:sldId id="269" r:id="rId16"/>
    <p:sldId id="273" r:id="rId17"/>
    <p:sldId id="271" r:id="rId18"/>
    <p:sldId id="274" r:id="rId19"/>
    <p:sldId id="270" r:id="rId2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B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513746D-4D99-4FDA-8B91-18470F651FA0}" v="407" dt="2024-12-03T13:51:44.448"/>
    <p1510:client id="{8D691468-9491-4047-92F6-899EE3FC6DFE}" v="181" dt="2024-12-03T20:56:43.048"/>
    <p1510:client id="{9BD362DF-20D1-448E-9085-F66E9AC6567D}" v="195" dt="2024-12-03T23:22:18.667"/>
    <p1510:client id="{D621354C-316A-4A6A-8210-28C8121F2E2A}" v="10" dt="2024-12-03T23:17:03.50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93"/>
    <p:restoredTop sz="96327"/>
  </p:normalViewPr>
  <p:slideViewPr>
    <p:cSldViewPr snapToGrid="0" snapToObjects="1">
      <p:cViewPr varScale="1">
        <p:scale>
          <a:sx n="132" d="100"/>
          <a:sy n="132" d="100"/>
        </p:scale>
        <p:origin x="192" y="5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5/10/relationships/revisionInfo" Target="revisionInfo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e Talbott" userId="GzLjYnA3jwW6xZfGQ0YoCLpGcoONFQ7Nt07NcKkZ/j8=" providerId="None" clId="Web-{2513746D-4D99-4FDA-8B91-18470F651FA0}"/>
    <pc:docChg chg="modSld">
      <pc:chgData name="Sue Talbott" userId="GzLjYnA3jwW6xZfGQ0YoCLpGcoONFQ7Nt07NcKkZ/j8=" providerId="None" clId="Web-{2513746D-4D99-4FDA-8B91-18470F651FA0}" dt="2024-12-03T13:51:44.182" v="484" actId="20577"/>
      <pc:docMkLst>
        <pc:docMk/>
      </pc:docMkLst>
      <pc:sldChg chg="modSp">
        <pc:chgData name="Sue Talbott" userId="GzLjYnA3jwW6xZfGQ0YoCLpGcoONFQ7Nt07NcKkZ/j8=" providerId="None" clId="Web-{2513746D-4D99-4FDA-8B91-18470F651FA0}" dt="2024-12-03T13:40:07.488" v="9" actId="20577"/>
        <pc:sldMkLst>
          <pc:docMk/>
          <pc:sldMk cId="229585458" sldId="256"/>
        </pc:sldMkLst>
        <pc:spChg chg="mod">
          <ac:chgData name="Sue Talbott" userId="GzLjYnA3jwW6xZfGQ0YoCLpGcoONFQ7Nt07NcKkZ/j8=" providerId="None" clId="Web-{2513746D-4D99-4FDA-8B91-18470F651FA0}" dt="2024-12-03T13:40:07.488" v="9" actId="20577"/>
          <ac:spMkLst>
            <pc:docMk/>
            <pc:sldMk cId="229585458" sldId="256"/>
            <ac:spMk id="3" creationId="{EAA6C035-66A7-7645-BF91-BEB562A61FF7}"/>
          </ac:spMkLst>
        </pc:spChg>
      </pc:sldChg>
      <pc:sldChg chg="modSp">
        <pc:chgData name="Sue Talbott" userId="GzLjYnA3jwW6xZfGQ0YoCLpGcoONFQ7Nt07NcKkZ/j8=" providerId="None" clId="Web-{2513746D-4D99-4FDA-8B91-18470F651FA0}" dt="2024-12-03T13:41:22.459" v="17" actId="20577"/>
        <pc:sldMkLst>
          <pc:docMk/>
          <pc:sldMk cId="3241144531" sldId="261"/>
        </pc:sldMkLst>
        <pc:spChg chg="mod">
          <ac:chgData name="Sue Talbott" userId="GzLjYnA3jwW6xZfGQ0YoCLpGcoONFQ7Nt07NcKkZ/j8=" providerId="None" clId="Web-{2513746D-4D99-4FDA-8B91-18470F651FA0}" dt="2024-12-03T13:41:22.459" v="17" actId="20577"/>
          <ac:spMkLst>
            <pc:docMk/>
            <pc:sldMk cId="3241144531" sldId="261"/>
            <ac:spMk id="3" creationId="{1FC2411D-F233-8B4E-968E-F18CB728F601}"/>
          </ac:spMkLst>
        </pc:spChg>
      </pc:sldChg>
      <pc:sldChg chg="modSp">
        <pc:chgData name="Sue Talbott" userId="GzLjYnA3jwW6xZfGQ0YoCLpGcoONFQ7Nt07NcKkZ/j8=" providerId="None" clId="Web-{2513746D-4D99-4FDA-8B91-18470F651FA0}" dt="2024-12-03T13:42:04.257" v="38" actId="20577"/>
        <pc:sldMkLst>
          <pc:docMk/>
          <pc:sldMk cId="791285655" sldId="263"/>
        </pc:sldMkLst>
        <pc:spChg chg="mod">
          <ac:chgData name="Sue Talbott" userId="GzLjYnA3jwW6xZfGQ0YoCLpGcoONFQ7Nt07NcKkZ/j8=" providerId="None" clId="Web-{2513746D-4D99-4FDA-8B91-18470F651FA0}" dt="2024-12-03T13:42:04.257" v="38" actId="20577"/>
          <ac:spMkLst>
            <pc:docMk/>
            <pc:sldMk cId="791285655" sldId="263"/>
            <ac:spMk id="2" creationId="{B6DC1767-2BF4-6042-9780-7785AA5AADEB}"/>
          </ac:spMkLst>
        </pc:spChg>
      </pc:sldChg>
      <pc:sldChg chg="addSp delSp modSp">
        <pc:chgData name="Sue Talbott" userId="GzLjYnA3jwW6xZfGQ0YoCLpGcoONFQ7Nt07NcKkZ/j8=" providerId="None" clId="Web-{2513746D-4D99-4FDA-8B91-18470F651FA0}" dt="2024-12-03T13:46:54.298" v="358" actId="20577"/>
        <pc:sldMkLst>
          <pc:docMk/>
          <pc:sldMk cId="2109981310" sldId="265"/>
        </pc:sldMkLst>
        <pc:spChg chg="add mod">
          <ac:chgData name="Sue Talbott" userId="GzLjYnA3jwW6xZfGQ0YoCLpGcoONFQ7Nt07NcKkZ/j8=" providerId="None" clId="Web-{2513746D-4D99-4FDA-8B91-18470F651FA0}" dt="2024-12-03T13:46:54.298" v="358" actId="20577"/>
          <ac:spMkLst>
            <pc:docMk/>
            <pc:sldMk cId="2109981310" sldId="265"/>
            <ac:spMk id="4" creationId="{79387446-CD28-F072-A683-A14159C8E377}"/>
          </ac:spMkLst>
        </pc:spChg>
        <pc:picChg chg="del">
          <ac:chgData name="Sue Talbott" userId="GzLjYnA3jwW6xZfGQ0YoCLpGcoONFQ7Nt07NcKkZ/j8=" providerId="None" clId="Web-{2513746D-4D99-4FDA-8B91-18470F651FA0}" dt="2024-12-03T13:42:44.102" v="39"/>
          <ac:picMkLst>
            <pc:docMk/>
            <pc:sldMk cId="2109981310" sldId="265"/>
            <ac:picMk id="13" creationId="{43F25EC8-17A5-490E-87C3-56D2927C4EAA}"/>
          </ac:picMkLst>
        </pc:picChg>
      </pc:sldChg>
      <pc:sldChg chg="modSp">
        <pc:chgData name="Sue Talbott" userId="GzLjYnA3jwW6xZfGQ0YoCLpGcoONFQ7Nt07NcKkZ/j8=" providerId="None" clId="Web-{2513746D-4D99-4FDA-8B91-18470F651FA0}" dt="2024-12-03T13:47:53.331" v="371" actId="20577"/>
        <pc:sldMkLst>
          <pc:docMk/>
          <pc:sldMk cId="4235606333" sldId="266"/>
        </pc:sldMkLst>
        <pc:spChg chg="mod">
          <ac:chgData name="Sue Talbott" userId="GzLjYnA3jwW6xZfGQ0YoCLpGcoONFQ7Nt07NcKkZ/j8=" providerId="None" clId="Web-{2513746D-4D99-4FDA-8B91-18470F651FA0}" dt="2024-12-03T13:47:53.331" v="371" actId="20577"/>
          <ac:spMkLst>
            <pc:docMk/>
            <pc:sldMk cId="4235606333" sldId="266"/>
            <ac:spMk id="3" creationId="{D2A13FAC-8258-864A-A470-8E1358F91F3C}"/>
          </ac:spMkLst>
        </pc:spChg>
      </pc:sldChg>
      <pc:sldChg chg="modSp">
        <pc:chgData name="Sue Talbott" userId="GzLjYnA3jwW6xZfGQ0YoCLpGcoONFQ7Nt07NcKkZ/j8=" providerId="None" clId="Web-{2513746D-4D99-4FDA-8B91-18470F651FA0}" dt="2024-12-03T13:49:13.240" v="450" actId="20577"/>
        <pc:sldMkLst>
          <pc:docMk/>
          <pc:sldMk cId="2994411558" sldId="267"/>
        </pc:sldMkLst>
        <pc:graphicFrameChg chg="modGraphic">
          <ac:chgData name="Sue Talbott" userId="GzLjYnA3jwW6xZfGQ0YoCLpGcoONFQ7Nt07NcKkZ/j8=" providerId="None" clId="Web-{2513746D-4D99-4FDA-8B91-18470F651FA0}" dt="2024-12-03T13:49:13.240" v="450" actId="20577"/>
          <ac:graphicFrameMkLst>
            <pc:docMk/>
            <pc:sldMk cId="2994411558" sldId="267"/>
            <ac:graphicFrameMk id="8" creationId="{FD161E10-09DF-52DE-A546-3C7BEEC50B0D}"/>
          </ac:graphicFrameMkLst>
        </pc:graphicFrameChg>
      </pc:sldChg>
      <pc:sldChg chg="modSp">
        <pc:chgData name="Sue Talbott" userId="GzLjYnA3jwW6xZfGQ0YoCLpGcoONFQ7Nt07NcKkZ/j8=" providerId="None" clId="Web-{2513746D-4D99-4FDA-8B91-18470F651FA0}" dt="2024-12-03T13:49:49.757" v="452" actId="20577"/>
        <pc:sldMkLst>
          <pc:docMk/>
          <pc:sldMk cId="2174180581" sldId="269"/>
        </pc:sldMkLst>
        <pc:spChg chg="mod">
          <ac:chgData name="Sue Talbott" userId="GzLjYnA3jwW6xZfGQ0YoCLpGcoONFQ7Nt07NcKkZ/j8=" providerId="None" clId="Web-{2513746D-4D99-4FDA-8B91-18470F651FA0}" dt="2024-12-03T13:49:49.757" v="452" actId="20577"/>
          <ac:spMkLst>
            <pc:docMk/>
            <pc:sldMk cId="2174180581" sldId="269"/>
            <ac:spMk id="2" creationId="{3D94B43D-3837-7F4B-90D2-3577E2FC26AA}"/>
          </ac:spMkLst>
        </pc:spChg>
      </pc:sldChg>
      <pc:sldChg chg="modSp">
        <pc:chgData name="Sue Talbott" userId="GzLjYnA3jwW6xZfGQ0YoCLpGcoONFQ7Nt07NcKkZ/j8=" providerId="None" clId="Web-{2513746D-4D99-4FDA-8B91-18470F651FA0}" dt="2024-12-03T13:50:51.243" v="463" actId="20577"/>
        <pc:sldMkLst>
          <pc:docMk/>
          <pc:sldMk cId="2031919824" sldId="271"/>
        </pc:sldMkLst>
        <pc:spChg chg="mod">
          <ac:chgData name="Sue Talbott" userId="GzLjYnA3jwW6xZfGQ0YoCLpGcoONFQ7Nt07NcKkZ/j8=" providerId="None" clId="Web-{2513746D-4D99-4FDA-8B91-18470F651FA0}" dt="2024-12-03T13:50:38.086" v="459" actId="20577"/>
          <ac:spMkLst>
            <pc:docMk/>
            <pc:sldMk cId="2031919824" sldId="271"/>
            <ac:spMk id="2" creationId="{9D754D79-222D-EF09-1106-70DCA92D972E}"/>
          </ac:spMkLst>
        </pc:spChg>
        <pc:spChg chg="mod">
          <ac:chgData name="Sue Talbott" userId="GzLjYnA3jwW6xZfGQ0YoCLpGcoONFQ7Nt07NcKkZ/j8=" providerId="None" clId="Web-{2513746D-4D99-4FDA-8B91-18470F651FA0}" dt="2024-12-03T13:50:51.243" v="463" actId="20577"/>
          <ac:spMkLst>
            <pc:docMk/>
            <pc:sldMk cId="2031919824" sldId="271"/>
            <ac:spMk id="3" creationId="{CA4AF747-3425-A30A-411D-C890A08B6D77}"/>
          </ac:spMkLst>
        </pc:spChg>
      </pc:sldChg>
      <pc:sldChg chg="modSp">
        <pc:chgData name="Sue Talbott" userId="GzLjYnA3jwW6xZfGQ0YoCLpGcoONFQ7Nt07NcKkZ/j8=" providerId="None" clId="Web-{2513746D-4D99-4FDA-8B91-18470F651FA0}" dt="2024-12-03T13:51:44.182" v="484" actId="20577"/>
        <pc:sldMkLst>
          <pc:docMk/>
          <pc:sldMk cId="1663448937" sldId="272"/>
        </pc:sldMkLst>
        <pc:spChg chg="mod">
          <ac:chgData name="Sue Talbott" userId="GzLjYnA3jwW6xZfGQ0YoCLpGcoONFQ7Nt07NcKkZ/j8=" providerId="None" clId="Web-{2513746D-4D99-4FDA-8B91-18470F651FA0}" dt="2024-12-03T13:51:44.182" v="484" actId="20577"/>
          <ac:spMkLst>
            <pc:docMk/>
            <pc:sldMk cId="1663448937" sldId="272"/>
            <ac:spMk id="3" creationId="{E7E12C21-CE8A-13DC-876D-601F2258A993}"/>
          </ac:spMkLst>
        </pc:spChg>
      </pc:sldChg>
      <pc:sldChg chg="modSp">
        <pc:chgData name="Sue Talbott" userId="GzLjYnA3jwW6xZfGQ0YoCLpGcoONFQ7Nt07NcKkZ/j8=" providerId="None" clId="Web-{2513746D-4D99-4FDA-8B91-18470F651FA0}" dt="2024-12-03T13:50:05.210" v="454" actId="20577"/>
        <pc:sldMkLst>
          <pc:docMk/>
          <pc:sldMk cId="2835722267" sldId="273"/>
        </pc:sldMkLst>
        <pc:spChg chg="mod">
          <ac:chgData name="Sue Talbott" userId="GzLjYnA3jwW6xZfGQ0YoCLpGcoONFQ7Nt07NcKkZ/j8=" providerId="None" clId="Web-{2513746D-4D99-4FDA-8B91-18470F651FA0}" dt="2024-12-03T13:50:05.210" v="454" actId="20577"/>
          <ac:spMkLst>
            <pc:docMk/>
            <pc:sldMk cId="2835722267" sldId="273"/>
            <ac:spMk id="3" creationId="{B11397BC-5A34-657E-E40A-20AC7B50C6BC}"/>
          </ac:spMkLst>
        </pc:spChg>
      </pc:sldChg>
    </pc:docChg>
  </pc:docChgLst>
  <pc:docChgLst>
    <pc:chgData name="Sue Talbott" userId="GzLjYnA3jwW6xZfGQ0YoCLpGcoONFQ7Nt07NcKkZ/j8=" providerId="None" clId="Web-{8D691468-9491-4047-92F6-899EE3FC6DFE}"/>
    <pc:docChg chg="modSld">
      <pc:chgData name="Sue Talbott" userId="GzLjYnA3jwW6xZfGQ0YoCLpGcoONFQ7Nt07NcKkZ/j8=" providerId="None" clId="Web-{8D691468-9491-4047-92F6-899EE3FC6DFE}" dt="2024-12-03T20:56:38.939" v="182" actId="20577"/>
      <pc:docMkLst>
        <pc:docMk/>
      </pc:docMkLst>
      <pc:sldChg chg="modSp">
        <pc:chgData name="Sue Talbott" userId="GzLjYnA3jwW6xZfGQ0YoCLpGcoONFQ7Nt07NcKkZ/j8=" providerId="None" clId="Web-{8D691468-9491-4047-92F6-899EE3FC6DFE}" dt="2024-12-03T20:52:36.498" v="2" actId="20577"/>
        <pc:sldMkLst>
          <pc:docMk/>
          <pc:sldMk cId="2395995608" sldId="257"/>
        </pc:sldMkLst>
        <pc:graphicFrameChg chg="modGraphic">
          <ac:chgData name="Sue Talbott" userId="GzLjYnA3jwW6xZfGQ0YoCLpGcoONFQ7Nt07NcKkZ/j8=" providerId="None" clId="Web-{8D691468-9491-4047-92F6-899EE3FC6DFE}" dt="2024-12-03T20:52:36.498" v="2" actId="20577"/>
          <ac:graphicFrameMkLst>
            <pc:docMk/>
            <pc:sldMk cId="2395995608" sldId="257"/>
            <ac:graphicFrameMk id="6" creationId="{A0C8AFDE-BBC3-4425-929B-FD84054ED20B}"/>
          </ac:graphicFrameMkLst>
        </pc:graphicFrameChg>
      </pc:sldChg>
      <pc:sldChg chg="modSp">
        <pc:chgData name="Sue Talbott" userId="GzLjYnA3jwW6xZfGQ0YoCLpGcoONFQ7Nt07NcKkZ/j8=" providerId="None" clId="Web-{8D691468-9491-4047-92F6-899EE3FC6DFE}" dt="2024-12-03T20:53:21.498" v="85" actId="20577"/>
        <pc:sldMkLst>
          <pc:docMk/>
          <pc:sldMk cId="3433013125" sldId="259"/>
        </pc:sldMkLst>
        <pc:spChg chg="mod">
          <ac:chgData name="Sue Talbott" userId="GzLjYnA3jwW6xZfGQ0YoCLpGcoONFQ7Nt07NcKkZ/j8=" providerId="None" clId="Web-{8D691468-9491-4047-92F6-899EE3FC6DFE}" dt="2024-12-03T20:53:21.498" v="85" actId="20577"/>
          <ac:spMkLst>
            <pc:docMk/>
            <pc:sldMk cId="3433013125" sldId="259"/>
            <ac:spMk id="3" creationId="{E133C383-EB57-EE4E-B6D7-7191EB158922}"/>
          </ac:spMkLst>
        </pc:spChg>
      </pc:sldChg>
      <pc:sldChg chg="modSp">
        <pc:chgData name="Sue Talbott" userId="GzLjYnA3jwW6xZfGQ0YoCLpGcoONFQ7Nt07NcKkZ/j8=" providerId="None" clId="Web-{8D691468-9491-4047-92F6-899EE3FC6DFE}" dt="2024-12-03T20:53:28.030" v="87" actId="20577"/>
        <pc:sldMkLst>
          <pc:docMk/>
          <pc:sldMk cId="3241144531" sldId="261"/>
        </pc:sldMkLst>
        <pc:spChg chg="mod">
          <ac:chgData name="Sue Talbott" userId="GzLjYnA3jwW6xZfGQ0YoCLpGcoONFQ7Nt07NcKkZ/j8=" providerId="None" clId="Web-{8D691468-9491-4047-92F6-899EE3FC6DFE}" dt="2024-12-03T20:53:28.030" v="87" actId="20577"/>
          <ac:spMkLst>
            <pc:docMk/>
            <pc:sldMk cId="3241144531" sldId="261"/>
            <ac:spMk id="2" creationId="{69842254-3B19-E04E-8A86-DB1F78166BE4}"/>
          </ac:spMkLst>
        </pc:spChg>
      </pc:sldChg>
      <pc:sldChg chg="modSp">
        <pc:chgData name="Sue Talbott" userId="GzLjYnA3jwW6xZfGQ0YoCLpGcoONFQ7Nt07NcKkZ/j8=" providerId="None" clId="Web-{8D691468-9491-4047-92F6-899EE3FC6DFE}" dt="2024-12-03T20:54:28.406" v="157" actId="20577"/>
        <pc:sldMkLst>
          <pc:docMk/>
          <pc:sldMk cId="791285655" sldId="263"/>
        </pc:sldMkLst>
        <pc:spChg chg="mod">
          <ac:chgData name="Sue Talbott" userId="GzLjYnA3jwW6xZfGQ0YoCLpGcoONFQ7Nt07NcKkZ/j8=" providerId="None" clId="Web-{8D691468-9491-4047-92F6-899EE3FC6DFE}" dt="2024-12-03T20:54:28.406" v="157" actId="20577"/>
          <ac:spMkLst>
            <pc:docMk/>
            <pc:sldMk cId="791285655" sldId="263"/>
            <ac:spMk id="3" creationId="{DBBC77A8-CFB6-344A-A77C-7EFCA7259548}"/>
          </ac:spMkLst>
        </pc:spChg>
      </pc:sldChg>
      <pc:sldChg chg="modSp">
        <pc:chgData name="Sue Talbott" userId="GzLjYnA3jwW6xZfGQ0YoCLpGcoONFQ7Nt07NcKkZ/j8=" providerId="None" clId="Web-{8D691468-9491-4047-92F6-899EE3FC6DFE}" dt="2024-12-03T20:56:15.470" v="180" actId="20577"/>
        <pc:sldMkLst>
          <pc:docMk/>
          <pc:sldMk cId="1663448937" sldId="272"/>
        </pc:sldMkLst>
        <pc:spChg chg="mod">
          <ac:chgData name="Sue Talbott" userId="GzLjYnA3jwW6xZfGQ0YoCLpGcoONFQ7Nt07NcKkZ/j8=" providerId="None" clId="Web-{8D691468-9491-4047-92F6-899EE3FC6DFE}" dt="2024-12-03T20:56:15.470" v="180" actId="20577"/>
          <ac:spMkLst>
            <pc:docMk/>
            <pc:sldMk cId="1663448937" sldId="272"/>
            <ac:spMk id="3" creationId="{E7E12C21-CE8A-13DC-876D-601F2258A993}"/>
          </ac:spMkLst>
        </pc:spChg>
        <pc:picChg chg="mod">
          <ac:chgData name="Sue Talbott" userId="GzLjYnA3jwW6xZfGQ0YoCLpGcoONFQ7Nt07NcKkZ/j8=" providerId="None" clId="Web-{8D691468-9491-4047-92F6-899EE3FC6DFE}" dt="2024-12-03T20:55:55.032" v="160" actId="1076"/>
          <ac:picMkLst>
            <pc:docMk/>
            <pc:sldMk cId="1663448937" sldId="272"/>
            <ac:picMk id="5" creationId="{EE87D852-E360-1C99-48ED-DF703B91EAF4}"/>
          </ac:picMkLst>
        </pc:picChg>
      </pc:sldChg>
      <pc:sldChg chg="modSp">
        <pc:chgData name="Sue Talbott" userId="GzLjYnA3jwW6xZfGQ0YoCLpGcoONFQ7Nt07NcKkZ/j8=" providerId="None" clId="Web-{8D691468-9491-4047-92F6-899EE3FC6DFE}" dt="2024-12-03T20:56:38.939" v="182" actId="20577"/>
        <pc:sldMkLst>
          <pc:docMk/>
          <pc:sldMk cId="2835722267" sldId="273"/>
        </pc:sldMkLst>
        <pc:spChg chg="mod">
          <ac:chgData name="Sue Talbott" userId="GzLjYnA3jwW6xZfGQ0YoCLpGcoONFQ7Nt07NcKkZ/j8=" providerId="None" clId="Web-{8D691468-9491-4047-92F6-899EE3FC6DFE}" dt="2024-12-03T20:56:38.939" v="182" actId="20577"/>
          <ac:spMkLst>
            <pc:docMk/>
            <pc:sldMk cId="2835722267" sldId="273"/>
            <ac:spMk id="3" creationId="{B11397BC-5A34-657E-E40A-20AC7B50C6BC}"/>
          </ac:spMkLst>
        </pc:spChg>
      </pc:sldChg>
    </pc:docChg>
  </pc:docChgLst>
  <pc:docChgLst>
    <pc:chgData clId="Web-{2513746D-4D99-4FDA-8B91-18470F651FA0}"/>
    <pc:docChg chg="modSld">
      <pc:chgData name="" userId="" providerId="" clId="Web-{2513746D-4D99-4FDA-8B91-18470F651FA0}" dt="2024-12-03T13:39:52.269" v="0" actId="20577"/>
      <pc:docMkLst>
        <pc:docMk/>
      </pc:docMkLst>
      <pc:sldChg chg="modSp">
        <pc:chgData name="" userId="" providerId="" clId="Web-{2513746D-4D99-4FDA-8B91-18470F651FA0}" dt="2024-12-03T13:39:52.269" v="0" actId="20577"/>
        <pc:sldMkLst>
          <pc:docMk/>
          <pc:sldMk cId="229585458" sldId="256"/>
        </pc:sldMkLst>
        <pc:spChg chg="mod">
          <ac:chgData name="" userId="" providerId="" clId="Web-{2513746D-4D99-4FDA-8B91-18470F651FA0}" dt="2024-12-03T13:39:52.269" v="0" actId="20577"/>
          <ac:spMkLst>
            <pc:docMk/>
            <pc:sldMk cId="229585458" sldId="256"/>
            <ac:spMk id="3" creationId="{EAA6C035-66A7-7645-BF91-BEB562A61FF7}"/>
          </ac:spMkLst>
        </pc:spChg>
      </pc:sldChg>
    </pc:docChg>
  </pc:docChgLst>
  <pc:docChgLst>
    <pc:chgData name="Sue Talbott" userId="GzLjYnA3jwW6xZfGQ0YoCLpGcoONFQ7Nt07NcKkZ/j8=" providerId="None" clId="Web-{9BD362DF-20D1-448E-9085-F66E9AC6567D}"/>
    <pc:docChg chg="addSld modSld">
      <pc:chgData name="Sue Talbott" userId="GzLjYnA3jwW6xZfGQ0YoCLpGcoONFQ7Nt07NcKkZ/j8=" providerId="None" clId="Web-{9BD362DF-20D1-448E-9085-F66E9AC6567D}" dt="2024-12-03T23:22:15.495" v="192" actId="20577"/>
      <pc:docMkLst>
        <pc:docMk/>
      </pc:docMkLst>
      <pc:sldChg chg="modSp new">
        <pc:chgData name="Sue Talbott" userId="GzLjYnA3jwW6xZfGQ0YoCLpGcoONFQ7Nt07NcKkZ/j8=" providerId="None" clId="Web-{9BD362DF-20D1-448E-9085-F66E9AC6567D}" dt="2024-12-03T23:22:15.495" v="192" actId="20577"/>
        <pc:sldMkLst>
          <pc:docMk/>
          <pc:sldMk cId="2649260819" sldId="277"/>
        </pc:sldMkLst>
        <pc:spChg chg="mod">
          <ac:chgData name="Sue Talbott" userId="GzLjYnA3jwW6xZfGQ0YoCLpGcoONFQ7Nt07NcKkZ/j8=" providerId="None" clId="Web-{9BD362DF-20D1-448E-9085-F66E9AC6567D}" dt="2024-12-03T23:20:42.773" v="53" actId="20577"/>
          <ac:spMkLst>
            <pc:docMk/>
            <pc:sldMk cId="2649260819" sldId="277"/>
            <ac:spMk id="2" creationId="{1876216E-981F-AE0B-F76F-107CBEAA9495}"/>
          </ac:spMkLst>
        </pc:spChg>
        <pc:spChg chg="mod">
          <ac:chgData name="Sue Talbott" userId="GzLjYnA3jwW6xZfGQ0YoCLpGcoONFQ7Nt07NcKkZ/j8=" providerId="None" clId="Web-{9BD362DF-20D1-448E-9085-F66E9AC6567D}" dt="2024-12-03T23:22:15.495" v="192" actId="20577"/>
          <ac:spMkLst>
            <pc:docMk/>
            <pc:sldMk cId="2649260819" sldId="277"/>
            <ac:spMk id="3" creationId="{27219709-1242-44E8-AE00-329118510472}"/>
          </ac:spMkLst>
        </pc:spChg>
      </pc:sldChg>
    </pc:docChg>
  </pc:docChgLst>
  <pc:docChgLst>
    <pc:chgData name="Sue Talbott" clId="Web-{5AB01730-F59E-4F4F-82AD-97FFF4FA8BB0}"/>
    <pc:docChg chg="addSld modSld">
      <pc:chgData name="Sue Talbott" userId="" providerId="" clId="Web-{5AB01730-F59E-4F4F-82AD-97FFF4FA8BB0}" dt="2023-11-27T15:48:49.790" v="342" actId="20577"/>
      <pc:docMkLst>
        <pc:docMk/>
      </pc:docMkLst>
      <pc:sldChg chg="modSp">
        <pc:chgData name="Sue Talbott" userId="" providerId="" clId="Web-{5AB01730-F59E-4F4F-82AD-97FFF4FA8BB0}" dt="2023-11-27T15:37:09.967" v="3" actId="20577"/>
        <pc:sldMkLst>
          <pc:docMk/>
          <pc:sldMk cId="229585458" sldId="256"/>
        </pc:sldMkLst>
        <pc:spChg chg="mod">
          <ac:chgData name="Sue Talbott" userId="" providerId="" clId="Web-{5AB01730-F59E-4F4F-82AD-97FFF4FA8BB0}" dt="2023-11-27T15:37:09.967" v="3" actId="20577"/>
          <ac:spMkLst>
            <pc:docMk/>
            <pc:sldMk cId="229585458" sldId="256"/>
            <ac:spMk id="3" creationId="{EAA6C035-66A7-7645-BF91-BEB562A61FF7}"/>
          </ac:spMkLst>
        </pc:spChg>
      </pc:sldChg>
      <pc:sldChg chg="modSp">
        <pc:chgData name="Sue Talbott" userId="" providerId="" clId="Web-{5AB01730-F59E-4F4F-82AD-97FFF4FA8BB0}" dt="2023-11-27T15:38:59.830" v="60" actId="20577"/>
        <pc:sldMkLst>
          <pc:docMk/>
          <pc:sldMk cId="2395995608" sldId="257"/>
        </pc:sldMkLst>
        <pc:graphicFrameChg chg="modGraphic">
          <ac:chgData name="Sue Talbott" userId="" providerId="" clId="Web-{5AB01730-F59E-4F4F-82AD-97FFF4FA8BB0}" dt="2023-11-27T15:38:59.830" v="60" actId="20577"/>
          <ac:graphicFrameMkLst>
            <pc:docMk/>
            <pc:sldMk cId="2395995608" sldId="257"/>
            <ac:graphicFrameMk id="6" creationId="{A0C8AFDE-BBC3-4425-929B-FD84054ED20B}"/>
          </ac:graphicFrameMkLst>
        </pc:graphicFrameChg>
      </pc:sldChg>
      <pc:sldChg chg="delSp modSp">
        <pc:chgData name="Sue Talbott" userId="" providerId="" clId="Web-{5AB01730-F59E-4F4F-82AD-97FFF4FA8BB0}" dt="2023-11-27T15:38:05.641" v="22" actId="20577"/>
        <pc:sldMkLst>
          <pc:docMk/>
          <pc:sldMk cId="3433013125" sldId="259"/>
        </pc:sldMkLst>
        <pc:spChg chg="mod">
          <ac:chgData name="Sue Talbott" userId="" providerId="" clId="Web-{5AB01730-F59E-4F4F-82AD-97FFF4FA8BB0}" dt="2023-11-27T15:37:49.749" v="12" actId="20577"/>
          <ac:spMkLst>
            <pc:docMk/>
            <pc:sldMk cId="3433013125" sldId="259"/>
            <ac:spMk id="2" creationId="{36DAFD8D-B744-8F44-AFC2-7B43D297B66D}"/>
          </ac:spMkLst>
        </pc:spChg>
        <pc:spChg chg="mod">
          <ac:chgData name="Sue Talbott" userId="" providerId="" clId="Web-{5AB01730-F59E-4F4F-82AD-97FFF4FA8BB0}" dt="2023-11-27T15:38:05.641" v="22" actId="20577"/>
          <ac:spMkLst>
            <pc:docMk/>
            <pc:sldMk cId="3433013125" sldId="259"/>
            <ac:spMk id="3" creationId="{E133C383-EB57-EE4E-B6D7-7191EB158922}"/>
          </ac:spMkLst>
        </pc:spChg>
        <pc:picChg chg="del">
          <ac:chgData name="Sue Talbott" userId="" providerId="" clId="Web-{5AB01730-F59E-4F4F-82AD-97FFF4FA8BB0}" dt="2023-11-27T15:37:52.890" v="13"/>
          <ac:picMkLst>
            <pc:docMk/>
            <pc:sldMk cId="3433013125" sldId="259"/>
            <ac:picMk id="6" creationId="{ED6C5FC1-D3D8-943F-DB35-52DADC2E3ECC}"/>
          </ac:picMkLst>
        </pc:picChg>
      </pc:sldChg>
      <pc:sldChg chg="modSp">
        <pc:chgData name="Sue Talbott" userId="" providerId="" clId="Web-{5AB01730-F59E-4F4F-82AD-97FFF4FA8BB0}" dt="2023-11-27T15:38:49.595" v="57" actId="20577"/>
        <pc:sldMkLst>
          <pc:docMk/>
          <pc:sldMk cId="3019230791" sldId="260"/>
        </pc:sldMkLst>
        <pc:spChg chg="mod">
          <ac:chgData name="Sue Talbott" userId="" providerId="" clId="Web-{5AB01730-F59E-4F4F-82AD-97FFF4FA8BB0}" dt="2023-11-27T15:38:26.657" v="28" actId="20577"/>
          <ac:spMkLst>
            <pc:docMk/>
            <pc:sldMk cId="3019230791" sldId="260"/>
            <ac:spMk id="2" creationId="{EEF21071-2F72-8F43-8154-017192FFE038}"/>
          </ac:spMkLst>
        </pc:spChg>
        <pc:spChg chg="mod">
          <ac:chgData name="Sue Talbott" userId="" providerId="" clId="Web-{5AB01730-F59E-4F4F-82AD-97FFF4FA8BB0}" dt="2023-11-27T15:38:49.595" v="57" actId="20577"/>
          <ac:spMkLst>
            <pc:docMk/>
            <pc:sldMk cId="3019230791" sldId="260"/>
            <ac:spMk id="3" creationId="{181085C1-AD62-4441-9126-9D7CF958E75C}"/>
          </ac:spMkLst>
        </pc:spChg>
      </pc:sldChg>
      <pc:sldChg chg="modSp">
        <pc:chgData name="Sue Talbott" userId="" providerId="" clId="Web-{5AB01730-F59E-4F4F-82AD-97FFF4FA8BB0}" dt="2023-11-27T15:39:38.800" v="79" actId="20577"/>
        <pc:sldMkLst>
          <pc:docMk/>
          <pc:sldMk cId="791285655" sldId="263"/>
        </pc:sldMkLst>
        <pc:spChg chg="mod">
          <ac:chgData name="Sue Talbott" userId="" providerId="" clId="Web-{5AB01730-F59E-4F4F-82AD-97FFF4FA8BB0}" dt="2023-11-27T15:39:38.800" v="79" actId="20577"/>
          <ac:spMkLst>
            <pc:docMk/>
            <pc:sldMk cId="791285655" sldId="263"/>
            <ac:spMk id="3" creationId="{DBBC77A8-CFB6-344A-A77C-7EFCA7259548}"/>
          </ac:spMkLst>
        </pc:spChg>
      </pc:sldChg>
      <pc:sldChg chg="delSp modSp">
        <pc:chgData name="Sue Talbott" userId="" providerId="" clId="Web-{5AB01730-F59E-4F4F-82AD-97FFF4FA8BB0}" dt="2023-11-27T15:43:14.777" v="184" actId="20577"/>
        <pc:sldMkLst>
          <pc:docMk/>
          <pc:sldMk cId="2994411558" sldId="267"/>
        </pc:sldMkLst>
        <pc:spChg chg="del">
          <ac:chgData name="Sue Talbott" userId="" providerId="" clId="Web-{5AB01730-F59E-4F4F-82AD-97FFF4FA8BB0}" dt="2023-11-27T15:42:55.839" v="182"/>
          <ac:spMkLst>
            <pc:docMk/>
            <pc:sldMk cId="2994411558" sldId="267"/>
            <ac:spMk id="9" creationId="{5656E013-C5D1-40E8-A11B-562F6A03EC1B}"/>
          </ac:spMkLst>
        </pc:spChg>
        <pc:graphicFrameChg chg="modGraphic">
          <ac:chgData name="Sue Talbott" userId="" providerId="" clId="Web-{5AB01730-F59E-4F4F-82AD-97FFF4FA8BB0}" dt="2023-11-27T15:43:14.777" v="184" actId="20577"/>
          <ac:graphicFrameMkLst>
            <pc:docMk/>
            <pc:sldMk cId="2994411558" sldId="267"/>
            <ac:graphicFrameMk id="8" creationId="{FD161E10-09DF-52DE-A546-3C7BEEC50B0D}"/>
          </ac:graphicFrameMkLst>
        </pc:graphicFrameChg>
      </pc:sldChg>
      <pc:sldChg chg="modSp">
        <pc:chgData name="Sue Talbott" userId="" providerId="" clId="Web-{5AB01730-F59E-4F4F-82AD-97FFF4FA8BB0}" dt="2023-11-27T15:43:45.841" v="192" actId="20577"/>
        <pc:sldMkLst>
          <pc:docMk/>
          <pc:sldMk cId="4038280490" sldId="268"/>
        </pc:sldMkLst>
        <pc:graphicFrameChg chg="modGraphic">
          <ac:chgData name="Sue Talbott" userId="" providerId="" clId="Web-{5AB01730-F59E-4F4F-82AD-97FFF4FA8BB0}" dt="2023-11-27T15:43:45.841" v="192" actId="20577"/>
          <ac:graphicFrameMkLst>
            <pc:docMk/>
            <pc:sldMk cId="4038280490" sldId="268"/>
            <ac:graphicFrameMk id="6" creationId="{C1D160F9-5364-BF29-3B31-5AD5DD9DDF9F}"/>
          </ac:graphicFrameMkLst>
        </pc:graphicFrameChg>
      </pc:sldChg>
      <pc:sldChg chg="modSp">
        <pc:chgData name="Sue Talbott" userId="" providerId="" clId="Web-{5AB01730-F59E-4F4F-82AD-97FFF4FA8BB0}" dt="2023-11-27T15:46:27.925" v="240" actId="20577"/>
        <pc:sldMkLst>
          <pc:docMk/>
          <pc:sldMk cId="2031919824" sldId="271"/>
        </pc:sldMkLst>
        <pc:spChg chg="mod">
          <ac:chgData name="Sue Talbott" userId="" providerId="" clId="Web-{5AB01730-F59E-4F4F-82AD-97FFF4FA8BB0}" dt="2023-11-27T15:46:27.925" v="240" actId="20577"/>
          <ac:spMkLst>
            <pc:docMk/>
            <pc:sldMk cId="2031919824" sldId="271"/>
            <ac:spMk id="3" creationId="{CA4AF747-3425-A30A-411D-C890A08B6D77}"/>
          </ac:spMkLst>
        </pc:spChg>
      </pc:sldChg>
      <pc:sldChg chg="modSp">
        <pc:chgData name="Sue Talbott" userId="" providerId="" clId="Web-{5AB01730-F59E-4F4F-82AD-97FFF4FA8BB0}" dt="2023-11-27T15:44:49.969" v="206" actId="20577"/>
        <pc:sldMkLst>
          <pc:docMk/>
          <pc:sldMk cId="2835722267" sldId="273"/>
        </pc:sldMkLst>
        <pc:spChg chg="mod">
          <ac:chgData name="Sue Talbott" userId="" providerId="" clId="Web-{5AB01730-F59E-4F4F-82AD-97FFF4FA8BB0}" dt="2023-11-27T15:44:19.530" v="197" actId="20577"/>
          <ac:spMkLst>
            <pc:docMk/>
            <pc:sldMk cId="2835722267" sldId="273"/>
            <ac:spMk id="2" creationId="{21113E95-75FD-51F0-97D7-67DEBF6DE52B}"/>
          </ac:spMkLst>
        </pc:spChg>
        <pc:spChg chg="mod">
          <ac:chgData name="Sue Talbott" userId="" providerId="" clId="Web-{5AB01730-F59E-4F4F-82AD-97FFF4FA8BB0}" dt="2023-11-27T15:44:49.969" v="206" actId="20577"/>
          <ac:spMkLst>
            <pc:docMk/>
            <pc:sldMk cId="2835722267" sldId="273"/>
            <ac:spMk id="3" creationId="{B11397BC-5A34-657E-E40A-20AC7B50C6BC}"/>
          </ac:spMkLst>
        </pc:spChg>
      </pc:sldChg>
      <pc:sldChg chg="modSp new">
        <pc:chgData name="Sue Talbott" userId="" providerId="" clId="Web-{5AB01730-F59E-4F4F-82AD-97FFF4FA8BB0}" dt="2023-11-27T15:48:49.790" v="342" actId="20577"/>
        <pc:sldMkLst>
          <pc:docMk/>
          <pc:sldMk cId="562216632" sldId="274"/>
        </pc:sldMkLst>
        <pc:spChg chg="mod">
          <ac:chgData name="Sue Talbott" userId="" providerId="" clId="Web-{5AB01730-F59E-4F4F-82AD-97FFF4FA8BB0}" dt="2023-11-27T15:46:39.223" v="243" actId="20577"/>
          <ac:spMkLst>
            <pc:docMk/>
            <pc:sldMk cId="562216632" sldId="274"/>
            <ac:spMk id="2" creationId="{36D1A307-683F-3624-D239-014F821A499E}"/>
          </ac:spMkLst>
        </pc:spChg>
        <pc:spChg chg="mod">
          <ac:chgData name="Sue Talbott" userId="" providerId="" clId="Web-{5AB01730-F59E-4F4F-82AD-97FFF4FA8BB0}" dt="2023-11-27T15:48:49.790" v="342" actId="20577"/>
          <ac:spMkLst>
            <pc:docMk/>
            <pc:sldMk cId="562216632" sldId="274"/>
            <ac:spMk id="3" creationId="{DC92B5E4-F9A4-DA93-AF6B-AD8511849F29}"/>
          </ac:spMkLst>
        </pc:spChg>
      </pc:sldChg>
    </pc:docChg>
  </pc:docChgLst>
  <pc:docChgLst>
    <pc:chgData name="Sue Talbott" clId="Web-{BE983F03-0C80-4BFE-9B63-5C2BCA48CBF9}"/>
    <pc:docChg chg="modSld">
      <pc:chgData name="Sue Talbott" userId="" providerId="" clId="Web-{BE983F03-0C80-4BFE-9B63-5C2BCA48CBF9}" dt="2023-11-27T16:05:42.987" v="3" actId="20577"/>
      <pc:docMkLst>
        <pc:docMk/>
      </pc:docMkLst>
      <pc:sldChg chg="modSp">
        <pc:chgData name="Sue Talbott" userId="" providerId="" clId="Web-{BE983F03-0C80-4BFE-9B63-5C2BCA48CBF9}" dt="2023-11-27T16:01:52.544" v="0" actId="20577"/>
        <pc:sldMkLst>
          <pc:docMk/>
          <pc:sldMk cId="3241144531" sldId="261"/>
        </pc:sldMkLst>
        <pc:spChg chg="mod">
          <ac:chgData name="Sue Talbott" userId="" providerId="" clId="Web-{BE983F03-0C80-4BFE-9B63-5C2BCA48CBF9}" dt="2023-11-27T16:01:52.544" v="0" actId="20577"/>
          <ac:spMkLst>
            <pc:docMk/>
            <pc:sldMk cId="3241144531" sldId="261"/>
            <ac:spMk id="2" creationId="{69842254-3B19-E04E-8A86-DB1F78166BE4}"/>
          </ac:spMkLst>
        </pc:spChg>
      </pc:sldChg>
      <pc:sldChg chg="modSp">
        <pc:chgData name="Sue Talbott" userId="" providerId="" clId="Web-{BE983F03-0C80-4BFE-9B63-5C2BCA48CBF9}" dt="2023-11-27T16:05:42.987" v="3" actId="20577"/>
        <pc:sldMkLst>
          <pc:docMk/>
          <pc:sldMk cId="2031919824" sldId="271"/>
        </pc:sldMkLst>
        <pc:spChg chg="mod">
          <ac:chgData name="Sue Talbott" userId="" providerId="" clId="Web-{BE983F03-0C80-4BFE-9B63-5C2BCA48CBF9}" dt="2023-11-27T16:05:42.987" v="3" actId="20577"/>
          <ac:spMkLst>
            <pc:docMk/>
            <pc:sldMk cId="2031919824" sldId="271"/>
            <ac:spMk id="2" creationId="{9D754D79-222D-EF09-1106-70DCA92D972E}"/>
          </ac:spMkLst>
        </pc:spChg>
      </pc:sldChg>
    </pc:docChg>
  </pc:docChgLst>
  <pc:docChgLst>
    <pc:chgData name="Sue Talbott" userId="GzLjYnA3jwW6xZfGQ0YoCLpGcoONFQ7Nt07NcKkZ/j8=" providerId="None" clId="Web-{D621354C-316A-4A6A-8210-28C8121F2E2A}"/>
    <pc:docChg chg="addSld delSld modSld">
      <pc:chgData name="Sue Talbott" userId="GzLjYnA3jwW6xZfGQ0YoCLpGcoONFQ7Nt07NcKkZ/j8=" providerId="None" clId="Web-{D621354C-316A-4A6A-8210-28C8121F2E2A}" dt="2024-12-03T23:17:03.509" v="8" actId="14100"/>
      <pc:docMkLst>
        <pc:docMk/>
      </pc:docMkLst>
      <pc:sldChg chg="new del">
        <pc:chgData name="Sue Talbott" userId="GzLjYnA3jwW6xZfGQ0YoCLpGcoONFQ7Nt07NcKkZ/j8=" providerId="None" clId="Web-{D621354C-316A-4A6A-8210-28C8121F2E2A}" dt="2024-12-03T23:14:34.650" v="2"/>
        <pc:sldMkLst>
          <pc:docMk/>
          <pc:sldMk cId="3558468615" sldId="275"/>
        </pc:sldMkLst>
      </pc:sldChg>
      <pc:sldChg chg="addSp modSp new">
        <pc:chgData name="Sue Talbott" userId="GzLjYnA3jwW6xZfGQ0YoCLpGcoONFQ7Nt07NcKkZ/j8=" providerId="None" clId="Web-{D621354C-316A-4A6A-8210-28C8121F2E2A}" dt="2024-12-03T23:17:03.509" v="8" actId="14100"/>
        <pc:sldMkLst>
          <pc:docMk/>
          <pc:sldMk cId="3283585205" sldId="276"/>
        </pc:sldMkLst>
        <pc:picChg chg="add mod">
          <ac:chgData name="Sue Talbott" userId="GzLjYnA3jwW6xZfGQ0YoCLpGcoONFQ7Nt07NcKkZ/j8=" providerId="None" clId="Web-{D621354C-316A-4A6A-8210-28C8121F2E2A}" dt="2024-12-03T23:17:03.509" v="8" actId="14100"/>
          <ac:picMkLst>
            <pc:docMk/>
            <pc:sldMk cId="3283585205" sldId="276"/>
            <ac:picMk id="2" creationId="{F1BF7F96-2D4C-FD46-193A-AB239EC45E23}"/>
          </ac:picMkLst>
        </pc:picChg>
      </pc:sldChg>
    </pc:docChg>
  </pc:docChgLst>
</pc:chgInfo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sv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svg"/><Relationship Id="rId1" Type="http://schemas.openxmlformats.org/officeDocument/2006/relationships/image" Target="../media/image4.png"/><Relationship Id="rId6" Type="http://schemas.openxmlformats.org/officeDocument/2006/relationships/image" Target="../media/image9.svg"/><Relationship Id="rId5" Type="http://schemas.openxmlformats.org/officeDocument/2006/relationships/image" Target="../media/image8.png"/><Relationship Id="rId4" Type="http://schemas.openxmlformats.org/officeDocument/2006/relationships/image" Target="../media/image7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E3935D3-5BA1-44A2-9B8E-99CE85B21511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A0EF8230-119F-4B08-B44F-CC5C7E2CA455}">
      <dgm:prSet/>
      <dgm:spPr/>
      <dgm:t>
        <a:bodyPr/>
        <a:lstStyle/>
        <a:p>
          <a:r>
            <a:rPr lang="en-US" dirty="0"/>
            <a:t>Introductions - It's just me! Sue!</a:t>
          </a:r>
        </a:p>
      </dgm:t>
    </dgm:pt>
    <dgm:pt modelId="{FA099BC4-BF9B-47B2-905D-1CE547179CE0}" type="parTrans" cxnId="{D77B03BC-F011-4962-B9C0-DD04009F211F}">
      <dgm:prSet/>
      <dgm:spPr/>
      <dgm:t>
        <a:bodyPr/>
        <a:lstStyle/>
        <a:p>
          <a:endParaRPr lang="en-US"/>
        </a:p>
      </dgm:t>
    </dgm:pt>
    <dgm:pt modelId="{569B6802-1365-42AC-A8B4-BC9BA66DA84D}" type="sibTrans" cxnId="{D77B03BC-F011-4962-B9C0-DD04009F211F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4C823515-5856-4081-A767-DC79F376D79E}">
      <dgm:prSet/>
      <dgm:spPr/>
      <dgm:t>
        <a:bodyPr/>
        <a:lstStyle/>
        <a:p>
          <a:r>
            <a:rPr lang="en-US" dirty="0"/>
            <a:t>Celebrations</a:t>
          </a:r>
        </a:p>
      </dgm:t>
    </dgm:pt>
    <dgm:pt modelId="{C034A64F-7EBB-4F9A-B28C-C1F8FEE3C8A6}" type="parTrans" cxnId="{493AA889-4CAF-4D5B-9ED2-C8CDE9B5C473}">
      <dgm:prSet/>
      <dgm:spPr/>
      <dgm:t>
        <a:bodyPr/>
        <a:lstStyle/>
        <a:p>
          <a:endParaRPr lang="en-US"/>
        </a:p>
      </dgm:t>
    </dgm:pt>
    <dgm:pt modelId="{94835CA8-6288-427E-B269-7D8B4336594B}" type="sibTrans" cxnId="{493AA889-4CAF-4D5B-9ED2-C8CDE9B5C47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5288369-B591-4294-9D2A-024B80044DB1}">
      <dgm:prSet/>
      <dgm:spPr/>
      <dgm:t>
        <a:bodyPr/>
        <a:lstStyle/>
        <a:p>
          <a:r>
            <a:rPr lang="en-US" dirty="0"/>
            <a:t>Overview of spring </a:t>
          </a:r>
          <a:r>
            <a:rPr lang="en-US" dirty="0">
              <a:latin typeface="Gill Sans MT" panose="020B0502020104020203"/>
            </a:rPr>
            <a:t>2025</a:t>
          </a:r>
          <a:endParaRPr lang="en-US" dirty="0"/>
        </a:p>
      </dgm:t>
    </dgm:pt>
    <dgm:pt modelId="{41484ADB-2E3C-4A84-B5D8-CEDC180A66F4}" type="parTrans" cxnId="{37614032-6AA5-40EC-A28B-8D7DFB794FDD}">
      <dgm:prSet/>
      <dgm:spPr/>
      <dgm:t>
        <a:bodyPr/>
        <a:lstStyle/>
        <a:p>
          <a:endParaRPr lang="en-US"/>
        </a:p>
      </dgm:t>
    </dgm:pt>
    <dgm:pt modelId="{5A33BDB5-E3EF-4872-91B9-D92A8C265DFE}" type="sibTrans" cxnId="{37614032-6AA5-40EC-A28B-8D7DFB794FDD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193AEA35-374A-45D1-820B-B7C262E9F0E1}">
      <dgm:prSet/>
      <dgm:spPr/>
      <dgm:t>
        <a:bodyPr/>
        <a:lstStyle/>
        <a:p>
          <a:r>
            <a:rPr lang="en-US" dirty="0"/>
            <a:t>Questions/Comments</a:t>
          </a:r>
        </a:p>
      </dgm:t>
    </dgm:pt>
    <dgm:pt modelId="{E1878EC0-849E-443B-8245-8D61E8FBB173}" type="parTrans" cxnId="{A6F36D72-81CA-425A-8658-0CAFE8F55094}">
      <dgm:prSet/>
      <dgm:spPr/>
      <dgm:t>
        <a:bodyPr/>
        <a:lstStyle/>
        <a:p>
          <a:endParaRPr lang="en-US"/>
        </a:p>
      </dgm:t>
    </dgm:pt>
    <dgm:pt modelId="{B3ACFD38-6D8A-4B7C-999C-7825348CE43D}" type="sibTrans" cxnId="{A6F36D72-81CA-425A-8658-0CAFE8F55094}">
      <dgm:prSet/>
      <dgm:spPr/>
      <dgm:t>
        <a:bodyPr/>
        <a:lstStyle/>
        <a:p>
          <a:endParaRPr lang="en-US"/>
        </a:p>
      </dgm:t>
    </dgm:pt>
    <dgm:pt modelId="{0466130F-A27A-7C4D-BD0C-02C6A6B2B738}">
      <dgm:prSet/>
      <dgm:spPr/>
      <dgm:t>
        <a:bodyPr/>
        <a:lstStyle/>
        <a:p>
          <a:r>
            <a:rPr lang="en-US" dirty="0"/>
            <a:t>A bit about student teaching</a:t>
          </a:r>
        </a:p>
      </dgm:t>
    </dgm:pt>
    <dgm:pt modelId="{AA6827A0-DBAF-B840-B606-FB7CD382BBF2}" type="parTrans" cxnId="{5D58E6DE-893C-0F4D-935A-0BD0B9D13BF3}">
      <dgm:prSet/>
      <dgm:spPr/>
      <dgm:t>
        <a:bodyPr/>
        <a:lstStyle/>
        <a:p>
          <a:endParaRPr lang="en-US"/>
        </a:p>
      </dgm:t>
    </dgm:pt>
    <dgm:pt modelId="{2A50D193-57CE-074A-94B3-4F8D97A176D0}" type="sibTrans" cxnId="{5D58E6DE-893C-0F4D-935A-0BD0B9D13BF3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E77A9389-D7AC-4293-8971-E684AA715745}">
      <dgm:prSet phldr="0"/>
      <dgm:spPr/>
      <dgm:t>
        <a:bodyPr/>
        <a:lstStyle/>
        <a:p>
          <a:r>
            <a:rPr lang="en-US" dirty="0">
              <a:latin typeface="Gill Sans MT" panose="020B0502020104020203"/>
            </a:rPr>
            <a:t>Groups</a:t>
          </a:r>
        </a:p>
      </dgm:t>
    </dgm:pt>
    <dgm:pt modelId="{DD9D3C24-45A4-4C3E-9B5D-74D79F3C1B47}" type="parTrans" cxnId="{6CBF0826-2055-4763-A57F-6FEEAA0F9147}">
      <dgm:prSet/>
      <dgm:spPr/>
    </dgm:pt>
    <dgm:pt modelId="{56ED2D65-50CA-4C6F-81B2-7BEB492339C1}" type="sibTrans" cxnId="{6CBF0826-2055-4763-A57F-6FEEAA0F9147}">
      <dgm:prSet/>
      <dgm:spPr/>
    </dgm:pt>
    <dgm:pt modelId="{A87DF080-6EB3-C240-AC13-BFE08048CF51}" type="pres">
      <dgm:prSet presAssocID="{BE3935D3-5BA1-44A2-9B8E-99CE85B21511}" presName="linear" presStyleCnt="0">
        <dgm:presLayoutVars>
          <dgm:animLvl val="lvl"/>
          <dgm:resizeHandles val="exact"/>
        </dgm:presLayoutVars>
      </dgm:prSet>
      <dgm:spPr/>
    </dgm:pt>
    <dgm:pt modelId="{2CA4EA01-383A-CE4B-9C12-BE389C28902D}" type="pres">
      <dgm:prSet presAssocID="{A0EF8230-119F-4B08-B44F-CC5C7E2CA455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293183FB-51E8-4E45-A44C-317D043410A1}" type="pres">
      <dgm:prSet presAssocID="{569B6802-1365-42AC-A8B4-BC9BA66DA84D}" presName="spacer" presStyleCnt="0"/>
      <dgm:spPr/>
    </dgm:pt>
    <dgm:pt modelId="{5F25D1D7-8EC1-A440-B006-0F4215CAEE31}" type="pres">
      <dgm:prSet presAssocID="{4C823515-5856-4081-A767-DC79F376D79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2756FDD4-0074-4B4A-8FAC-D7F870770CA3}" type="pres">
      <dgm:prSet presAssocID="{94835CA8-6288-427E-B269-7D8B4336594B}" presName="spacer" presStyleCnt="0"/>
      <dgm:spPr/>
    </dgm:pt>
    <dgm:pt modelId="{933A0CE2-41C7-4619-BE14-D51DB4256FAE}" type="pres">
      <dgm:prSet presAssocID="{E77A9389-D7AC-4293-8971-E684AA715745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F223494D-B035-4119-980B-7C357541C819}" type="pres">
      <dgm:prSet presAssocID="{56ED2D65-50CA-4C6F-81B2-7BEB492339C1}" presName="spacer" presStyleCnt="0"/>
      <dgm:spPr/>
    </dgm:pt>
    <dgm:pt modelId="{E913BC4A-B2AE-C841-8155-A259B2888EBC}" type="pres">
      <dgm:prSet presAssocID="{D5288369-B591-4294-9D2A-024B80044DB1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43E7F53B-13ED-6E4F-88F7-58043C0D320D}" type="pres">
      <dgm:prSet presAssocID="{5A33BDB5-E3EF-4872-91B9-D92A8C265DFE}" presName="spacer" presStyleCnt="0"/>
      <dgm:spPr/>
    </dgm:pt>
    <dgm:pt modelId="{4A18B722-0E34-2F4A-BEE5-4224D16052ED}" type="pres">
      <dgm:prSet presAssocID="{0466130F-A27A-7C4D-BD0C-02C6A6B2B738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1D432286-EE80-8D45-B088-E83E01B54465}" type="pres">
      <dgm:prSet presAssocID="{2A50D193-57CE-074A-94B3-4F8D97A176D0}" presName="spacer" presStyleCnt="0"/>
      <dgm:spPr/>
    </dgm:pt>
    <dgm:pt modelId="{6BDF902E-CAA1-BE47-8A73-E622286A5A12}" type="pres">
      <dgm:prSet presAssocID="{193AEA35-374A-45D1-820B-B7C262E9F0E1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4E91FC0F-B4BF-4B2C-AB38-564033B06BE8}" type="presOf" srcId="{4C823515-5856-4081-A767-DC79F376D79E}" destId="{5F25D1D7-8EC1-A440-B006-0F4215CAEE31}" srcOrd="0" destOrd="0" presId="urn:microsoft.com/office/officeart/2005/8/layout/vList2"/>
    <dgm:cxn modelId="{F7EAFD1B-E200-4EA1-8E48-0BE3DCAFBA27}" type="presOf" srcId="{0466130F-A27A-7C4D-BD0C-02C6A6B2B738}" destId="{4A18B722-0E34-2F4A-BEE5-4224D16052ED}" srcOrd="0" destOrd="0" presId="urn:microsoft.com/office/officeart/2005/8/layout/vList2"/>
    <dgm:cxn modelId="{6CBF0826-2055-4763-A57F-6FEEAA0F9147}" srcId="{BE3935D3-5BA1-44A2-9B8E-99CE85B21511}" destId="{E77A9389-D7AC-4293-8971-E684AA715745}" srcOrd="2" destOrd="0" parTransId="{DD9D3C24-45A4-4C3E-9B5D-74D79F3C1B47}" sibTransId="{56ED2D65-50CA-4C6F-81B2-7BEB492339C1}"/>
    <dgm:cxn modelId="{37614032-6AA5-40EC-A28B-8D7DFB794FDD}" srcId="{BE3935D3-5BA1-44A2-9B8E-99CE85B21511}" destId="{D5288369-B591-4294-9D2A-024B80044DB1}" srcOrd="3" destOrd="0" parTransId="{41484ADB-2E3C-4A84-B5D8-CEDC180A66F4}" sibTransId="{5A33BDB5-E3EF-4872-91B9-D92A8C265DFE}"/>
    <dgm:cxn modelId="{B845296E-A410-4C2E-AC13-962D6643EED4}" type="presOf" srcId="{D5288369-B591-4294-9D2A-024B80044DB1}" destId="{E913BC4A-B2AE-C841-8155-A259B2888EBC}" srcOrd="0" destOrd="0" presId="urn:microsoft.com/office/officeart/2005/8/layout/vList2"/>
    <dgm:cxn modelId="{A6F36D72-81CA-425A-8658-0CAFE8F55094}" srcId="{BE3935D3-5BA1-44A2-9B8E-99CE85B21511}" destId="{193AEA35-374A-45D1-820B-B7C262E9F0E1}" srcOrd="5" destOrd="0" parTransId="{E1878EC0-849E-443B-8245-8D61E8FBB173}" sibTransId="{B3ACFD38-6D8A-4B7C-999C-7825348CE43D}"/>
    <dgm:cxn modelId="{8F79CC88-D5A0-4395-9850-E4D40E3B26F6}" type="presOf" srcId="{E77A9389-D7AC-4293-8971-E684AA715745}" destId="{933A0CE2-41C7-4619-BE14-D51DB4256FAE}" srcOrd="0" destOrd="0" presId="urn:microsoft.com/office/officeart/2005/8/layout/vList2"/>
    <dgm:cxn modelId="{493AA889-4CAF-4D5B-9ED2-C8CDE9B5C473}" srcId="{BE3935D3-5BA1-44A2-9B8E-99CE85B21511}" destId="{4C823515-5856-4081-A767-DC79F376D79E}" srcOrd="1" destOrd="0" parTransId="{C034A64F-7EBB-4F9A-B28C-C1F8FEE3C8A6}" sibTransId="{94835CA8-6288-427E-B269-7D8B4336594B}"/>
    <dgm:cxn modelId="{D77B03BC-F011-4962-B9C0-DD04009F211F}" srcId="{BE3935D3-5BA1-44A2-9B8E-99CE85B21511}" destId="{A0EF8230-119F-4B08-B44F-CC5C7E2CA455}" srcOrd="0" destOrd="0" parTransId="{FA099BC4-BF9B-47B2-905D-1CE547179CE0}" sibTransId="{569B6802-1365-42AC-A8B4-BC9BA66DA84D}"/>
    <dgm:cxn modelId="{BF4B8ECF-E856-B94D-9406-8FC0A45AD064}" type="presOf" srcId="{BE3935D3-5BA1-44A2-9B8E-99CE85B21511}" destId="{A87DF080-6EB3-C240-AC13-BFE08048CF51}" srcOrd="0" destOrd="0" presId="urn:microsoft.com/office/officeart/2005/8/layout/vList2"/>
    <dgm:cxn modelId="{5D58E6DE-893C-0F4D-935A-0BD0B9D13BF3}" srcId="{BE3935D3-5BA1-44A2-9B8E-99CE85B21511}" destId="{0466130F-A27A-7C4D-BD0C-02C6A6B2B738}" srcOrd="4" destOrd="0" parTransId="{AA6827A0-DBAF-B840-B606-FB7CD382BBF2}" sibTransId="{2A50D193-57CE-074A-94B3-4F8D97A176D0}"/>
    <dgm:cxn modelId="{34DC20EA-4A3C-411D-B944-39D5BAF772D8}" type="presOf" srcId="{193AEA35-374A-45D1-820B-B7C262E9F0E1}" destId="{6BDF902E-CAA1-BE47-8A73-E622286A5A12}" srcOrd="0" destOrd="0" presId="urn:microsoft.com/office/officeart/2005/8/layout/vList2"/>
    <dgm:cxn modelId="{D4989AFB-9026-479F-AB42-B6D6D56B394F}" type="presOf" srcId="{A0EF8230-119F-4B08-B44F-CC5C7E2CA455}" destId="{2CA4EA01-383A-CE4B-9C12-BE389C28902D}" srcOrd="0" destOrd="0" presId="urn:microsoft.com/office/officeart/2005/8/layout/vList2"/>
    <dgm:cxn modelId="{3B880843-EECB-4A33-88E3-D25C5ECAE491}" type="presParOf" srcId="{A87DF080-6EB3-C240-AC13-BFE08048CF51}" destId="{2CA4EA01-383A-CE4B-9C12-BE389C28902D}" srcOrd="0" destOrd="0" presId="urn:microsoft.com/office/officeart/2005/8/layout/vList2"/>
    <dgm:cxn modelId="{9BFFD537-1760-49CF-B0D6-E3CCF9158414}" type="presParOf" srcId="{A87DF080-6EB3-C240-AC13-BFE08048CF51}" destId="{293183FB-51E8-4E45-A44C-317D043410A1}" srcOrd="1" destOrd="0" presId="urn:microsoft.com/office/officeart/2005/8/layout/vList2"/>
    <dgm:cxn modelId="{517A7C1B-2CF1-4C93-BAA6-B0080D8C94E3}" type="presParOf" srcId="{A87DF080-6EB3-C240-AC13-BFE08048CF51}" destId="{5F25D1D7-8EC1-A440-B006-0F4215CAEE31}" srcOrd="2" destOrd="0" presId="urn:microsoft.com/office/officeart/2005/8/layout/vList2"/>
    <dgm:cxn modelId="{6DA6F543-D74B-415B-A67D-DDF3DBAAADAF}" type="presParOf" srcId="{A87DF080-6EB3-C240-AC13-BFE08048CF51}" destId="{2756FDD4-0074-4B4A-8FAC-D7F870770CA3}" srcOrd="3" destOrd="0" presId="urn:microsoft.com/office/officeart/2005/8/layout/vList2"/>
    <dgm:cxn modelId="{6C7B91B5-B9D4-482B-9330-5391B55142C2}" type="presParOf" srcId="{A87DF080-6EB3-C240-AC13-BFE08048CF51}" destId="{933A0CE2-41C7-4619-BE14-D51DB4256FAE}" srcOrd="4" destOrd="0" presId="urn:microsoft.com/office/officeart/2005/8/layout/vList2"/>
    <dgm:cxn modelId="{6B2D6939-3FB7-4FC9-A8C9-39460D9150FF}" type="presParOf" srcId="{A87DF080-6EB3-C240-AC13-BFE08048CF51}" destId="{F223494D-B035-4119-980B-7C357541C819}" srcOrd="5" destOrd="0" presId="urn:microsoft.com/office/officeart/2005/8/layout/vList2"/>
    <dgm:cxn modelId="{A2F53CB6-AD48-48AD-9527-AB5DE743491C}" type="presParOf" srcId="{A87DF080-6EB3-C240-AC13-BFE08048CF51}" destId="{E913BC4A-B2AE-C841-8155-A259B2888EBC}" srcOrd="6" destOrd="0" presId="urn:microsoft.com/office/officeart/2005/8/layout/vList2"/>
    <dgm:cxn modelId="{0F03531A-6200-48FF-8F4E-6D3A84BCD6E7}" type="presParOf" srcId="{A87DF080-6EB3-C240-AC13-BFE08048CF51}" destId="{43E7F53B-13ED-6E4F-88F7-58043C0D320D}" srcOrd="7" destOrd="0" presId="urn:microsoft.com/office/officeart/2005/8/layout/vList2"/>
    <dgm:cxn modelId="{27C39F13-46B6-41BC-96BA-DCFB726EB159}" type="presParOf" srcId="{A87DF080-6EB3-C240-AC13-BFE08048CF51}" destId="{4A18B722-0E34-2F4A-BEE5-4224D16052ED}" srcOrd="8" destOrd="0" presId="urn:microsoft.com/office/officeart/2005/8/layout/vList2"/>
    <dgm:cxn modelId="{ACAF5766-522E-48EA-A89F-01715146537A}" type="presParOf" srcId="{A87DF080-6EB3-C240-AC13-BFE08048CF51}" destId="{1D432286-EE80-8D45-B088-E83E01B54465}" srcOrd="9" destOrd="0" presId="urn:microsoft.com/office/officeart/2005/8/layout/vList2"/>
    <dgm:cxn modelId="{D1A3938F-0126-4B79-8D50-FE1805E6B0EF}" type="presParOf" srcId="{A87DF080-6EB3-C240-AC13-BFE08048CF51}" destId="{6BDF902E-CAA1-BE47-8A73-E622286A5A1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5DC56ED8-A624-46F9-AA42-CB95C25162CF}" type="doc">
      <dgm:prSet loTypeId="urn:microsoft.com/office/officeart/2016/7/layout/VerticalSolidActionList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en-US"/>
        </a:p>
      </dgm:t>
    </dgm:pt>
    <dgm:pt modelId="{11C4060A-FB1C-4D6B-8085-CDF02C38C6E8}">
      <dgm:prSet/>
      <dgm:spPr/>
      <dgm:t>
        <a:bodyPr/>
        <a:lstStyle/>
        <a:p>
          <a:r>
            <a:rPr lang="en-US" dirty="0"/>
            <a:t>You will have many class assignments that tie into your placement. You will need to communicate your needs to your cooperating teacher well in advance.</a:t>
          </a:r>
        </a:p>
      </dgm:t>
    </dgm:pt>
    <dgm:pt modelId="{90190D45-F5B0-4AB6-8BE9-20D250342321}" type="sibTrans" cxnId="{E9AAAD65-309A-46BE-A69C-26AEF9549A75}">
      <dgm:prSet/>
      <dgm:spPr/>
      <dgm:t>
        <a:bodyPr/>
        <a:lstStyle/>
        <a:p>
          <a:endParaRPr lang="en-US"/>
        </a:p>
      </dgm:t>
    </dgm:pt>
    <dgm:pt modelId="{02C7AF12-891F-4F64-992C-66C55E712B4E}" type="parTrans" cxnId="{E9AAAD65-309A-46BE-A69C-26AEF9549A75}">
      <dgm:prSet/>
      <dgm:spPr/>
      <dgm:t>
        <a:bodyPr/>
        <a:lstStyle/>
        <a:p>
          <a:endParaRPr lang="en-US"/>
        </a:p>
      </dgm:t>
    </dgm:pt>
    <dgm:pt modelId="{8C159E87-94AD-4359-AAF8-55CE0CDBE708}">
      <dgm:prSet/>
      <dgm:spPr/>
      <dgm:t>
        <a:bodyPr/>
        <a:lstStyle/>
        <a:p>
          <a:r>
            <a:rPr lang="en-US" dirty="0"/>
            <a:t>Observations</a:t>
          </a:r>
        </a:p>
      </dgm:t>
    </dgm:pt>
    <dgm:pt modelId="{92A0908A-2DC2-449A-979B-9B8A8F704F26}" type="sibTrans" cxnId="{7B859CA8-9554-4DFA-BCC2-35149DFFAA64}">
      <dgm:prSet/>
      <dgm:spPr/>
      <dgm:t>
        <a:bodyPr/>
        <a:lstStyle/>
        <a:p>
          <a:endParaRPr lang="en-US"/>
        </a:p>
      </dgm:t>
    </dgm:pt>
    <dgm:pt modelId="{44ADB5D2-2E6D-4DFB-B6B2-454BF15E1885}" type="parTrans" cxnId="{7B859CA8-9554-4DFA-BCC2-35149DFFAA64}">
      <dgm:prSet/>
      <dgm:spPr/>
      <dgm:t>
        <a:bodyPr/>
        <a:lstStyle/>
        <a:p>
          <a:endParaRPr lang="en-US"/>
        </a:p>
      </dgm:t>
    </dgm:pt>
    <dgm:pt modelId="{0A618CCD-7A80-499B-9D7F-85B502E044D3}">
      <dgm:prSet/>
      <dgm:spPr/>
      <dgm:t>
        <a:bodyPr/>
        <a:lstStyle/>
        <a:p>
          <a:pPr rtl="0"/>
          <a:r>
            <a:rPr lang="en-US" dirty="0"/>
            <a:t>Your cooperating teacher will observe you and give written feedback a minimum of two times during the semester.</a:t>
          </a:r>
          <a:r>
            <a:rPr lang="en-US" dirty="0">
              <a:latin typeface="Gill Sans MT" panose="020B0502020104020203"/>
            </a:rPr>
            <a:t> You will upload the feedback forms to Canvas.</a:t>
          </a:r>
        </a:p>
      </dgm:t>
    </dgm:pt>
    <dgm:pt modelId="{67E7FDB6-D9BD-4549-9368-0A7F26C9ADBB}" type="sibTrans" cxnId="{572A9942-4AC0-44C1-BED0-D4D305E3C88A}">
      <dgm:prSet/>
      <dgm:spPr/>
      <dgm:t>
        <a:bodyPr/>
        <a:lstStyle/>
        <a:p>
          <a:endParaRPr lang="en-US"/>
        </a:p>
      </dgm:t>
    </dgm:pt>
    <dgm:pt modelId="{8FDB7AE3-1AEB-4485-9D01-473041426E98}" type="parTrans" cxnId="{572A9942-4AC0-44C1-BED0-D4D305E3C88A}">
      <dgm:prSet/>
      <dgm:spPr/>
      <dgm:t>
        <a:bodyPr/>
        <a:lstStyle/>
        <a:p>
          <a:endParaRPr lang="en-US"/>
        </a:p>
      </dgm:t>
    </dgm:pt>
    <dgm:pt modelId="{04A435EC-5BA1-4480-8911-4B9C32708F6F}">
      <dgm:prSet/>
      <dgm:spPr/>
      <dgm:t>
        <a:bodyPr/>
        <a:lstStyle/>
        <a:p>
          <a:r>
            <a:rPr lang="en-US" dirty="0"/>
            <a:t>If are ill and cannot attend practicum, you must inform your cooperating teacher right away. Exchanging phone numbers is a good idea.  </a:t>
          </a:r>
        </a:p>
      </dgm:t>
    </dgm:pt>
    <dgm:pt modelId="{CA925FDA-2772-44BB-BDBD-EA4D20FEFE36}" type="sibTrans" cxnId="{4913A6D9-FBEC-4BF8-B451-EFA71806D397}">
      <dgm:prSet/>
      <dgm:spPr/>
      <dgm:t>
        <a:bodyPr/>
        <a:lstStyle/>
        <a:p>
          <a:endParaRPr lang="en-US"/>
        </a:p>
      </dgm:t>
    </dgm:pt>
    <dgm:pt modelId="{5BF61E76-3968-48BE-88EF-8195B12A5E6C}" type="parTrans" cxnId="{4913A6D9-FBEC-4BF8-B451-EFA71806D397}">
      <dgm:prSet/>
      <dgm:spPr/>
      <dgm:t>
        <a:bodyPr/>
        <a:lstStyle/>
        <a:p>
          <a:endParaRPr lang="en-US"/>
        </a:p>
      </dgm:t>
    </dgm:pt>
    <dgm:pt modelId="{62E9C712-478F-47C9-9597-B41730D58B7E}">
      <dgm:prSet/>
      <dgm:spPr/>
      <dgm:t>
        <a:bodyPr/>
        <a:lstStyle/>
        <a:p>
          <a:r>
            <a:rPr lang="en-US" dirty="0"/>
            <a:t>Absences</a:t>
          </a:r>
        </a:p>
      </dgm:t>
    </dgm:pt>
    <dgm:pt modelId="{5CC4912D-2C04-44F5-BB4C-43C38A4B6372}" type="sibTrans" cxnId="{BBC6C97C-4392-4E6C-A935-62EC283C1A09}">
      <dgm:prSet/>
      <dgm:spPr/>
      <dgm:t>
        <a:bodyPr/>
        <a:lstStyle/>
        <a:p>
          <a:endParaRPr lang="en-US"/>
        </a:p>
      </dgm:t>
    </dgm:pt>
    <dgm:pt modelId="{05F34C0A-5B2B-4500-B8E9-F2D32E5BC7B3}" type="parTrans" cxnId="{BBC6C97C-4392-4E6C-A935-62EC283C1A09}">
      <dgm:prSet/>
      <dgm:spPr/>
      <dgm:t>
        <a:bodyPr/>
        <a:lstStyle/>
        <a:p>
          <a:endParaRPr lang="en-US"/>
        </a:p>
      </dgm:t>
    </dgm:pt>
    <dgm:pt modelId="{9C866EF9-87EB-44AE-AAA1-71822F119EC7}">
      <dgm:prSet/>
      <dgm:spPr/>
      <dgm:t>
        <a:bodyPr/>
        <a:lstStyle/>
        <a:p>
          <a:r>
            <a:rPr lang="en-US" dirty="0">
              <a:latin typeface="Gill Sans MT" panose="020B0502020104020203"/>
            </a:rPr>
            <a:t>Hours</a:t>
          </a:r>
          <a:endParaRPr lang="en-US" dirty="0"/>
        </a:p>
      </dgm:t>
    </dgm:pt>
    <dgm:pt modelId="{5247DFC2-7E7E-46F2-95A5-410AAF23B673}" type="sibTrans" cxnId="{766F8248-52A8-4F99-8F6D-111F0C71884B}">
      <dgm:prSet/>
      <dgm:spPr/>
      <dgm:t>
        <a:bodyPr/>
        <a:lstStyle/>
        <a:p>
          <a:endParaRPr lang="en-US"/>
        </a:p>
      </dgm:t>
    </dgm:pt>
    <dgm:pt modelId="{7DE97F03-2710-422B-AF81-10C6C2763506}" type="parTrans" cxnId="{766F8248-52A8-4F99-8F6D-111F0C71884B}">
      <dgm:prSet/>
      <dgm:spPr/>
      <dgm:t>
        <a:bodyPr/>
        <a:lstStyle/>
        <a:p>
          <a:endParaRPr lang="en-US"/>
        </a:p>
      </dgm:t>
    </dgm:pt>
    <dgm:pt modelId="{5C7165C6-DA28-4C11-80EA-DECA8B59568A}">
      <dgm:prSet/>
      <dgm:spPr/>
      <dgm:t>
        <a:bodyPr/>
        <a:lstStyle/>
        <a:p>
          <a:r>
            <a:rPr lang="en-US" dirty="0"/>
            <a:t>Coursework</a:t>
          </a:r>
        </a:p>
      </dgm:t>
    </dgm:pt>
    <dgm:pt modelId="{660B22BA-4477-4FE8-9B55-6EE06307178B}" type="sibTrans" cxnId="{7F6E4CE6-9F57-460F-A2BE-360E570FEB32}">
      <dgm:prSet/>
      <dgm:spPr/>
      <dgm:t>
        <a:bodyPr/>
        <a:lstStyle/>
        <a:p>
          <a:endParaRPr lang="en-US"/>
        </a:p>
      </dgm:t>
    </dgm:pt>
    <dgm:pt modelId="{ECD40605-1DFD-4474-9C40-0B8FA7BABDB3}" type="parTrans" cxnId="{7F6E4CE6-9F57-460F-A2BE-360E570FEB32}">
      <dgm:prSet/>
      <dgm:spPr/>
      <dgm:t>
        <a:bodyPr/>
        <a:lstStyle/>
        <a:p>
          <a:endParaRPr lang="en-US"/>
        </a:p>
      </dgm:t>
    </dgm:pt>
    <dgm:pt modelId="{0AD4CA1A-520E-469C-9F6E-7603A74A0A8F}">
      <dgm:prSet phldr="0"/>
      <dgm:spPr/>
      <dgm:t>
        <a:bodyPr/>
        <a:lstStyle/>
        <a:p>
          <a:r>
            <a:rPr lang="en-US" dirty="0">
              <a:latin typeface="Gill Sans MT" panose="020B0502020104020203"/>
            </a:rPr>
            <a:t>Communicate</a:t>
          </a:r>
        </a:p>
      </dgm:t>
    </dgm:pt>
    <dgm:pt modelId="{D4088390-FC77-4115-A9D5-E783F2DDB6F3}" type="parTrans" cxnId="{79B0ACCF-6173-41DA-8C7E-A19D853B801D}">
      <dgm:prSet/>
      <dgm:spPr/>
    </dgm:pt>
    <dgm:pt modelId="{42EB4450-DA87-4944-8975-71956A19A21A}" type="sibTrans" cxnId="{79B0ACCF-6173-41DA-8C7E-A19D853B801D}">
      <dgm:prSet/>
      <dgm:spPr/>
    </dgm:pt>
    <dgm:pt modelId="{9BF2E448-D549-449E-AB3F-5C37DF11CC17}">
      <dgm:prSet phldr="0"/>
      <dgm:spPr/>
      <dgm:t>
        <a:bodyPr/>
        <a:lstStyle/>
        <a:p>
          <a:pPr rtl="0"/>
          <a:r>
            <a:rPr lang="en-US" dirty="0">
              <a:latin typeface="Gill Sans MT" panose="020B0502020104020203"/>
            </a:rPr>
            <a:t>Show up when you're supposed to show up. Hours will vary. </a:t>
          </a:r>
        </a:p>
      </dgm:t>
    </dgm:pt>
    <dgm:pt modelId="{964CADCB-294F-41C4-9C0A-F3D7D3F0FADE}" type="parTrans" cxnId="{74F3EF74-178C-4FF1-B638-08799A8325C2}">
      <dgm:prSet/>
      <dgm:spPr/>
    </dgm:pt>
    <dgm:pt modelId="{285F413C-8F2A-4984-9E4D-D6A8FCCB9146}" type="sibTrans" cxnId="{74F3EF74-178C-4FF1-B638-08799A8325C2}">
      <dgm:prSet/>
      <dgm:spPr/>
    </dgm:pt>
    <dgm:pt modelId="{22A2BC7F-C1D5-4D89-9973-00E3D1FBBBD4}">
      <dgm:prSet phldr="0"/>
      <dgm:spPr/>
      <dgm:t>
        <a:bodyPr/>
        <a:lstStyle/>
        <a:p>
          <a:pPr rtl="0"/>
          <a:r>
            <a:rPr lang="en-US" dirty="0"/>
            <a:t>All absences must be made up. </a:t>
          </a:r>
        </a:p>
      </dgm:t>
    </dgm:pt>
    <dgm:pt modelId="{33B18C2B-B62D-47D9-9EA2-EE24F9CC7574}" type="parTrans" cxnId="{CC683F09-05FC-489A-B5B5-0EB0FE55A3B2}">
      <dgm:prSet/>
      <dgm:spPr/>
    </dgm:pt>
    <dgm:pt modelId="{4881E161-D8FC-4EB5-92F7-EDBDA48363BA}" type="sibTrans" cxnId="{CC683F09-05FC-489A-B5B5-0EB0FE55A3B2}">
      <dgm:prSet/>
      <dgm:spPr/>
    </dgm:pt>
    <dgm:pt modelId="{AF4B8F80-E0C6-1943-B54D-C33B0AE193AB}" type="pres">
      <dgm:prSet presAssocID="{5DC56ED8-A624-46F9-AA42-CB95C25162CF}" presName="Name0" presStyleCnt="0">
        <dgm:presLayoutVars>
          <dgm:dir/>
          <dgm:animLvl val="lvl"/>
          <dgm:resizeHandles val="exact"/>
        </dgm:presLayoutVars>
      </dgm:prSet>
      <dgm:spPr/>
    </dgm:pt>
    <dgm:pt modelId="{C6A54EE7-2539-FF45-B915-B443DBBC1F18}" type="pres">
      <dgm:prSet presAssocID="{5C7165C6-DA28-4C11-80EA-DECA8B59568A}" presName="linNode" presStyleCnt="0"/>
      <dgm:spPr/>
    </dgm:pt>
    <dgm:pt modelId="{ABDA2FE3-31D1-0945-AF80-5280182D54B5}" type="pres">
      <dgm:prSet presAssocID="{5C7165C6-DA28-4C11-80EA-DECA8B59568A}" presName="parentText" presStyleLbl="alignNode1" presStyleIdx="0" presStyleCnt="5">
        <dgm:presLayoutVars>
          <dgm:chMax val="1"/>
          <dgm:bulletEnabled/>
        </dgm:presLayoutVars>
      </dgm:prSet>
      <dgm:spPr/>
    </dgm:pt>
    <dgm:pt modelId="{1972DE8C-72B8-864D-980B-79C66820736E}" type="pres">
      <dgm:prSet presAssocID="{5C7165C6-DA28-4C11-80EA-DECA8B59568A}" presName="descendantText" presStyleLbl="alignAccFollowNode1" presStyleIdx="0" presStyleCnt="5">
        <dgm:presLayoutVars>
          <dgm:bulletEnabled/>
        </dgm:presLayoutVars>
      </dgm:prSet>
      <dgm:spPr/>
    </dgm:pt>
    <dgm:pt modelId="{C131A988-E957-4946-AACD-B5A04269E698}" type="pres">
      <dgm:prSet presAssocID="{660B22BA-4477-4FE8-9B55-6EE06307178B}" presName="sp" presStyleCnt="0"/>
      <dgm:spPr/>
    </dgm:pt>
    <dgm:pt modelId="{37EA4A44-7165-DB49-B47F-FFF554E52000}" type="pres">
      <dgm:prSet presAssocID="{8C159E87-94AD-4359-AAF8-55CE0CDBE708}" presName="linNode" presStyleCnt="0"/>
      <dgm:spPr/>
    </dgm:pt>
    <dgm:pt modelId="{67EBB1C5-04F3-DB4D-9878-418ED0CDE7D6}" type="pres">
      <dgm:prSet presAssocID="{8C159E87-94AD-4359-AAF8-55CE0CDBE708}" presName="parentText" presStyleLbl="alignNode1" presStyleIdx="1" presStyleCnt="5">
        <dgm:presLayoutVars>
          <dgm:chMax val="1"/>
          <dgm:bulletEnabled/>
        </dgm:presLayoutVars>
      </dgm:prSet>
      <dgm:spPr/>
    </dgm:pt>
    <dgm:pt modelId="{26E806D9-02B7-164B-9ED3-592F3C536D0D}" type="pres">
      <dgm:prSet presAssocID="{8C159E87-94AD-4359-AAF8-55CE0CDBE708}" presName="descendantText" presStyleLbl="alignAccFollowNode1" presStyleIdx="1" presStyleCnt="5">
        <dgm:presLayoutVars>
          <dgm:bulletEnabled/>
        </dgm:presLayoutVars>
      </dgm:prSet>
      <dgm:spPr/>
    </dgm:pt>
    <dgm:pt modelId="{59A35668-5797-094B-B4CD-265DF0E3EA85}" type="pres">
      <dgm:prSet presAssocID="{92A0908A-2DC2-449A-979B-9B8A8F704F26}" presName="sp" presStyleCnt="0"/>
      <dgm:spPr/>
    </dgm:pt>
    <dgm:pt modelId="{358A546A-3E3E-4B30-8E89-CB068993D399}" type="pres">
      <dgm:prSet presAssocID="{0AD4CA1A-520E-469C-9F6E-7603A74A0A8F}" presName="linNode" presStyleCnt="0"/>
      <dgm:spPr/>
    </dgm:pt>
    <dgm:pt modelId="{62C3C29C-2985-400D-A455-CBA5701EFB53}" type="pres">
      <dgm:prSet presAssocID="{0AD4CA1A-520E-469C-9F6E-7603A74A0A8F}" presName="parentText" presStyleLbl="alignNode1" presStyleIdx="2" presStyleCnt="5">
        <dgm:presLayoutVars>
          <dgm:chMax val="1"/>
          <dgm:bulletEnabled/>
        </dgm:presLayoutVars>
      </dgm:prSet>
      <dgm:spPr/>
    </dgm:pt>
    <dgm:pt modelId="{33171253-DB82-4A19-B597-55594BB338EE}" type="pres">
      <dgm:prSet presAssocID="{0AD4CA1A-520E-469C-9F6E-7603A74A0A8F}" presName="descendantText" presStyleLbl="alignAccFollowNode1" presStyleIdx="2" presStyleCnt="5">
        <dgm:presLayoutVars>
          <dgm:bulletEnabled/>
        </dgm:presLayoutVars>
      </dgm:prSet>
      <dgm:spPr/>
    </dgm:pt>
    <dgm:pt modelId="{399031EC-6FBB-4687-A898-43B86F563C62}" type="pres">
      <dgm:prSet presAssocID="{42EB4450-DA87-4944-8975-71956A19A21A}" presName="sp" presStyleCnt="0"/>
      <dgm:spPr/>
    </dgm:pt>
    <dgm:pt modelId="{6C0312F3-ED49-A346-BDD7-CAB8182CB5F9}" type="pres">
      <dgm:prSet presAssocID="{62E9C712-478F-47C9-9597-B41730D58B7E}" presName="linNode" presStyleCnt="0"/>
      <dgm:spPr/>
    </dgm:pt>
    <dgm:pt modelId="{E8FA303B-AA55-FF47-9042-C568609147D9}" type="pres">
      <dgm:prSet presAssocID="{62E9C712-478F-47C9-9597-B41730D58B7E}" presName="parentText" presStyleLbl="alignNode1" presStyleIdx="3" presStyleCnt="5">
        <dgm:presLayoutVars>
          <dgm:chMax val="1"/>
          <dgm:bulletEnabled/>
        </dgm:presLayoutVars>
      </dgm:prSet>
      <dgm:spPr/>
    </dgm:pt>
    <dgm:pt modelId="{F81C0033-C476-0544-9805-8BF752A14195}" type="pres">
      <dgm:prSet presAssocID="{62E9C712-478F-47C9-9597-B41730D58B7E}" presName="descendantText" presStyleLbl="alignAccFollowNode1" presStyleIdx="3" presStyleCnt="5">
        <dgm:presLayoutVars>
          <dgm:bulletEnabled/>
        </dgm:presLayoutVars>
      </dgm:prSet>
      <dgm:spPr/>
    </dgm:pt>
    <dgm:pt modelId="{54E08B12-DB06-3F45-BAA8-A1286F50F15F}" type="pres">
      <dgm:prSet presAssocID="{5CC4912D-2C04-44F5-BB4C-43C38A4B6372}" presName="sp" presStyleCnt="0"/>
      <dgm:spPr/>
    </dgm:pt>
    <dgm:pt modelId="{4DC5135A-5232-42D6-85D6-E2A16A3BBC8A}" type="pres">
      <dgm:prSet presAssocID="{9C866EF9-87EB-44AE-AAA1-71822F119EC7}" presName="linNode" presStyleCnt="0"/>
      <dgm:spPr/>
    </dgm:pt>
    <dgm:pt modelId="{4CC77EE8-E3B9-4A76-82DE-84D636281DBC}" type="pres">
      <dgm:prSet presAssocID="{9C866EF9-87EB-44AE-AAA1-71822F119EC7}" presName="parentText" presStyleLbl="alignNode1" presStyleIdx="4" presStyleCnt="5">
        <dgm:presLayoutVars>
          <dgm:chMax val="1"/>
          <dgm:bulletEnabled/>
        </dgm:presLayoutVars>
      </dgm:prSet>
      <dgm:spPr/>
    </dgm:pt>
    <dgm:pt modelId="{1A9D2267-99D6-4F85-AA45-F735A00DF539}" type="pres">
      <dgm:prSet presAssocID="{9C866EF9-87EB-44AE-AAA1-71822F119EC7}" presName="descendantText" presStyleLbl="alignAccFollowNode1" presStyleIdx="4" presStyleCnt="5">
        <dgm:presLayoutVars>
          <dgm:bulletEnabled/>
        </dgm:presLayoutVars>
      </dgm:prSet>
      <dgm:spPr/>
    </dgm:pt>
  </dgm:ptLst>
  <dgm:cxnLst>
    <dgm:cxn modelId="{CC683F09-05FC-489A-B5B5-0EB0FE55A3B2}" srcId="{62E9C712-478F-47C9-9597-B41730D58B7E}" destId="{22A2BC7F-C1D5-4D89-9973-00E3D1FBBBD4}" srcOrd="0" destOrd="0" parTransId="{33B18C2B-B62D-47D9-9EA2-EE24F9CC7574}" sibTransId="{4881E161-D8FC-4EB5-92F7-EDBDA48363BA}"/>
    <dgm:cxn modelId="{308DE50D-719C-4FC6-83BC-39515788483A}" type="presOf" srcId="{9C866EF9-87EB-44AE-AAA1-71822F119EC7}" destId="{4CC77EE8-E3B9-4A76-82DE-84D636281DBC}" srcOrd="0" destOrd="0" presId="urn:microsoft.com/office/officeart/2016/7/layout/VerticalSolidActionList"/>
    <dgm:cxn modelId="{C1F5AA0F-C806-482F-B8D6-870FD8BB88F5}" type="presOf" srcId="{8C159E87-94AD-4359-AAF8-55CE0CDBE708}" destId="{67EBB1C5-04F3-DB4D-9878-418ED0CDE7D6}" srcOrd="0" destOrd="0" presId="urn:microsoft.com/office/officeart/2016/7/layout/VerticalSolidActionList"/>
    <dgm:cxn modelId="{0C5E9722-D20D-4EDB-B25D-7EBBF308C545}" type="presOf" srcId="{22A2BC7F-C1D5-4D89-9973-00E3D1FBBBD4}" destId="{F81C0033-C476-0544-9805-8BF752A14195}" srcOrd="0" destOrd="0" presId="urn:microsoft.com/office/officeart/2016/7/layout/VerticalSolidActionList"/>
    <dgm:cxn modelId="{04914E2F-583E-45D9-B81F-79A4A4780A2D}" type="presOf" srcId="{0A618CCD-7A80-499B-9D7F-85B502E044D3}" destId="{26E806D9-02B7-164B-9ED3-592F3C536D0D}" srcOrd="0" destOrd="0" presId="urn:microsoft.com/office/officeart/2016/7/layout/VerticalSolidActionList"/>
    <dgm:cxn modelId="{01A20333-CA00-4C81-86B6-62C757C8F770}" type="presOf" srcId="{9BF2E448-D549-449E-AB3F-5C37DF11CC17}" destId="{1A9D2267-99D6-4F85-AA45-F735A00DF539}" srcOrd="0" destOrd="0" presId="urn:microsoft.com/office/officeart/2016/7/layout/VerticalSolidActionList"/>
    <dgm:cxn modelId="{8535B433-D975-48AE-883E-0CD0274804D9}" type="presOf" srcId="{5C7165C6-DA28-4C11-80EA-DECA8B59568A}" destId="{ABDA2FE3-31D1-0945-AF80-5280182D54B5}" srcOrd="0" destOrd="0" presId="urn:microsoft.com/office/officeart/2016/7/layout/VerticalSolidActionList"/>
    <dgm:cxn modelId="{572A9942-4AC0-44C1-BED0-D4D305E3C88A}" srcId="{8C159E87-94AD-4359-AAF8-55CE0CDBE708}" destId="{0A618CCD-7A80-499B-9D7F-85B502E044D3}" srcOrd="0" destOrd="0" parTransId="{8FDB7AE3-1AEB-4485-9D01-473041426E98}" sibTransId="{67E7FDB6-D9BD-4549-9368-0A7F26C9ADBB}"/>
    <dgm:cxn modelId="{6B12D342-DFED-40A6-A243-31A1A375C2DD}" type="presOf" srcId="{0AD4CA1A-520E-469C-9F6E-7603A74A0A8F}" destId="{62C3C29C-2985-400D-A455-CBA5701EFB53}" srcOrd="0" destOrd="0" presId="urn:microsoft.com/office/officeart/2016/7/layout/VerticalSolidActionList"/>
    <dgm:cxn modelId="{E9AAAD65-309A-46BE-A69C-26AEF9549A75}" srcId="{5C7165C6-DA28-4C11-80EA-DECA8B59568A}" destId="{11C4060A-FB1C-4D6B-8085-CDF02C38C6E8}" srcOrd="0" destOrd="0" parTransId="{02C7AF12-891F-4F64-992C-66C55E712B4E}" sibTransId="{90190D45-F5B0-4AB6-8BE9-20D250342321}"/>
    <dgm:cxn modelId="{766F8248-52A8-4F99-8F6D-111F0C71884B}" srcId="{5DC56ED8-A624-46F9-AA42-CB95C25162CF}" destId="{9C866EF9-87EB-44AE-AAA1-71822F119EC7}" srcOrd="4" destOrd="0" parTransId="{7DE97F03-2710-422B-AF81-10C6C2763506}" sibTransId="{5247DFC2-7E7E-46F2-95A5-410AAF23B673}"/>
    <dgm:cxn modelId="{A94E3270-D6A1-4DA5-B132-F423D4F3F78E}" type="presOf" srcId="{62E9C712-478F-47C9-9597-B41730D58B7E}" destId="{E8FA303B-AA55-FF47-9042-C568609147D9}" srcOrd="0" destOrd="0" presId="urn:microsoft.com/office/officeart/2016/7/layout/VerticalSolidActionList"/>
    <dgm:cxn modelId="{425CB174-16F9-4071-87D8-092AFB33673F}" type="presOf" srcId="{04A435EC-5BA1-4480-8911-4B9C32708F6F}" destId="{33171253-DB82-4A19-B597-55594BB338EE}" srcOrd="0" destOrd="0" presId="urn:microsoft.com/office/officeart/2016/7/layout/VerticalSolidActionList"/>
    <dgm:cxn modelId="{74F3EF74-178C-4FF1-B638-08799A8325C2}" srcId="{9C866EF9-87EB-44AE-AAA1-71822F119EC7}" destId="{9BF2E448-D549-449E-AB3F-5C37DF11CC17}" srcOrd="0" destOrd="0" parTransId="{964CADCB-294F-41C4-9C0A-F3D7D3F0FADE}" sibTransId="{285F413C-8F2A-4984-9E4D-D6A8FCCB9146}"/>
    <dgm:cxn modelId="{24D8D277-FB47-E946-833D-8435521DB7A8}" type="presOf" srcId="{5DC56ED8-A624-46F9-AA42-CB95C25162CF}" destId="{AF4B8F80-E0C6-1943-B54D-C33B0AE193AB}" srcOrd="0" destOrd="0" presId="urn:microsoft.com/office/officeart/2016/7/layout/VerticalSolidActionList"/>
    <dgm:cxn modelId="{DA91A85A-3082-492C-B425-7D23E6D9B2AC}" type="presOf" srcId="{11C4060A-FB1C-4D6B-8085-CDF02C38C6E8}" destId="{1972DE8C-72B8-864D-980B-79C66820736E}" srcOrd="0" destOrd="0" presId="urn:microsoft.com/office/officeart/2016/7/layout/VerticalSolidActionList"/>
    <dgm:cxn modelId="{BBC6C97C-4392-4E6C-A935-62EC283C1A09}" srcId="{5DC56ED8-A624-46F9-AA42-CB95C25162CF}" destId="{62E9C712-478F-47C9-9597-B41730D58B7E}" srcOrd="3" destOrd="0" parTransId="{05F34C0A-5B2B-4500-B8E9-F2D32E5BC7B3}" sibTransId="{5CC4912D-2C04-44F5-BB4C-43C38A4B6372}"/>
    <dgm:cxn modelId="{7B859CA8-9554-4DFA-BCC2-35149DFFAA64}" srcId="{5DC56ED8-A624-46F9-AA42-CB95C25162CF}" destId="{8C159E87-94AD-4359-AAF8-55CE0CDBE708}" srcOrd="1" destOrd="0" parTransId="{44ADB5D2-2E6D-4DFB-B6B2-454BF15E1885}" sibTransId="{92A0908A-2DC2-449A-979B-9B8A8F704F26}"/>
    <dgm:cxn modelId="{79B0ACCF-6173-41DA-8C7E-A19D853B801D}" srcId="{5DC56ED8-A624-46F9-AA42-CB95C25162CF}" destId="{0AD4CA1A-520E-469C-9F6E-7603A74A0A8F}" srcOrd="2" destOrd="0" parTransId="{D4088390-FC77-4115-A9D5-E783F2DDB6F3}" sibTransId="{42EB4450-DA87-4944-8975-71956A19A21A}"/>
    <dgm:cxn modelId="{4913A6D9-FBEC-4BF8-B451-EFA71806D397}" srcId="{0AD4CA1A-520E-469C-9F6E-7603A74A0A8F}" destId="{04A435EC-5BA1-4480-8911-4B9C32708F6F}" srcOrd="0" destOrd="0" parTransId="{5BF61E76-3968-48BE-88EF-8195B12A5E6C}" sibTransId="{CA925FDA-2772-44BB-BDBD-EA4D20FEFE36}"/>
    <dgm:cxn modelId="{7F6E4CE6-9F57-460F-A2BE-360E570FEB32}" srcId="{5DC56ED8-A624-46F9-AA42-CB95C25162CF}" destId="{5C7165C6-DA28-4C11-80EA-DECA8B59568A}" srcOrd="0" destOrd="0" parTransId="{ECD40605-1DFD-4474-9C40-0B8FA7BABDB3}" sibTransId="{660B22BA-4477-4FE8-9B55-6EE06307178B}"/>
    <dgm:cxn modelId="{DFB1BD8A-B2BA-48A7-BC14-46BEE2B7FC2E}" type="presParOf" srcId="{AF4B8F80-E0C6-1943-B54D-C33B0AE193AB}" destId="{C6A54EE7-2539-FF45-B915-B443DBBC1F18}" srcOrd="0" destOrd="0" presId="urn:microsoft.com/office/officeart/2016/7/layout/VerticalSolidActionList"/>
    <dgm:cxn modelId="{00BAB51C-C989-4E52-A880-F35ED4E48D1B}" type="presParOf" srcId="{C6A54EE7-2539-FF45-B915-B443DBBC1F18}" destId="{ABDA2FE3-31D1-0945-AF80-5280182D54B5}" srcOrd="0" destOrd="0" presId="urn:microsoft.com/office/officeart/2016/7/layout/VerticalSolidActionList"/>
    <dgm:cxn modelId="{FC71AB77-38FE-445C-A6CF-39F35AFAA324}" type="presParOf" srcId="{C6A54EE7-2539-FF45-B915-B443DBBC1F18}" destId="{1972DE8C-72B8-864D-980B-79C66820736E}" srcOrd="1" destOrd="0" presId="urn:microsoft.com/office/officeart/2016/7/layout/VerticalSolidActionList"/>
    <dgm:cxn modelId="{B9FDA8D4-4018-4BD0-9C7D-2778C3B9C74D}" type="presParOf" srcId="{AF4B8F80-E0C6-1943-B54D-C33B0AE193AB}" destId="{C131A988-E957-4946-AACD-B5A04269E698}" srcOrd="1" destOrd="0" presId="urn:microsoft.com/office/officeart/2016/7/layout/VerticalSolidActionList"/>
    <dgm:cxn modelId="{462C056E-DBE0-4BD4-960A-364EDA515417}" type="presParOf" srcId="{AF4B8F80-E0C6-1943-B54D-C33B0AE193AB}" destId="{37EA4A44-7165-DB49-B47F-FFF554E52000}" srcOrd="2" destOrd="0" presId="urn:microsoft.com/office/officeart/2016/7/layout/VerticalSolidActionList"/>
    <dgm:cxn modelId="{B37B8D6B-EAD8-4A88-AFB8-84C220AE8D0C}" type="presParOf" srcId="{37EA4A44-7165-DB49-B47F-FFF554E52000}" destId="{67EBB1C5-04F3-DB4D-9878-418ED0CDE7D6}" srcOrd="0" destOrd="0" presId="urn:microsoft.com/office/officeart/2016/7/layout/VerticalSolidActionList"/>
    <dgm:cxn modelId="{5D820342-697E-49DE-B351-6C5F148CA3BA}" type="presParOf" srcId="{37EA4A44-7165-DB49-B47F-FFF554E52000}" destId="{26E806D9-02B7-164B-9ED3-592F3C536D0D}" srcOrd="1" destOrd="0" presId="urn:microsoft.com/office/officeart/2016/7/layout/VerticalSolidActionList"/>
    <dgm:cxn modelId="{AC232F75-68B9-4782-AEFC-0DE401651CB0}" type="presParOf" srcId="{AF4B8F80-E0C6-1943-B54D-C33B0AE193AB}" destId="{59A35668-5797-094B-B4CD-265DF0E3EA85}" srcOrd="3" destOrd="0" presId="urn:microsoft.com/office/officeart/2016/7/layout/VerticalSolidActionList"/>
    <dgm:cxn modelId="{CD5683A9-1B9D-4150-808C-2D4C299BEA38}" type="presParOf" srcId="{AF4B8F80-E0C6-1943-B54D-C33B0AE193AB}" destId="{358A546A-3E3E-4B30-8E89-CB068993D399}" srcOrd="4" destOrd="0" presId="urn:microsoft.com/office/officeart/2016/7/layout/VerticalSolidActionList"/>
    <dgm:cxn modelId="{C1427DCD-6AE7-48CC-B4A9-4A84A406F016}" type="presParOf" srcId="{358A546A-3E3E-4B30-8E89-CB068993D399}" destId="{62C3C29C-2985-400D-A455-CBA5701EFB53}" srcOrd="0" destOrd="0" presId="urn:microsoft.com/office/officeart/2016/7/layout/VerticalSolidActionList"/>
    <dgm:cxn modelId="{1337A9BF-51C9-41E2-8DB6-9C87A8A84AA5}" type="presParOf" srcId="{358A546A-3E3E-4B30-8E89-CB068993D399}" destId="{33171253-DB82-4A19-B597-55594BB338EE}" srcOrd="1" destOrd="0" presId="urn:microsoft.com/office/officeart/2016/7/layout/VerticalSolidActionList"/>
    <dgm:cxn modelId="{25EE3CCB-B711-4469-996B-F32123D451F8}" type="presParOf" srcId="{AF4B8F80-E0C6-1943-B54D-C33B0AE193AB}" destId="{399031EC-6FBB-4687-A898-43B86F563C62}" srcOrd="5" destOrd="0" presId="urn:microsoft.com/office/officeart/2016/7/layout/VerticalSolidActionList"/>
    <dgm:cxn modelId="{30B1D916-147E-4AAF-B92B-59A1047C2A44}" type="presParOf" srcId="{AF4B8F80-E0C6-1943-B54D-C33B0AE193AB}" destId="{6C0312F3-ED49-A346-BDD7-CAB8182CB5F9}" srcOrd="6" destOrd="0" presId="urn:microsoft.com/office/officeart/2016/7/layout/VerticalSolidActionList"/>
    <dgm:cxn modelId="{0249C640-B86B-4F12-AB75-2AE0D894C986}" type="presParOf" srcId="{6C0312F3-ED49-A346-BDD7-CAB8182CB5F9}" destId="{E8FA303B-AA55-FF47-9042-C568609147D9}" srcOrd="0" destOrd="0" presId="urn:microsoft.com/office/officeart/2016/7/layout/VerticalSolidActionList"/>
    <dgm:cxn modelId="{6EE2FAB6-1D59-4AA7-8610-73474D74674B}" type="presParOf" srcId="{6C0312F3-ED49-A346-BDD7-CAB8182CB5F9}" destId="{F81C0033-C476-0544-9805-8BF752A14195}" srcOrd="1" destOrd="0" presId="urn:microsoft.com/office/officeart/2016/7/layout/VerticalSolidActionList"/>
    <dgm:cxn modelId="{5AB0227A-677E-43F1-B995-FF04D08FBF32}" type="presParOf" srcId="{AF4B8F80-E0C6-1943-B54D-C33B0AE193AB}" destId="{54E08B12-DB06-3F45-BAA8-A1286F50F15F}" srcOrd="7" destOrd="0" presId="urn:microsoft.com/office/officeart/2016/7/layout/VerticalSolidActionList"/>
    <dgm:cxn modelId="{BD2BC51D-719A-4148-BBD7-E0724722F8C8}" type="presParOf" srcId="{AF4B8F80-E0C6-1943-B54D-C33B0AE193AB}" destId="{4DC5135A-5232-42D6-85D6-E2A16A3BBC8A}" srcOrd="8" destOrd="0" presId="urn:microsoft.com/office/officeart/2016/7/layout/VerticalSolidActionList"/>
    <dgm:cxn modelId="{69E6B529-3219-4136-8EBC-6509DC803E8C}" type="presParOf" srcId="{4DC5135A-5232-42D6-85D6-E2A16A3BBC8A}" destId="{4CC77EE8-E3B9-4A76-82DE-84D636281DBC}" srcOrd="0" destOrd="0" presId="urn:microsoft.com/office/officeart/2016/7/layout/VerticalSolidActionList"/>
    <dgm:cxn modelId="{152E3B4E-FD66-4342-A90D-F5F489C809C7}" type="presParOf" srcId="{4DC5135A-5232-42D6-85D6-E2A16A3BBC8A}" destId="{1A9D2267-99D6-4F85-AA45-F735A00DF539}" srcOrd="1" destOrd="0" presId="urn:microsoft.com/office/officeart/2016/7/layout/VerticalSolidAc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864C6A-098D-45FB-9B21-106163AF448F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A81CEE0E-6C6E-4121-AD33-EB60655958B6}">
      <dgm:prSet/>
      <dgm:spPr/>
      <dgm:t>
        <a:bodyPr/>
        <a:lstStyle/>
        <a:p>
          <a:r>
            <a:rPr lang="en-US" dirty="0"/>
            <a:t>Sue will intervene to document issues and design a support plan </a:t>
          </a:r>
        </a:p>
      </dgm:t>
    </dgm:pt>
    <dgm:pt modelId="{38A271D3-FBB5-4B64-BCB4-EF2CFAA47AEB}" type="parTrans" cxnId="{C6ABEEA8-73A5-4791-BE12-6A4B3B4FEBD4}">
      <dgm:prSet/>
      <dgm:spPr/>
      <dgm:t>
        <a:bodyPr/>
        <a:lstStyle/>
        <a:p>
          <a:endParaRPr lang="en-US"/>
        </a:p>
      </dgm:t>
    </dgm:pt>
    <dgm:pt modelId="{FAB03436-46E7-4D1B-B671-A51C8E24365F}" type="sibTrans" cxnId="{C6ABEEA8-73A5-4791-BE12-6A4B3B4FEBD4}">
      <dgm:prSet/>
      <dgm:spPr/>
      <dgm:t>
        <a:bodyPr/>
        <a:lstStyle/>
        <a:p>
          <a:endParaRPr lang="en-US"/>
        </a:p>
      </dgm:t>
    </dgm:pt>
    <dgm:pt modelId="{D5CCE9BB-9A1F-4648-B60A-DFF8C0CB0CC2}">
      <dgm:prSet/>
      <dgm:spPr/>
      <dgm:t>
        <a:bodyPr/>
        <a:lstStyle/>
        <a:p>
          <a:pPr rtl="0"/>
          <a:r>
            <a:rPr lang="en-US" dirty="0"/>
            <a:t>SCE director (Cara) and program coordinator will be notified</a:t>
          </a:r>
        </a:p>
      </dgm:t>
    </dgm:pt>
    <dgm:pt modelId="{145E7644-A13A-4E6D-9CC1-2B90FDC667D0}" type="parTrans" cxnId="{02B6AB58-846E-494D-9210-1AFE9F5945B3}">
      <dgm:prSet/>
      <dgm:spPr/>
      <dgm:t>
        <a:bodyPr/>
        <a:lstStyle/>
        <a:p>
          <a:endParaRPr lang="en-US"/>
        </a:p>
      </dgm:t>
    </dgm:pt>
    <dgm:pt modelId="{A8612F87-DCE9-450A-A0BC-FA59261149FC}" type="sibTrans" cxnId="{02B6AB58-846E-494D-9210-1AFE9F5945B3}">
      <dgm:prSet/>
      <dgm:spPr/>
      <dgm:t>
        <a:bodyPr/>
        <a:lstStyle/>
        <a:p>
          <a:endParaRPr lang="en-US"/>
        </a:p>
      </dgm:t>
    </dgm:pt>
    <dgm:pt modelId="{EF232F7C-AA2B-4EB8-830D-FA87ABB755E0}">
      <dgm:prSet/>
      <dgm:spPr/>
      <dgm:t>
        <a:bodyPr/>
        <a:lstStyle/>
        <a:p>
          <a:r>
            <a:rPr lang="en-US" dirty="0"/>
            <a:t>If issues continue, a remediation plan will be put in place</a:t>
          </a:r>
        </a:p>
      </dgm:t>
    </dgm:pt>
    <dgm:pt modelId="{2C369014-6A69-4AA6-839B-77C839A7BAA5}" type="parTrans" cxnId="{6F6E45AB-A1F8-410A-A97B-40C94D83AB50}">
      <dgm:prSet/>
      <dgm:spPr/>
      <dgm:t>
        <a:bodyPr/>
        <a:lstStyle/>
        <a:p>
          <a:endParaRPr lang="en-US"/>
        </a:p>
      </dgm:t>
    </dgm:pt>
    <dgm:pt modelId="{51CB5D61-1FEF-45C1-8C44-1439A8AD17FD}" type="sibTrans" cxnId="{6F6E45AB-A1F8-410A-A97B-40C94D83AB50}">
      <dgm:prSet/>
      <dgm:spPr/>
      <dgm:t>
        <a:bodyPr/>
        <a:lstStyle/>
        <a:p>
          <a:endParaRPr lang="en-US"/>
        </a:p>
      </dgm:t>
    </dgm:pt>
    <dgm:pt modelId="{CEFA8FB0-BF62-4E48-960F-EA238773E1E4}">
      <dgm:prSet/>
      <dgm:spPr/>
      <dgm:t>
        <a:bodyPr/>
        <a:lstStyle/>
        <a:p>
          <a:r>
            <a:rPr lang="en-US" dirty="0"/>
            <a:t>If issues persist, your continuation in the program may be in jeopardy</a:t>
          </a:r>
        </a:p>
      </dgm:t>
    </dgm:pt>
    <dgm:pt modelId="{75C861BC-C844-4C92-8FF0-A68734E25197}" type="parTrans" cxnId="{0BE6CEAB-6333-4C01-ADB1-50E51DA9268D}">
      <dgm:prSet/>
      <dgm:spPr/>
      <dgm:t>
        <a:bodyPr/>
        <a:lstStyle/>
        <a:p>
          <a:endParaRPr lang="en-US"/>
        </a:p>
      </dgm:t>
    </dgm:pt>
    <dgm:pt modelId="{64BFCEE6-3258-4809-9B13-7C7E868B470D}" type="sibTrans" cxnId="{0BE6CEAB-6333-4C01-ADB1-50E51DA9268D}">
      <dgm:prSet/>
      <dgm:spPr/>
      <dgm:t>
        <a:bodyPr/>
        <a:lstStyle/>
        <a:p>
          <a:endParaRPr lang="en-US"/>
        </a:p>
      </dgm:t>
    </dgm:pt>
    <dgm:pt modelId="{C0DCF5F3-6187-E443-8B29-B09BF132781F}" type="pres">
      <dgm:prSet presAssocID="{14864C6A-098D-45FB-9B21-106163AF448F}" presName="outerComposite" presStyleCnt="0">
        <dgm:presLayoutVars>
          <dgm:chMax val="5"/>
          <dgm:dir/>
          <dgm:resizeHandles val="exact"/>
        </dgm:presLayoutVars>
      </dgm:prSet>
      <dgm:spPr/>
    </dgm:pt>
    <dgm:pt modelId="{F0DB105B-7DC7-1847-BC11-BD02DAE36757}" type="pres">
      <dgm:prSet presAssocID="{14864C6A-098D-45FB-9B21-106163AF448F}" presName="dummyMaxCanvas" presStyleCnt="0">
        <dgm:presLayoutVars/>
      </dgm:prSet>
      <dgm:spPr/>
    </dgm:pt>
    <dgm:pt modelId="{FC09E0D5-CA24-174D-907C-341E72F97D29}" type="pres">
      <dgm:prSet presAssocID="{14864C6A-098D-45FB-9B21-106163AF448F}" presName="FourNodes_1" presStyleLbl="node1" presStyleIdx="0" presStyleCnt="4">
        <dgm:presLayoutVars>
          <dgm:bulletEnabled val="1"/>
        </dgm:presLayoutVars>
      </dgm:prSet>
      <dgm:spPr/>
    </dgm:pt>
    <dgm:pt modelId="{E7F2B8F3-8EBA-A544-B081-AD1D382EE5BB}" type="pres">
      <dgm:prSet presAssocID="{14864C6A-098D-45FB-9B21-106163AF448F}" presName="FourNodes_2" presStyleLbl="node1" presStyleIdx="1" presStyleCnt="4">
        <dgm:presLayoutVars>
          <dgm:bulletEnabled val="1"/>
        </dgm:presLayoutVars>
      </dgm:prSet>
      <dgm:spPr/>
    </dgm:pt>
    <dgm:pt modelId="{C569A7F7-B2B9-9D4F-8E81-F30E2B91284F}" type="pres">
      <dgm:prSet presAssocID="{14864C6A-098D-45FB-9B21-106163AF448F}" presName="FourNodes_3" presStyleLbl="node1" presStyleIdx="2" presStyleCnt="4">
        <dgm:presLayoutVars>
          <dgm:bulletEnabled val="1"/>
        </dgm:presLayoutVars>
      </dgm:prSet>
      <dgm:spPr/>
    </dgm:pt>
    <dgm:pt modelId="{27AE20EE-5184-0E44-BAC7-C12259EC7547}" type="pres">
      <dgm:prSet presAssocID="{14864C6A-098D-45FB-9B21-106163AF448F}" presName="FourNodes_4" presStyleLbl="node1" presStyleIdx="3" presStyleCnt="4">
        <dgm:presLayoutVars>
          <dgm:bulletEnabled val="1"/>
        </dgm:presLayoutVars>
      </dgm:prSet>
      <dgm:spPr/>
    </dgm:pt>
    <dgm:pt modelId="{13C03D86-4A33-3A43-86BF-1BC4E1C6DE64}" type="pres">
      <dgm:prSet presAssocID="{14864C6A-098D-45FB-9B21-106163AF448F}" presName="FourConn_1-2" presStyleLbl="fgAccFollowNode1" presStyleIdx="0" presStyleCnt="3">
        <dgm:presLayoutVars>
          <dgm:bulletEnabled val="1"/>
        </dgm:presLayoutVars>
      </dgm:prSet>
      <dgm:spPr/>
    </dgm:pt>
    <dgm:pt modelId="{85EE978C-B837-7948-ACDA-CCA051368552}" type="pres">
      <dgm:prSet presAssocID="{14864C6A-098D-45FB-9B21-106163AF448F}" presName="FourConn_2-3" presStyleLbl="fgAccFollowNode1" presStyleIdx="1" presStyleCnt="3">
        <dgm:presLayoutVars>
          <dgm:bulletEnabled val="1"/>
        </dgm:presLayoutVars>
      </dgm:prSet>
      <dgm:spPr/>
    </dgm:pt>
    <dgm:pt modelId="{9CEDF44C-1D37-B844-9FDC-87990F19B6EC}" type="pres">
      <dgm:prSet presAssocID="{14864C6A-098D-45FB-9B21-106163AF448F}" presName="FourConn_3-4" presStyleLbl="fgAccFollowNode1" presStyleIdx="2" presStyleCnt="3">
        <dgm:presLayoutVars>
          <dgm:bulletEnabled val="1"/>
        </dgm:presLayoutVars>
      </dgm:prSet>
      <dgm:spPr/>
    </dgm:pt>
    <dgm:pt modelId="{CF789BB8-A8D9-BD4B-A214-4B3294745E5E}" type="pres">
      <dgm:prSet presAssocID="{14864C6A-098D-45FB-9B21-106163AF448F}" presName="FourNodes_1_text" presStyleLbl="node1" presStyleIdx="3" presStyleCnt="4">
        <dgm:presLayoutVars>
          <dgm:bulletEnabled val="1"/>
        </dgm:presLayoutVars>
      </dgm:prSet>
      <dgm:spPr/>
    </dgm:pt>
    <dgm:pt modelId="{EADC4250-7147-C645-B655-015322415F3E}" type="pres">
      <dgm:prSet presAssocID="{14864C6A-098D-45FB-9B21-106163AF448F}" presName="FourNodes_2_text" presStyleLbl="node1" presStyleIdx="3" presStyleCnt="4">
        <dgm:presLayoutVars>
          <dgm:bulletEnabled val="1"/>
        </dgm:presLayoutVars>
      </dgm:prSet>
      <dgm:spPr/>
    </dgm:pt>
    <dgm:pt modelId="{B3C74D68-29F2-3C4D-9027-D18E96013C8A}" type="pres">
      <dgm:prSet presAssocID="{14864C6A-098D-45FB-9B21-106163AF448F}" presName="FourNodes_3_text" presStyleLbl="node1" presStyleIdx="3" presStyleCnt="4">
        <dgm:presLayoutVars>
          <dgm:bulletEnabled val="1"/>
        </dgm:presLayoutVars>
      </dgm:prSet>
      <dgm:spPr/>
    </dgm:pt>
    <dgm:pt modelId="{1A2FD4AD-F7FB-3A43-BFEE-25FF5706EB03}" type="pres">
      <dgm:prSet presAssocID="{14864C6A-098D-45FB-9B21-106163AF448F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69192810-B08C-E647-B242-D77C518BCA08}" type="presOf" srcId="{EF232F7C-AA2B-4EB8-830D-FA87ABB755E0}" destId="{C569A7F7-B2B9-9D4F-8E81-F30E2B91284F}" srcOrd="0" destOrd="0" presId="urn:microsoft.com/office/officeart/2005/8/layout/vProcess5"/>
    <dgm:cxn modelId="{AE392715-9E5D-4348-81D3-EB1C4F280961}" type="presOf" srcId="{A81CEE0E-6C6E-4121-AD33-EB60655958B6}" destId="{CF789BB8-A8D9-BD4B-A214-4B3294745E5E}" srcOrd="1" destOrd="0" presId="urn:microsoft.com/office/officeart/2005/8/layout/vProcess5"/>
    <dgm:cxn modelId="{F68F4723-23EF-844E-A800-EF1E0A426433}" type="presOf" srcId="{CEFA8FB0-BF62-4E48-960F-EA238773E1E4}" destId="{1A2FD4AD-F7FB-3A43-BFEE-25FF5706EB03}" srcOrd="1" destOrd="0" presId="urn:microsoft.com/office/officeart/2005/8/layout/vProcess5"/>
    <dgm:cxn modelId="{880F642E-D5DE-5D4F-824A-342E97F1E329}" type="presOf" srcId="{D5CCE9BB-9A1F-4648-B60A-DFF8C0CB0CC2}" destId="{E7F2B8F3-8EBA-A544-B081-AD1D382EE5BB}" srcOrd="0" destOrd="0" presId="urn:microsoft.com/office/officeart/2005/8/layout/vProcess5"/>
    <dgm:cxn modelId="{9045AF5B-D26D-D348-99C6-04E85EEE0A7F}" type="presOf" srcId="{EF232F7C-AA2B-4EB8-830D-FA87ABB755E0}" destId="{B3C74D68-29F2-3C4D-9027-D18E96013C8A}" srcOrd="1" destOrd="0" presId="urn:microsoft.com/office/officeart/2005/8/layout/vProcess5"/>
    <dgm:cxn modelId="{9398C142-D627-D74D-9BE0-CAF9BEF4B01B}" type="presOf" srcId="{A8612F87-DCE9-450A-A0BC-FA59261149FC}" destId="{85EE978C-B837-7948-ACDA-CCA051368552}" srcOrd="0" destOrd="0" presId="urn:microsoft.com/office/officeart/2005/8/layout/vProcess5"/>
    <dgm:cxn modelId="{02B6AB58-846E-494D-9210-1AFE9F5945B3}" srcId="{14864C6A-098D-45FB-9B21-106163AF448F}" destId="{D5CCE9BB-9A1F-4648-B60A-DFF8C0CB0CC2}" srcOrd="1" destOrd="0" parTransId="{145E7644-A13A-4E6D-9CC1-2B90FDC667D0}" sibTransId="{A8612F87-DCE9-450A-A0BC-FA59261149FC}"/>
    <dgm:cxn modelId="{814DED87-BEDF-2E4D-B048-3B2E676527BB}" type="presOf" srcId="{FAB03436-46E7-4D1B-B671-A51C8E24365F}" destId="{13C03D86-4A33-3A43-86BF-1BC4E1C6DE64}" srcOrd="0" destOrd="0" presId="urn:microsoft.com/office/officeart/2005/8/layout/vProcess5"/>
    <dgm:cxn modelId="{59C0EE87-85F8-B14D-A613-45E29DC8CE1F}" type="presOf" srcId="{14864C6A-098D-45FB-9B21-106163AF448F}" destId="{C0DCF5F3-6187-E443-8B29-B09BF132781F}" srcOrd="0" destOrd="0" presId="urn:microsoft.com/office/officeart/2005/8/layout/vProcess5"/>
    <dgm:cxn modelId="{57291AA5-FE40-944D-95FA-8B6BA6F2DBC9}" type="presOf" srcId="{A81CEE0E-6C6E-4121-AD33-EB60655958B6}" destId="{FC09E0D5-CA24-174D-907C-341E72F97D29}" srcOrd="0" destOrd="0" presId="urn:microsoft.com/office/officeart/2005/8/layout/vProcess5"/>
    <dgm:cxn modelId="{C6ABEEA8-73A5-4791-BE12-6A4B3B4FEBD4}" srcId="{14864C6A-098D-45FB-9B21-106163AF448F}" destId="{A81CEE0E-6C6E-4121-AD33-EB60655958B6}" srcOrd="0" destOrd="0" parTransId="{38A271D3-FBB5-4B64-BCB4-EF2CFAA47AEB}" sibTransId="{FAB03436-46E7-4D1B-B671-A51C8E24365F}"/>
    <dgm:cxn modelId="{6F6E45AB-A1F8-410A-A97B-40C94D83AB50}" srcId="{14864C6A-098D-45FB-9B21-106163AF448F}" destId="{EF232F7C-AA2B-4EB8-830D-FA87ABB755E0}" srcOrd="2" destOrd="0" parTransId="{2C369014-6A69-4AA6-839B-77C839A7BAA5}" sibTransId="{51CB5D61-1FEF-45C1-8C44-1439A8AD17FD}"/>
    <dgm:cxn modelId="{0BE6CEAB-6333-4C01-ADB1-50E51DA9268D}" srcId="{14864C6A-098D-45FB-9B21-106163AF448F}" destId="{CEFA8FB0-BF62-4E48-960F-EA238773E1E4}" srcOrd="3" destOrd="0" parTransId="{75C861BC-C844-4C92-8FF0-A68734E25197}" sibTransId="{64BFCEE6-3258-4809-9B13-7C7E868B470D}"/>
    <dgm:cxn modelId="{1EBF32C3-56B1-3F46-A962-0E9F5CFAD293}" type="presOf" srcId="{CEFA8FB0-BF62-4E48-960F-EA238773E1E4}" destId="{27AE20EE-5184-0E44-BAC7-C12259EC7547}" srcOrd="0" destOrd="0" presId="urn:microsoft.com/office/officeart/2005/8/layout/vProcess5"/>
    <dgm:cxn modelId="{1F7107DD-A978-6D42-8B1E-54C6DFBF961A}" type="presOf" srcId="{51CB5D61-1FEF-45C1-8C44-1439A8AD17FD}" destId="{9CEDF44C-1D37-B844-9FDC-87990F19B6EC}" srcOrd="0" destOrd="0" presId="urn:microsoft.com/office/officeart/2005/8/layout/vProcess5"/>
    <dgm:cxn modelId="{54EADDF4-30FD-A241-A76B-B2B3FD2C6A92}" type="presOf" srcId="{D5CCE9BB-9A1F-4648-B60A-DFF8C0CB0CC2}" destId="{EADC4250-7147-C645-B655-015322415F3E}" srcOrd="1" destOrd="0" presId="urn:microsoft.com/office/officeart/2005/8/layout/vProcess5"/>
    <dgm:cxn modelId="{FBB9D0C0-4D40-E245-8653-8EF6A5C24492}" type="presParOf" srcId="{C0DCF5F3-6187-E443-8B29-B09BF132781F}" destId="{F0DB105B-7DC7-1847-BC11-BD02DAE36757}" srcOrd="0" destOrd="0" presId="urn:microsoft.com/office/officeart/2005/8/layout/vProcess5"/>
    <dgm:cxn modelId="{537A64C8-A940-634C-B17A-6231D72370BD}" type="presParOf" srcId="{C0DCF5F3-6187-E443-8B29-B09BF132781F}" destId="{FC09E0D5-CA24-174D-907C-341E72F97D29}" srcOrd="1" destOrd="0" presId="urn:microsoft.com/office/officeart/2005/8/layout/vProcess5"/>
    <dgm:cxn modelId="{E4748D49-0231-DF49-87A1-0563C1C90D0D}" type="presParOf" srcId="{C0DCF5F3-6187-E443-8B29-B09BF132781F}" destId="{E7F2B8F3-8EBA-A544-B081-AD1D382EE5BB}" srcOrd="2" destOrd="0" presId="urn:microsoft.com/office/officeart/2005/8/layout/vProcess5"/>
    <dgm:cxn modelId="{0DEF64D3-B830-9C4C-B727-6D3B65C66771}" type="presParOf" srcId="{C0DCF5F3-6187-E443-8B29-B09BF132781F}" destId="{C569A7F7-B2B9-9D4F-8E81-F30E2B91284F}" srcOrd="3" destOrd="0" presId="urn:microsoft.com/office/officeart/2005/8/layout/vProcess5"/>
    <dgm:cxn modelId="{44C87DB8-0FCA-4044-A4E9-FEF6CB11426F}" type="presParOf" srcId="{C0DCF5F3-6187-E443-8B29-B09BF132781F}" destId="{27AE20EE-5184-0E44-BAC7-C12259EC7547}" srcOrd="4" destOrd="0" presId="urn:microsoft.com/office/officeart/2005/8/layout/vProcess5"/>
    <dgm:cxn modelId="{354BBC61-1CA8-DC4F-95EE-41EB65B46CF7}" type="presParOf" srcId="{C0DCF5F3-6187-E443-8B29-B09BF132781F}" destId="{13C03D86-4A33-3A43-86BF-1BC4E1C6DE64}" srcOrd="5" destOrd="0" presId="urn:microsoft.com/office/officeart/2005/8/layout/vProcess5"/>
    <dgm:cxn modelId="{9D2E345E-54AE-8844-A04B-7D5A6C30681E}" type="presParOf" srcId="{C0DCF5F3-6187-E443-8B29-B09BF132781F}" destId="{85EE978C-B837-7948-ACDA-CCA051368552}" srcOrd="6" destOrd="0" presId="urn:microsoft.com/office/officeart/2005/8/layout/vProcess5"/>
    <dgm:cxn modelId="{FA7E770C-802B-FD4D-9C63-92F3D6228007}" type="presParOf" srcId="{C0DCF5F3-6187-E443-8B29-B09BF132781F}" destId="{9CEDF44C-1D37-B844-9FDC-87990F19B6EC}" srcOrd="7" destOrd="0" presId="urn:microsoft.com/office/officeart/2005/8/layout/vProcess5"/>
    <dgm:cxn modelId="{7B54B59F-6829-164E-9E15-21D231A2C935}" type="presParOf" srcId="{C0DCF5F3-6187-E443-8B29-B09BF132781F}" destId="{CF789BB8-A8D9-BD4B-A214-4B3294745E5E}" srcOrd="8" destOrd="0" presId="urn:microsoft.com/office/officeart/2005/8/layout/vProcess5"/>
    <dgm:cxn modelId="{8955EA43-28D8-B74B-A0AF-36DA75D0E38E}" type="presParOf" srcId="{C0DCF5F3-6187-E443-8B29-B09BF132781F}" destId="{EADC4250-7147-C645-B655-015322415F3E}" srcOrd="9" destOrd="0" presId="urn:microsoft.com/office/officeart/2005/8/layout/vProcess5"/>
    <dgm:cxn modelId="{96CEE772-D394-D742-A89D-F3C4B593F516}" type="presParOf" srcId="{C0DCF5F3-6187-E443-8B29-B09BF132781F}" destId="{B3C74D68-29F2-3C4D-9027-D18E96013C8A}" srcOrd="10" destOrd="0" presId="urn:microsoft.com/office/officeart/2005/8/layout/vProcess5"/>
    <dgm:cxn modelId="{DC0F4B06-68A5-704A-919D-2C0ED9E9D176}" type="presParOf" srcId="{C0DCF5F3-6187-E443-8B29-B09BF132781F}" destId="{1A2FD4AD-F7FB-3A43-BFEE-25FF5706EB03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A9BB201-1F6D-4D7A-B0B2-01F2A8F4206D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AA729670-D656-4171-8C36-86825DB5CF90}">
      <dgm:prSet/>
      <dgm:spPr/>
      <dgm:t>
        <a:bodyPr/>
        <a:lstStyle/>
        <a:p>
          <a:r>
            <a:rPr lang="en-US"/>
            <a:t>COMMUNICATE! If you feel anxious and overwhelmed, reach out to someone. There are so many people who are here to support you! Your success is OUR success! We care about you!</a:t>
          </a:r>
        </a:p>
      </dgm:t>
    </dgm:pt>
    <dgm:pt modelId="{80C00DDC-5517-4277-A9E8-0D349412DA60}" type="parTrans" cxnId="{C47E69EB-698E-436A-B99F-031ED335178C}">
      <dgm:prSet/>
      <dgm:spPr/>
      <dgm:t>
        <a:bodyPr/>
        <a:lstStyle/>
        <a:p>
          <a:endParaRPr lang="en-US"/>
        </a:p>
      </dgm:t>
    </dgm:pt>
    <dgm:pt modelId="{D60BE03F-50C4-415A-B50A-BDAF1B856293}" type="sibTrans" cxnId="{C47E69EB-698E-436A-B99F-031ED335178C}">
      <dgm:prSet/>
      <dgm:spPr/>
      <dgm:t>
        <a:bodyPr/>
        <a:lstStyle/>
        <a:p>
          <a:endParaRPr lang="en-US"/>
        </a:p>
      </dgm:t>
    </dgm:pt>
    <dgm:pt modelId="{3F1F65D3-D5ED-4CC9-8439-24BD2E7C9182}">
      <dgm:prSet/>
      <dgm:spPr/>
      <dgm:t>
        <a:bodyPr/>
        <a:lstStyle/>
        <a:p>
          <a:r>
            <a:rPr lang="en-US"/>
            <a:t>Be proactive and planful.</a:t>
          </a:r>
        </a:p>
      </dgm:t>
    </dgm:pt>
    <dgm:pt modelId="{CF4FDA76-10AB-4C11-A7EA-0E2762760ACE}" type="parTrans" cxnId="{30457192-4E77-4615-888B-9559954FEF0E}">
      <dgm:prSet/>
      <dgm:spPr/>
      <dgm:t>
        <a:bodyPr/>
        <a:lstStyle/>
        <a:p>
          <a:endParaRPr lang="en-US"/>
        </a:p>
      </dgm:t>
    </dgm:pt>
    <dgm:pt modelId="{6AE5D3B2-3123-4A73-8C77-27984DE2214C}" type="sibTrans" cxnId="{30457192-4E77-4615-888B-9559954FEF0E}">
      <dgm:prSet/>
      <dgm:spPr/>
      <dgm:t>
        <a:bodyPr/>
        <a:lstStyle/>
        <a:p>
          <a:endParaRPr lang="en-US"/>
        </a:p>
      </dgm:t>
    </dgm:pt>
    <dgm:pt modelId="{FC8A2DD1-63AB-44FC-89A5-ED51E9286FF8}">
      <dgm:prSet/>
      <dgm:spPr/>
      <dgm:t>
        <a:bodyPr/>
        <a:lstStyle/>
        <a:p>
          <a:r>
            <a:rPr lang="en-US"/>
            <a:t>Remember that you are representing the College of Education as well as yourselves, so be polite, professional, and conscientious in all that you do.</a:t>
          </a:r>
        </a:p>
      </dgm:t>
    </dgm:pt>
    <dgm:pt modelId="{99C8B705-0D43-4C51-A540-A0BD9AB4CF72}" type="parTrans" cxnId="{B484B724-0BD7-47D5-901B-4DC74D4D31F8}">
      <dgm:prSet/>
      <dgm:spPr/>
      <dgm:t>
        <a:bodyPr/>
        <a:lstStyle/>
        <a:p>
          <a:endParaRPr lang="en-US"/>
        </a:p>
      </dgm:t>
    </dgm:pt>
    <dgm:pt modelId="{211D591D-7C6B-400C-8299-98EDAF742472}" type="sibTrans" cxnId="{B484B724-0BD7-47D5-901B-4DC74D4D31F8}">
      <dgm:prSet/>
      <dgm:spPr/>
      <dgm:t>
        <a:bodyPr/>
        <a:lstStyle/>
        <a:p>
          <a:endParaRPr lang="en-US"/>
        </a:p>
      </dgm:t>
    </dgm:pt>
    <dgm:pt modelId="{ADCDEB08-8023-42F8-A3BB-AB99439E2A80}">
      <dgm:prSet/>
      <dgm:spPr/>
      <dgm:t>
        <a:bodyPr/>
        <a:lstStyle/>
        <a:p>
          <a:r>
            <a:rPr lang="en-US"/>
            <a:t>Refer to the SCE website if you have questions. If you can’t find an answer, find ME! I’m here to help!</a:t>
          </a:r>
        </a:p>
      </dgm:t>
    </dgm:pt>
    <dgm:pt modelId="{7C333DC7-C61C-45E7-A80E-C292FAC23A68}" type="parTrans" cxnId="{309004A4-41B9-47B2-A46D-276221D80174}">
      <dgm:prSet/>
      <dgm:spPr/>
      <dgm:t>
        <a:bodyPr/>
        <a:lstStyle/>
        <a:p>
          <a:endParaRPr lang="en-US"/>
        </a:p>
      </dgm:t>
    </dgm:pt>
    <dgm:pt modelId="{0D70E82C-68CE-45F9-B393-7CF09D9834E7}" type="sibTrans" cxnId="{309004A4-41B9-47B2-A46D-276221D80174}">
      <dgm:prSet/>
      <dgm:spPr/>
      <dgm:t>
        <a:bodyPr/>
        <a:lstStyle/>
        <a:p>
          <a:endParaRPr lang="en-US"/>
        </a:p>
      </dgm:t>
    </dgm:pt>
    <dgm:pt modelId="{C2BB4C24-975D-481E-ADC2-26401B1B9C3D}" type="pres">
      <dgm:prSet presAssocID="{0A9BB201-1F6D-4D7A-B0B2-01F2A8F4206D}" presName="root" presStyleCnt="0">
        <dgm:presLayoutVars>
          <dgm:dir/>
          <dgm:resizeHandles val="exact"/>
        </dgm:presLayoutVars>
      </dgm:prSet>
      <dgm:spPr/>
    </dgm:pt>
    <dgm:pt modelId="{6759EB98-535F-4760-9DD2-991740003C36}" type="pres">
      <dgm:prSet presAssocID="{AA729670-D656-4171-8C36-86825DB5CF90}" presName="compNode" presStyleCnt="0"/>
      <dgm:spPr/>
    </dgm:pt>
    <dgm:pt modelId="{198C1C81-9CC5-410C-9507-E3CA346B972C}" type="pres">
      <dgm:prSet presAssocID="{AA729670-D656-4171-8C36-86825DB5CF90}" presName="bgRect" presStyleLbl="bgShp" presStyleIdx="0" presStyleCnt="4"/>
      <dgm:spPr/>
    </dgm:pt>
    <dgm:pt modelId="{BCE5CAAC-7058-463D-BF61-C3E38F13F696}" type="pres">
      <dgm:prSet presAssocID="{AA729670-D656-4171-8C36-86825DB5CF90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ser Network"/>
        </a:ext>
      </dgm:extLst>
    </dgm:pt>
    <dgm:pt modelId="{84C7EE87-9E54-477C-BAA1-1CDD5957C245}" type="pres">
      <dgm:prSet presAssocID="{AA729670-D656-4171-8C36-86825DB5CF90}" presName="spaceRect" presStyleCnt="0"/>
      <dgm:spPr/>
    </dgm:pt>
    <dgm:pt modelId="{28C63EBC-E6C8-468E-8A83-160327DE3D6A}" type="pres">
      <dgm:prSet presAssocID="{AA729670-D656-4171-8C36-86825DB5CF90}" presName="parTx" presStyleLbl="revTx" presStyleIdx="0" presStyleCnt="4">
        <dgm:presLayoutVars>
          <dgm:chMax val="0"/>
          <dgm:chPref val="0"/>
        </dgm:presLayoutVars>
      </dgm:prSet>
      <dgm:spPr/>
    </dgm:pt>
    <dgm:pt modelId="{F28C86D7-F906-41BF-93FB-52C2CAC2B1F7}" type="pres">
      <dgm:prSet presAssocID="{D60BE03F-50C4-415A-B50A-BDAF1B856293}" presName="sibTrans" presStyleCnt="0"/>
      <dgm:spPr/>
    </dgm:pt>
    <dgm:pt modelId="{06FC2108-4EA7-4BA4-9A88-92C297D20BEC}" type="pres">
      <dgm:prSet presAssocID="{3F1F65D3-D5ED-4CC9-8439-24BD2E7C9182}" presName="compNode" presStyleCnt="0"/>
      <dgm:spPr/>
    </dgm:pt>
    <dgm:pt modelId="{8297D440-77F4-4843-8460-ED4841B320BE}" type="pres">
      <dgm:prSet presAssocID="{3F1F65D3-D5ED-4CC9-8439-24BD2E7C9182}" presName="bgRect" presStyleLbl="bgShp" presStyleIdx="1" presStyleCnt="4"/>
      <dgm:spPr/>
    </dgm:pt>
    <dgm:pt modelId="{7A5853E0-33B0-4915-8CA3-5C9284D6D523}" type="pres">
      <dgm:prSet presAssocID="{3F1F65D3-D5ED-4CC9-8439-24BD2E7C9182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egaphone"/>
        </a:ext>
      </dgm:extLst>
    </dgm:pt>
    <dgm:pt modelId="{94EE5063-4E0E-4A00-9B57-15B6329F6AE3}" type="pres">
      <dgm:prSet presAssocID="{3F1F65D3-D5ED-4CC9-8439-24BD2E7C9182}" presName="spaceRect" presStyleCnt="0"/>
      <dgm:spPr/>
    </dgm:pt>
    <dgm:pt modelId="{5A5C957C-6432-4602-B3AA-CFDCAA3DACE1}" type="pres">
      <dgm:prSet presAssocID="{3F1F65D3-D5ED-4CC9-8439-24BD2E7C9182}" presName="parTx" presStyleLbl="revTx" presStyleIdx="1" presStyleCnt="4">
        <dgm:presLayoutVars>
          <dgm:chMax val="0"/>
          <dgm:chPref val="0"/>
        </dgm:presLayoutVars>
      </dgm:prSet>
      <dgm:spPr/>
    </dgm:pt>
    <dgm:pt modelId="{80695058-29C0-497E-AA48-5826CD5D776B}" type="pres">
      <dgm:prSet presAssocID="{6AE5D3B2-3123-4A73-8C77-27984DE2214C}" presName="sibTrans" presStyleCnt="0"/>
      <dgm:spPr/>
    </dgm:pt>
    <dgm:pt modelId="{DDC05E7B-18E4-4147-9CFA-ED2E41895B93}" type="pres">
      <dgm:prSet presAssocID="{FC8A2DD1-63AB-44FC-89A5-ED51E9286FF8}" presName="compNode" presStyleCnt="0"/>
      <dgm:spPr/>
    </dgm:pt>
    <dgm:pt modelId="{90B47315-71AD-46AB-B188-AE11C7B33E40}" type="pres">
      <dgm:prSet presAssocID="{FC8A2DD1-63AB-44FC-89A5-ED51E9286FF8}" presName="bgRect" presStyleLbl="bgShp" presStyleIdx="2" presStyleCnt="4"/>
      <dgm:spPr/>
    </dgm:pt>
    <dgm:pt modelId="{5459912D-B1C8-43CF-86FE-3CC99FC3B700}" type="pres">
      <dgm:prSet presAssocID="{FC8A2DD1-63AB-44FC-89A5-ED51E9286FF8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Handshake"/>
        </a:ext>
      </dgm:extLst>
    </dgm:pt>
    <dgm:pt modelId="{59522996-BAFE-46B0-AA05-F2A47E8AFE60}" type="pres">
      <dgm:prSet presAssocID="{FC8A2DD1-63AB-44FC-89A5-ED51E9286FF8}" presName="spaceRect" presStyleCnt="0"/>
      <dgm:spPr/>
    </dgm:pt>
    <dgm:pt modelId="{9F7E9726-CFEA-43ED-9358-6E50D89F3D92}" type="pres">
      <dgm:prSet presAssocID="{FC8A2DD1-63AB-44FC-89A5-ED51E9286FF8}" presName="parTx" presStyleLbl="revTx" presStyleIdx="2" presStyleCnt="4">
        <dgm:presLayoutVars>
          <dgm:chMax val="0"/>
          <dgm:chPref val="0"/>
        </dgm:presLayoutVars>
      </dgm:prSet>
      <dgm:spPr/>
    </dgm:pt>
    <dgm:pt modelId="{A1EDA28B-B001-4B9F-9F42-6AE9424F1BC2}" type="pres">
      <dgm:prSet presAssocID="{211D591D-7C6B-400C-8299-98EDAF742472}" presName="sibTrans" presStyleCnt="0"/>
      <dgm:spPr/>
    </dgm:pt>
    <dgm:pt modelId="{2291E884-39C5-40D0-941F-CF914337CC41}" type="pres">
      <dgm:prSet presAssocID="{ADCDEB08-8023-42F8-A3BB-AB99439E2A80}" presName="compNode" presStyleCnt="0"/>
      <dgm:spPr/>
    </dgm:pt>
    <dgm:pt modelId="{02E6FBC1-593E-4794-A6A9-61FD91AFF192}" type="pres">
      <dgm:prSet presAssocID="{ADCDEB08-8023-42F8-A3BB-AB99439E2A80}" presName="bgRect" presStyleLbl="bgShp" presStyleIdx="3" presStyleCnt="4"/>
      <dgm:spPr/>
    </dgm:pt>
    <dgm:pt modelId="{E21951B7-7204-4AE1-8E27-90EDC08329D2}" type="pres">
      <dgm:prSet presAssocID="{ADCDEB08-8023-42F8-A3BB-AB99439E2A80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Questions"/>
        </a:ext>
      </dgm:extLst>
    </dgm:pt>
    <dgm:pt modelId="{16A8705B-8109-4530-BDF8-0E9BAD774871}" type="pres">
      <dgm:prSet presAssocID="{ADCDEB08-8023-42F8-A3BB-AB99439E2A80}" presName="spaceRect" presStyleCnt="0"/>
      <dgm:spPr/>
    </dgm:pt>
    <dgm:pt modelId="{EFEC9FA3-4A18-490D-8868-A597EF99409E}" type="pres">
      <dgm:prSet presAssocID="{ADCDEB08-8023-42F8-A3BB-AB99439E2A80}" presName="parTx" presStyleLbl="revTx" presStyleIdx="3" presStyleCnt="4">
        <dgm:presLayoutVars>
          <dgm:chMax val="0"/>
          <dgm:chPref val="0"/>
        </dgm:presLayoutVars>
      </dgm:prSet>
      <dgm:spPr/>
    </dgm:pt>
  </dgm:ptLst>
  <dgm:cxnLst>
    <dgm:cxn modelId="{960A7311-1F13-4E22-957B-925DD44DC76C}" type="presOf" srcId="{FC8A2DD1-63AB-44FC-89A5-ED51E9286FF8}" destId="{9F7E9726-CFEA-43ED-9358-6E50D89F3D92}" srcOrd="0" destOrd="0" presId="urn:microsoft.com/office/officeart/2018/2/layout/IconVerticalSolidList"/>
    <dgm:cxn modelId="{B484B724-0BD7-47D5-901B-4DC74D4D31F8}" srcId="{0A9BB201-1F6D-4D7A-B0B2-01F2A8F4206D}" destId="{FC8A2DD1-63AB-44FC-89A5-ED51E9286FF8}" srcOrd="2" destOrd="0" parTransId="{99C8B705-0D43-4C51-A540-A0BD9AB4CF72}" sibTransId="{211D591D-7C6B-400C-8299-98EDAF742472}"/>
    <dgm:cxn modelId="{8EB26A69-9A4E-4EB1-AFB0-38E740A7C930}" type="presOf" srcId="{3F1F65D3-D5ED-4CC9-8439-24BD2E7C9182}" destId="{5A5C957C-6432-4602-B3AA-CFDCAA3DACE1}" srcOrd="0" destOrd="0" presId="urn:microsoft.com/office/officeart/2018/2/layout/IconVerticalSolidList"/>
    <dgm:cxn modelId="{1A41C06E-48B3-4F6B-AABD-43BAFC72AD6F}" type="presOf" srcId="{AA729670-D656-4171-8C36-86825DB5CF90}" destId="{28C63EBC-E6C8-468E-8A83-160327DE3D6A}" srcOrd="0" destOrd="0" presId="urn:microsoft.com/office/officeart/2018/2/layout/IconVerticalSolidList"/>
    <dgm:cxn modelId="{30457192-4E77-4615-888B-9559954FEF0E}" srcId="{0A9BB201-1F6D-4D7A-B0B2-01F2A8F4206D}" destId="{3F1F65D3-D5ED-4CC9-8439-24BD2E7C9182}" srcOrd="1" destOrd="0" parTransId="{CF4FDA76-10AB-4C11-A7EA-0E2762760ACE}" sibTransId="{6AE5D3B2-3123-4A73-8C77-27984DE2214C}"/>
    <dgm:cxn modelId="{309004A4-41B9-47B2-A46D-276221D80174}" srcId="{0A9BB201-1F6D-4D7A-B0B2-01F2A8F4206D}" destId="{ADCDEB08-8023-42F8-A3BB-AB99439E2A80}" srcOrd="3" destOrd="0" parTransId="{7C333DC7-C61C-45E7-A80E-C292FAC23A68}" sibTransId="{0D70E82C-68CE-45F9-B393-7CF09D9834E7}"/>
    <dgm:cxn modelId="{874C9DBA-977A-436A-ABC8-77724B2EE8D8}" type="presOf" srcId="{ADCDEB08-8023-42F8-A3BB-AB99439E2A80}" destId="{EFEC9FA3-4A18-490D-8868-A597EF99409E}" srcOrd="0" destOrd="0" presId="urn:microsoft.com/office/officeart/2018/2/layout/IconVerticalSolidList"/>
    <dgm:cxn modelId="{C47E69EB-698E-436A-B99F-031ED335178C}" srcId="{0A9BB201-1F6D-4D7A-B0B2-01F2A8F4206D}" destId="{AA729670-D656-4171-8C36-86825DB5CF90}" srcOrd="0" destOrd="0" parTransId="{80C00DDC-5517-4277-A9E8-0D349412DA60}" sibTransId="{D60BE03F-50C4-415A-B50A-BDAF1B856293}"/>
    <dgm:cxn modelId="{FD83B7FB-0BCD-41A3-ABB6-6B89B392E2A3}" type="presOf" srcId="{0A9BB201-1F6D-4D7A-B0B2-01F2A8F4206D}" destId="{C2BB4C24-975D-481E-ADC2-26401B1B9C3D}" srcOrd="0" destOrd="0" presId="urn:microsoft.com/office/officeart/2018/2/layout/IconVerticalSolidList"/>
    <dgm:cxn modelId="{022ED923-EBC5-4EB3-8F90-D00AAEF9343E}" type="presParOf" srcId="{C2BB4C24-975D-481E-ADC2-26401B1B9C3D}" destId="{6759EB98-535F-4760-9DD2-991740003C36}" srcOrd="0" destOrd="0" presId="urn:microsoft.com/office/officeart/2018/2/layout/IconVerticalSolidList"/>
    <dgm:cxn modelId="{65C1A670-EFAB-42B4-906B-739C5DB3E1CC}" type="presParOf" srcId="{6759EB98-535F-4760-9DD2-991740003C36}" destId="{198C1C81-9CC5-410C-9507-E3CA346B972C}" srcOrd="0" destOrd="0" presId="urn:microsoft.com/office/officeart/2018/2/layout/IconVerticalSolidList"/>
    <dgm:cxn modelId="{4A263C8F-035D-4137-98AD-C230E6E3CCBE}" type="presParOf" srcId="{6759EB98-535F-4760-9DD2-991740003C36}" destId="{BCE5CAAC-7058-463D-BF61-C3E38F13F696}" srcOrd="1" destOrd="0" presId="urn:microsoft.com/office/officeart/2018/2/layout/IconVerticalSolidList"/>
    <dgm:cxn modelId="{E94C948F-5E3F-4C54-9F80-4AD94D9A23A6}" type="presParOf" srcId="{6759EB98-535F-4760-9DD2-991740003C36}" destId="{84C7EE87-9E54-477C-BAA1-1CDD5957C245}" srcOrd="2" destOrd="0" presId="urn:microsoft.com/office/officeart/2018/2/layout/IconVerticalSolidList"/>
    <dgm:cxn modelId="{92DA5886-BA7E-46DF-82D4-B7C6C6858EDA}" type="presParOf" srcId="{6759EB98-535F-4760-9DD2-991740003C36}" destId="{28C63EBC-E6C8-468E-8A83-160327DE3D6A}" srcOrd="3" destOrd="0" presId="urn:microsoft.com/office/officeart/2018/2/layout/IconVerticalSolidList"/>
    <dgm:cxn modelId="{3379E830-EA79-4FF1-A0D2-C1ABCF2FBF48}" type="presParOf" srcId="{C2BB4C24-975D-481E-ADC2-26401B1B9C3D}" destId="{F28C86D7-F906-41BF-93FB-52C2CAC2B1F7}" srcOrd="1" destOrd="0" presId="urn:microsoft.com/office/officeart/2018/2/layout/IconVerticalSolidList"/>
    <dgm:cxn modelId="{0F8F062C-0B36-4DF6-8485-618FED0C82ED}" type="presParOf" srcId="{C2BB4C24-975D-481E-ADC2-26401B1B9C3D}" destId="{06FC2108-4EA7-4BA4-9A88-92C297D20BEC}" srcOrd="2" destOrd="0" presId="urn:microsoft.com/office/officeart/2018/2/layout/IconVerticalSolidList"/>
    <dgm:cxn modelId="{10F713FE-7D32-4A08-B1B9-EDEAB99624C6}" type="presParOf" srcId="{06FC2108-4EA7-4BA4-9A88-92C297D20BEC}" destId="{8297D440-77F4-4843-8460-ED4841B320BE}" srcOrd="0" destOrd="0" presId="urn:microsoft.com/office/officeart/2018/2/layout/IconVerticalSolidList"/>
    <dgm:cxn modelId="{B31854F8-9DF6-499D-B215-ABB3E7A11E49}" type="presParOf" srcId="{06FC2108-4EA7-4BA4-9A88-92C297D20BEC}" destId="{7A5853E0-33B0-4915-8CA3-5C9284D6D523}" srcOrd="1" destOrd="0" presId="urn:microsoft.com/office/officeart/2018/2/layout/IconVerticalSolidList"/>
    <dgm:cxn modelId="{0392B2A0-9A5D-4A76-BA53-B77BC651ABA2}" type="presParOf" srcId="{06FC2108-4EA7-4BA4-9A88-92C297D20BEC}" destId="{94EE5063-4E0E-4A00-9B57-15B6329F6AE3}" srcOrd="2" destOrd="0" presId="urn:microsoft.com/office/officeart/2018/2/layout/IconVerticalSolidList"/>
    <dgm:cxn modelId="{5CA48532-F24F-4867-A246-394201F4A237}" type="presParOf" srcId="{06FC2108-4EA7-4BA4-9A88-92C297D20BEC}" destId="{5A5C957C-6432-4602-B3AA-CFDCAA3DACE1}" srcOrd="3" destOrd="0" presId="urn:microsoft.com/office/officeart/2018/2/layout/IconVerticalSolidList"/>
    <dgm:cxn modelId="{5400D787-B4A5-4140-953E-24D265257BC3}" type="presParOf" srcId="{C2BB4C24-975D-481E-ADC2-26401B1B9C3D}" destId="{80695058-29C0-497E-AA48-5826CD5D776B}" srcOrd="3" destOrd="0" presId="urn:microsoft.com/office/officeart/2018/2/layout/IconVerticalSolidList"/>
    <dgm:cxn modelId="{DBC64815-EE95-445E-9FA4-72626AF40EF0}" type="presParOf" srcId="{C2BB4C24-975D-481E-ADC2-26401B1B9C3D}" destId="{DDC05E7B-18E4-4147-9CFA-ED2E41895B93}" srcOrd="4" destOrd="0" presId="urn:microsoft.com/office/officeart/2018/2/layout/IconVerticalSolidList"/>
    <dgm:cxn modelId="{3E1B8EB7-015B-4C13-A516-DB69D176B3B6}" type="presParOf" srcId="{DDC05E7B-18E4-4147-9CFA-ED2E41895B93}" destId="{90B47315-71AD-46AB-B188-AE11C7B33E40}" srcOrd="0" destOrd="0" presId="urn:microsoft.com/office/officeart/2018/2/layout/IconVerticalSolidList"/>
    <dgm:cxn modelId="{AAF51331-CD2F-48DC-A91A-997CE7471AE7}" type="presParOf" srcId="{DDC05E7B-18E4-4147-9CFA-ED2E41895B93}" destId="{5459912D-B1C8-43CF-86FE-3CC99FC3B700}" srcOrd="1" destOrd="0" presId="urn:microsoft.com/office/officeart/2018/2/layout/IconVerticalSolidList"/>
    <dgm:cxn modelId="{995A40C0-B648-434B-A691-F3792A8EA89C}" type="presParOf" srcId="{DDC05E7B-18E4-4147-9CFA-ED2E41895B93}" destId="{59522996-BAFE-46B0-AA05-F2A47E8AFE60}" srcOrd="2" destOrd="0" presId="urn:microsoft.com/office/officeart/2018/2/layout/IconVerticalSolidList"/>
    <dgm:cxn modelId="{B1B4298D-2AF9-4FC3-94FC-D5DC08A18126}" type="presParOf" srcId="{DDC05E7B-18E4-4147-9CFA-ED2E41895B93}" destId="{9F7E9726-CFEA-43ED-9358-6E50D89F3D92}" srcOrd="3" destOrd="0" presId="urn:microsoft.com/office/officeart/2018/2/layout/IconVerticalSolidList"/>
    <dgm:cxn modelId="{DAAE533B-B487-497B-B1B4-E9E5B749B05F}" type="presParOf" srcId="{C2BB4C24-975D-481E-ADC2-26401B1B9C3D}" destId="{A1EDA28B-B001-4B9F-9F42-6AE9424F1BC2}" srcOrd="5" destOrd="0" presId="urn:microsoft.com/office/officeart/2018/2/layout/IconVerticalSolidList"/>
    <dgm:cxn modelId="{A60FAA90-0E82-4960-8C43-6F7D2F5298BB}" type="presParOf" srcId="{C2BB4C24-975D-481E-ADC2-26401B1B9C3D}" destId="{2291E884-39C5-40D0-941F-CF914337CC41}" srcOrd="6" destOrd="0" presId="urn:microsoft.com/office/officeart/2018/2/layout/IconVerticalSolidList"/>
    <dgm:cxn modelId="{28E31BC0-4ED8-45B8-AA3D-117A8FFC72CA}" type="presParOf" srcId="{2291E884-39C5-40D0-941F-CF914337CC41}" destId="{02E6FBC1-593E-4794-A6A9-61FD91AFF192}" srcOrd="0" destOrd="0" presId="urn:microsoft.com/office/officeart/2018/2/layout/IconVerticalSolidList"/>
    <dgm:cxn modelId="{630C0764-4F64-41C5-96A0-94A6C7ACACA0}" type="presParOf" srcId="{2291E884-39C5-40D0-941F-CF914337CC41}" destId="{E21951B7-7204-4AE1-8E27-90EDC08329D2}" srcOrd="1" destOrd="0" presId="urn:microsoft.com/office/officeart/2018/2/layout/IconVerticalSolidList"/>
    <dgm:cxn modelId="{174BA5B7-E5DD-44FD-B13E-7E45B34F167C}" type="presParOf" srcId="{2291E884-39C5-40D0-941F-CF914337CC41}" destId="{16A8705B-8109-4530-BDF8-0E9BAD774871}" srcOrd="2" destOrd="0" presId="urn:microsoft.com/office/officeart/2018/2/layout/IconVerticalSolidList"/>
    <dgm:cxn modelId="{BD138FE6-C262-4A9D-BFFC-63E8E6179EA9}" type="presParOf" srcId="{2291E884-39C5-40D0-941F-CF914337CC41}" destId="{EFEC9FA3-4A18-490D-8868-A597EF99409E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A4EA01-383A-CE4B-9C12-BE389C28902D}">
      <dsp:nvSpPr>
        <dsp:cNvPr id="0" name=""/>
        <dsp:cNvSpPr/>
      </dsp:nvSpPr>
      <dsp:spPr>
        <a:xfrm>
          <a:off x="0" y="6440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Introductions - It's just me! Sue!</a:t>
          </a:r>
        </a:p>
      </dsp:txBody>
      <dsp:txXfrm>
        <a:off x="35411" y="99811"/>
        <a:ext cx="5536228" cy="654577"/>
      </dsp:txXfrm>
    </dsp:sp>
    <dsp:sp modelId="{5F25D1D7-8EC1-A440-B006-0F4215CAEE31}">
      <dsp:nvSpPr>
        <dsp:cNvPr id="0" name=""/>
        <dsp:cNvSpPr/>
      </dsp:nvSpPr>
      <dsp:spPr>
        <a:xfrm>
          <a:off x="0" y="87908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-2070378"/>
                <a:satOff val="9172"/>
                <a:lumOff val="-3373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2070378"/>
                <a:satOff val="9172"/>
                <a:lumOff val="-3373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2070378"/>
                <a:satOff val="9172"/>
                <a:lumOff val="-3373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Celebrations</a:t>
          </a:r>
        </a:p>
      </dsp:txBody>
      <dsp:txXfrm>
        <a:off x="35411" y="914491"/>
        <a:ext cx="5536228" cy="654577"/>
      </dsp:txXfrm>
    </dsp:sp>
    <dsp:sp modelId="{933A0CE2-41C7-4619-BE14-D51DB4256FAE}">
      <dsp:nvSpPr>
        <dsp:cNvPr id="0" name=""/>
        <dsp:cNvSpPr/>
      </dsp:nvSpPr>
      <dsp:spPr>
        <a:xfrm>
          <a:off x="0" y="169376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-4140755"/>
                <a:satOff val="18344"/>
                <a:lumOff val="-6746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4140755"/>
                <a:satOff val="18344"/>
                <a:lumOff val="-6746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4140755"/>
                <a:satOff val="18344"/>
                <a:lumOff val="-6746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>
              <a:latin typeface="Gill Sans MT" panose="020B0502020104020203"/>
            </a:rPr>
            <a:t>Groups</a:t>
          </a:r>
        </a:p>
      </dsp:txBody>
      <dsp:txXfrm>
        <a:off x="35411" y="1729171"/>
        <a:ext cx="5536228" cy="654577"/>
      </dsp:txXfrm>
    </dsp:sp>
    <dsp:sp modelId="{E913BC4A-B2AE-C841-8155-A259B2888EBC}">
      <dsp:nvSpPr>
        <dsp:cNvPr id="0" name=""/>
        <dsp:cNvSpPr/>
      </dsp:nvSpPr>
      <dsp:spPr>
        <a:xfrm>
          <a:off x="0" y="250844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-6211133"/>
                <a:satOff val="27515"/>
                <a:lumOff val="-10118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6211133"/>
                <a:satOff val="27515"/>
                <a:lumOff val="-10118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6211133"/>
                <a:satOff val="27515"/>
                <a:lumOff val="-10118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Overview of spring </a:t>
          </a:r>
          <a:r>
            <a:rPr lang="en-US" sz="3100" kern="1200" dirty="0">
              <a:latin typeface="Gill Sans MT" panose="020B0502020104020203"/>
            </a:rPr>
            <a:t>2025</a:t>
          </a:r>
          <a:endParaRPr lang="en-US" sz="3100" kern="1200" dirty="0"/>
        </a:p>
      </dsp:txBody>
      <dsp:txXfrm>
        <a:off x="35411" y="2543851"/>
        <a:ext cx="5536228" cy="654577"/>
      </dsp:txXfrm>
    </dsp:sp>
    <dsp:sp modelId="{4A18B722-0E34-2F4A-BEE5-4224D16052ED}">
      <dsp:nvSpPr>
        <dsp:cNvPr id="0" name=""/>
        <dsp:cNvSpPr/>
      </dsp:nvSpPr>
      <dsp:spPr>
        <a:xfrm>
          <a:off x="0" y="332312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-8281511"/>
                <a:satOff val="36687"/>
                <a:lumOff val="-13491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8281511"/>
                <a:satOff val="36687"/>
                <a:lumOff val="-13491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8281511"/>
                <a:satOff val="36687"/>
                <a:lumOff val="-13491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A bit about student teaching</a:t>
          </a:r>
        </a:p>
      </dsp:txBody>
      <dsp:txXfrm>
        <a:off x="35411" y="3358531"/>
        <a:ext cx="5536228" cy="654577"/>
      </dsp:txXfrm>
    </dsp:sp>
    <dsp:sp modelId="{6BDF902E-CAA1-BE47-8A73-E622286A5A12}">
      <dsp:nvSpPr>
        <dsp:cNvPr id="0" name=""/>
        <dsp:cNvSpPr/>
      </dsp:nvSpPr>
      <dsp:spPr>
        <a:xfrm>
          <a:off x="0" y="4137800"/>
          <a:ext cx="5607050" cy="725399"/>
        </a:xfrm>
        <a:prstGeom prst="roundRect">
          <a:avLst/>
        </a:prstGeom>
        <a:gradFill rotWithShape="0">
          <a:gsLst>
            <a:gs pos="0">
              <a:schemeClr val="accent2">
                <a:hueOff val="-10351888"/>
                <a:satOff val="45859"/>
                <a:lumOff val="-16864"/>
                <a:alphaOff val="0"/>
                <a:tint val="97000"/>
                <a:satMod val="100000"/>
                <a:lumMod val="102000"/>
              </a:schemeClr>
            </a:gs>
            <a:gs pos="50000">
              <a:schemeClr val="accent2">
                <a:hueOff val="-10351888"/>
                <a:satOff val="45859"/>
                <a:lumOff val="-16864"/>
                <a:alphaOff val="0"/>
                <a:shade val="100000"/>
                <a:satMod val="103000"/>
                <a:lumMod val="100000"/>
              </a:schemeClr>
            </a:gs>
            <a:gs pos="100000">
              <a:schemeClr val="accent2">
                <a:hueOff val="-10351888"/>
                <a:satOff val="45859"/>
                <a:lumOff val="-16864"/>
                <a:alphaOff val="0"/>
                <a:shade val="93000"/>
                <a:satMod val="110000"/>
                <a:lumMod val="99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8110" tIns="118110" rIns="118110" bIns="118110" numCol="1" spcCol="1270" anchor="ctr" anchorCtr="0">
          <a:noAutofit/>
        </a:bodyPr>
        <a:lstStyle/>
        <a:p>
          <a:pPr marL="0" lvl="0" indent="0" algn="l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100" kern="1200" dirty="0"/>
            <a:t>Questions/Comments</a:t>
          </a:r>
        </a:p>
      </dsp:txBody>
      <dsp:txXfrm>
        <a:off x="35411" y="4173211"/>
        <a:ext cx="5536228" cy="654577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72DE8C-72B8-864D-980B-79C66820736E}">
      <dsp:nvSpPr>
        <dsp:cNvPr id="0" name=""/>
        <dsp:cNvSpPr/>
      </dsp:nvSpPr>
      <dsp:spPr>
        <a:xfrm>
          <a:off x="1177607" y="1723"/>
          <a:ext cx="4710430" cy="75613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95" tIns="192057" rIns="91395" bIns="192057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 will have many class assignments that tie into your placement. You will need to communicate your needs to your cooperating teacher well in advance.</a:t>
          </a:r>
        </a:p>
      </dsp:txBody>
      <dsp:txXfrm>
        <a:off x="1177607" y="1723"/>
        <a:ext cx="4710430" cy="756131"/>
      </dsp:txXfrm>
    </dsp:sp>
    <dsp:sp modelId="{ABDA2FE3-31D1-0945-AF80-5280182D54B5}">
      <dsp:nvSpPr>
        <dsp:cNvPr id="0" name=""/>
        <dsp:cNvSpPr/>
      </dsp:nvSpPr>
      <dsp:spPr>
        <a:xfrm>
          <a:off x="0" y="1723"/>
          <a:ext cx="1177607" cy="756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15" tIns="74689" rIns="62315" bIns="7468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Coursework</a:t>
          </a:r>
        </a:p>
      </dsp:txBody>
      <dsp:txXfrm>
        <a:off x="0" y="1723"/>
        <a:ext cx="1177607" cy="756131"/>
      </dsp:txXfrm>
    </dsp:sp>
    <dsp:sp modelId="{26E806D9-02B7-164B-9ED3-592F3C536D0D}">
      <dsp:nvSpPr>
        <dsp:cNvPr id="0" name=""/>
        <dsp:cNvSpPr/>
      </dsp:nvSpPr>
      <dsp:spPr>
        <a:xfrm>
          <a:off x="1177607" y="803222"/>
          <a:ext cx="4710430" cy="75613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95" tIns="192057" rIns="91395" bIns="192057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Your cooperating teacher will observe you and give written feedback a minimum of two times during the semester.</a:t>
          </a:r>
          <a:r>
            <a:rPr lang="en-US" sz="1100" kern="1200" dirty="0">
              <a:latin typeface="Gill Sans MT" panose="020B0502020104020203"/>
            </a:rPr>
            <a:t> You will upload the feedback forms to Canvas.</a:t>
          </a:r>
        </a:p>
      </dsp:txBody>
      <dsp:txXfrm>
        <a:off x="1177607" y="803222"/>
        <a:ext cx="4710430" cy="756131"/>
      </dsp:txXfrm>
    </dsp:sp>
    <dsp:sp modelId="{67EBB1C5-04F3-DB4D-9878-418ED0CDE7D6}">
      <dsp:nvSpPr>
        <dsp:cNvPr id="0" name=""/>
        <dsp:cNvSpPr/>
      </dsp:nvSpPr>
      <dsp:spPr>
        <a:xfrm>
          <a:off x="0" y="803222"/>
          <a:ext cx="1177607" cy="756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15" tIns="74689" rIns="62315" bIns="7468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Observations</a:t>
          </a:r>
        </a:p>
      </dsp:txBody>
      <dsp:txXfrm>
        <a:off x="0" y="803222"/>
        <a:ext cx="1177607" cy="756131"/>
      </dsp:txXfrm>
    </dsp:sp>
    <dsp:sp modelId="{33171253-DB82-4A19-B597-55594BB338EE}">
      <dsp:nvSpPr>
        <dsp:cNvPr id="0" name=""/>
        <dsp:cNvSpPr/>
      </dsp:nvSpPr>
      <dsp:spPr>
        <a:xfrm>
          <a:off x="1177607" y="1604721"/>
          <a:ext cx="4710430" cy="75613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95" tIns="192057" rIns="91395" bIns="192057" numCol="1" spcCol="1270" anchor="ctr" anchorCtr="0">
          <a:noAutofit/>
        </a:bodyPr>
        <a:lstStyle/>
        <a:p>
          <a:pPr marL="0" lvl="0" indent="0" algn="l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If are ill and cannot attend practicum, you must inform your cooperating teacher right away. Exchanging phone numbers is a good idea.  </a:t>
          </a:r>
        </a:p>
      </dsp:txBody>
      <dsp:txXfrm>
        <a:off x="1177607" y="1604721"/>
        <a:ext cx="4710430" cy="756131"/>
      </dsp:txXfrm>
    </dsp:sp>
    <dsp:sp modelId="{62C3C29C-2985-400D-A455-CBA5701EFB53}">
      <dsp:nvSpPr>
        <dsp:cNvPr id="0" name=""/>
        <dsp:cNvSpPr/>
      </dsp:nvSpPr>
      <dsp:spPr>
        <a:xfrm>
          <a:off x="0" y="1604721"/>
          <a:ext cx="1177607" cy="756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15" tIns="74689" rIns="62315" bIns="7468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/>
            </a:rPr>
            <a:t>Communicate</a:t>
          </a:r>
        </a:p>
      </dsp:txBody>
      <dsp:txXfrm>
        <a:off x="0" y="1604721"/>
        <a:ext cx="1177607" cy="756131"/>
      </dsp:txXfrm>
    </dsp:sp>
    <dsp:sp modelId="{F81C0033-C476-0544-9805-8BF752A14195}">
      <dsp:nvSpPr>
        <dsp:cNvPr id="0" name=""/>
        <dsp:cNvSpPr/>
      </dsp:nvSpPr>
      <dsp:spPr>
        <a:xfrm>
          <a:off x="1177607" y="2406221"/>
          <a:ext cx="4710430" cy="75613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95" tIns="192057" rIns="91395" bIns="192057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/>
            <a:t>All absences must be made up. </a:t>
          </a:r>
        </a:p>
      </dsp:txBody>
      <dsp:txXfrm>
        <a:off x="1177607" y="2406221"/>
        <a:ext cx="4710430" cy="756131"/>
      </dsp:txXfrm>
    </dsp:sp>
    <dsp:sp modelId="{E8FA303B-AA55-FF47-9042-C568609147D9}">
      <dsp:nvSpPr>
        <dsp:cNvPr id="0" name=""/>
        <dsp:cNvSpPr/>
      </dsp:nvSpPr>
      <dsp:spPr>
        <a:xfrm>
          <a:off x="0" y="2406221"/>
          <a:ext cx="1177607" cy="756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15" tIns="74689" rIns="62315" bIns="7468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Absences</a:t>
          </a:r>
        </a:p>
      </dsp:txBody>
      <dsp:txXfrm>
        <a:off x="0" y="2406221"/>
        <a:ext cx="1177607" cy="756131"/>
      </dsp:txXfrm>
    </dsp:sp>
    <dsp:sp modelId="{1A9D2267-99D6-4F85-AA45-F735A00DF539}">
      <dsp:nvSpPr>
        <dsp:cNvPr id="0" name=""/>
        <dsp:cNvSpPr/>
      </dsp:nvSpPr>
      <dsp:spPr>
        <a:xfrm>
          <a:off x="1177607" y="3207720"/>
          <a:ext cx="4710430" cy="756131"/>
        </a:xfrm>
        <a:prstGeom prst="rect">
          <a:avLst/>
        </a:prstGeom>
        <a:solidFill>
          <a:schemeClr val="dk2">
            <a:alpha val="90000"/>
            <a:tint val="4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91395" tIns="192057" rIns="91395" bIns="192057" numCol="1" spcCol="1270" anchor="ctr" anchorCtr="0">
          <a:noAutofit/>
        </a:bodyPr>
        <a:lstStyle/>
        <a:p>
          <a:pPr marL="0" lvl="0" indent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100" kern="1200" dirty="0">
              <a:latin typeface="Gill Sans MT" panose="020B0502020104020203"/>
            </a:rPr>
            <a:t>Show up when you're supposed to show up. Hours will vary. </a:t>
          </a:r>
        </a:p>
      </dsp:txBody>
      <dsp:txXfrm>
        <a:off x="1177607" y="3207720"/>
        <a:ext cx="4710430" cy="756131"/>
      </dsp:txXfrm>
    </dsp:sp>
    <dsp:sp modelId="{4CC77EE8-E3B9-4A76-82DE-84D636281DBC}">
      <dsp:nvSpPr>
        <dsp:cNvPr id="0" name=""/>
        <dsp:cNvSpPr/>
      </dsp:nvSpPr>
      <dsp:spPr>
        <a:xfrm>
          <a:off x="0" y="3207720"/>
          <a:ext cx="1177607" cy="756131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2315" tIns="74689" rIns="62315" bIns="74689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>
              <a:latin typeface="Gill Sans MT" panose="020B0502020104020203"/>
            </a:rPr>
            <a:t>Hours</a:t>
          </a:r>
          <a:endParaRPr lang="en-US" sz="1400" kern="1200" dirty="0"/>
        </a:p>
      </dsp:txBody>
      <dsp:txXfrm>
        <a:off x="0" y="3207720"/>
        <a:ext cx="1177607" cy="75613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C09E0D5-CA24-174D-907C-341E72F97D29}">
      <dsp:nvSpPr>
        <dsp:cNvPr id="0" name=""/>
        <dsp:cNvSpPr/>
      </dsp:nvSpPr>
      <dsp:spPr>
        <a:xfrm>
          <a:off x="0" y="0"/>
          <a:ext cx="4921250" cy="1160907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Sue will intervene to document issues and design a support plan </a:t>
          </a:r>
        </a:p>
      </dsp:txBody>
      <dsp:txXfrm>
        <a:off x="34002" y="34002"/>
        <a:ext cx="3570444" cy="1092903"/>
      </dsp:txXfrm>
    </dsp:sp>
    <dsp:sp modelId="{E7F2B8F3-8EBA-A544-B081-AD1D382EE5BB}">
      <dsp:nvSpPr>
        <dsp:cNvPr id="0" name=""/>
        <dsp:cNvSpPr/>
      </dsp:nvSpPr>
      <dsp:spPr>
        <a:xfrm>
          <a:off x="412154" y="1371981"/>
          <a:ext cx="4921250" cy="1160907"/>
        </a:xfrm>
        <a:prstGeom prst="roundRect">
          <a:avLst>
            <a:gd name="adj" fmla="val 10000"/>
          </a:avLst>
        </a:prstGeom>
        <a:solidFill>
          <a:schemeClr val="accent2">
            <a:hueOff val="-3450629"/>
            <a:satOff val="15286"/>
            <a:lumOff val="-5621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 rtl="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SCE director (Cara) and program coordinator will be notified</a:t>
          </a:r>
        </a:p>
      </dsp:txBody>
      <dsp:txXfrm>
        <a:off x="446156" y="1405983"/>
        <a:ext cx="3686502" cy="1092903"/>
      </dsp:txXfrm>
    </dsp:sp>
    <dsp:sp modelId="{C569A7F7-B2B9-9D4F-8E81-F30E2B91284F}">
      <dsp:nvSpPr>
        <dsp:cNvPr id="0" name=""/>
        <dsp:cNvSpPr/>
      </dsp:nvSpPr>
      <dsp:spPr>
        <a:xfrm>
          <a:off x="818157" y="2743962"/>
          <a:ext cx="4921250" cy="1160907"/>
        </a:xfrm>
        <a:prstGeom prst="roundRect">
          <a:avLst>
            <a:gd name="adj" fmla="val 10000"/>
          </a:avLst>
        </a:prstGeom>
        <a:solidFill>
          <a:schemeClr val="accent2">
            <a:hueOff val="-6901259"/>
            <a:satOff val="30573"/>
            <a:lumOff val="-1124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If issues continue, a remediation plan will be put in place</a:t>
          </a:r>
        </a:p>
      </dsp:txBody>
      <dsp:txXfrm>
        <a:off x="852159" y="2777964"/>
        <a:ext cx="3692653" cy="1092903"/>
      </dsp:txXfrm>
    </dsp:sp>
    <dsp:sp modelId="{27AE20EE-5184-0E44-BAC7-C12259EC7547}">
      <dsp:nvSpPr>
        <dsp:cNvPr id="0" name=""/>
        <dsp:cNvSpPr/>
      </dsp:nvSpPr>
      <dsp:spPr>
        <a:xfrm>
          <a:off x="1230312" y="4115943"/>
          <a:ext cx="4921250" cy="1160907"/>
        </a:xfrm>
        <a:prstGeom prst="roundRect">
          <a:avLst>
            <a:gd name="adj" fmla="val 10000"/>
          </a:avLst>
        </a:prstGeom>
        <a:solidFill>
          <a:schemeClr val="accent2">
            <a:hueOff val="-10351888"/>
            <a:satOff val="45859"/>
            <a:lumOff val="-16864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marL="0" lvl="0" indent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300" kern="1200" dirty="0"/>
            <a:t>If issues persist, your continuation in the program may be in jeopardy</a:t>
          </a:r>
        </a:p>
      </dsp:txBody>
      <dsp:txXfrm>
        <a:off x="1264314" y="4149945"/>
        <a:ext cx="3686502" cy="1092903"/>
      </dsp:txXfrm>
    </dsp:sp>
    <dsp:sp modelId="{13C03D86-4A33-3A43-86BF-1BC4E1C6DE64}">
      <dsp:nvSpPr>
        <dsp:cNvPr id="0" name=""/>
        <dsp:cNvSpPr/>
      </dsp:nvSpPr>
      <dsp:spPr>
        <a:xfrm>
          <a:off x="4166660" y="889149"/>
          <a:ext cx="754589" cy="754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336443" y="889149"/>
        <a:ext cx="415023" cy="567828"/>
      </dsp:txXfrm>
    </dsp:sp>
    <dsp:sp modelId="{85EE978C-B837-7948-ACDA-CCA051368552}">
      <dsp:nvSpPr>
        <dsp:cNvPr id="0" name=""/>
        <dsp:cNvSpPr/>
      </dsp:nvSpPr>
      <dsp:spPr>
        <a:xfrm>
          <a:off x="4578815" y="2261130"/>
          <a:ext cx="754589" cy="754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5472993"/>
            <a:satOff val="15661"/>
            <a:lumOff val="-1042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5472993"/>
              <a:satOff val="15661"/>
              <a:lumOff val="-104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4748598" y="2261130"/>
        <a:ext cx="415023" cy="567828"/>
      </dsp:txXfrm>
    </dsp:sp>
    <dsp:sp modelId="{9CEDF44C-1D37-B844-9FDC-87990F19B6EC}">
      <dsp:nvSpPr>
        <dsp:cNvPr id="0" name=""/>
        <dsp:cNvSpPr/>
      </dsp:nvSpPr>
      <dsp:spPr>
        <a:xfrm>
          <a:off x="4984818" y="3633111"/>
          <a:ext cx="754589" cy="75458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0945986"/>
            <a:satOff val="31321"/>
            <a:lumOff val="-2084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10945986"/>
              <a:satOff val="31321"/>
              <a:lumOff val="-2084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4450" tIns="44450" rIns="44450" bIns="44450" numCol="1" spcCol="1270" anchor="ctr" anchorCtr="0">
          <a:noAutofit/>
        </a:bodyPr>
        <a:lstStyle/>
        <a:p>
          <a:pPr marL="0" lvl="0" indent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3500" kern="1200"/>
        </a:p>
      </dsp:txBody>
      <dsp:txXfrm>
        <a:off x="5154601" y="3633111"/>
        <a:ext cx="415023" cy="567828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8C1C81-9CC5-410C-9507-E3CA346B972C}">
      <dsp:nvSpPr>
        <dsp:cNvPr id="0" name=""/>
        <dsp:cNvSpPr/>
      </dsp:nvSpPr>
      <dsp:spPr>
        <a:xfrm>
          <a:off x="0" y="2062"/>
          <a:ext cx="5651500" cy="104521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CE5CAAC-7058-463D-BF61-C3E38F13F696}">
      <dsp:nvSpPr>
        <dsp:cNvPr id="0" name=""/>
        <dsp:cNvSpPr/>
      </dsp:nvSpPr>
      <dsp:spPr>
        <a:xfrm>
          <a:off x="316176" y="237234"/>
          <a:ext cx="574865" cy="574865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8C63EBC-E6C8-468E-8A83-160327DE3D6A}">
      <dsp:nvSpPr>
        <dsp:cNvPr id="0" name=""/>
        <dsp:cNvSpPr/>
      </dsp:nvSpPr>
      <dsp:spPr>
        <a:xfrm>
          <a:off x="1207218" y="2062"/>
          <a:ext cx="4444281" cy="104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18" tIns="110618" rIns="110618" bIns="11061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COMMUNICATE! If you feel anxious and overwhelmed, reach out to someone. There are so many people who are here to support you! Your success is OUR success! We care about you!</a:t>
          </a:r>
        </a:p>
      </dsp:txBody>
      <dsp:txXfrm>
        <a:off x="1207218" y="2062"/>
        <a:ext cx="4444281" cy="1045210"/>
      </dsp:txXfrm>
    </dsp:sp>
    <dsp:sp modelId="{8297D440-77F4-4843-8460-ED4841B320BE}">
      <dsp:nvSpPr>
        <dsp:cNvPr id="0" name=""/>
        <dsp:cNvSpPr/>
      </dsp:nvSpPr>
      <dsp:spPr>
        <a:xfrm>
          <a:off x="0" y="1308575"/>
          <a:ext cx="5651500" cy="104521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A5853E0-33B0-4915-8CA3-5C9284D6D523}">
      <dsp:nvSpPr>
        <dsp:cNvPr id="0" name=""/>
        <dsp:cNvSpPr/>
      </dsp:nvSpPr>
      <dsp:spPr>
        <a:xfrm>
          <a:off x="316176" y="1543747"/>
          <a:ext cx="574865" cy="574865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5C957C-6432-4602-B3AA-CFDCAA3DACE1}">
      <dsp:nvSpPr>
        <dsp:cNvPr id="0" name=""/>
        <dsp:cNvSpPr/>
      </dsp:nvSpPr>
      <dsp:spPr>
        <a:xfrm>
          <a:off x="1207218" y="1308575"/>
          <a:ext cx="4444281" cy="104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18" tIns="110618" rIns="110618" bIns="11061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Be proactive and planful.</a:t>
          </a:r>
        </a:p>
      </dsp:txBody>
      <dsp:txXfrm>
        <a:off x="1207218" y="1308575"/>
        <a:ext cx="4444281" cy="1045210"/>
      </dsp:txXfrm>
    </dsp:sp>
    <dsp:sp modelId="{90B47315-71AD-46AB-B188-AE11C7B33E40}">
      <dsp:nvSpPr>
        <dsp:cNvPr id="0" name=""/>
        <dsp:cNvSpPr/>
      </dsp:nvSpPr>
      <dsp:spPr>
        <a:xfrm>
          <a:off x="0" y="2615088"/>
          <a:ext cx="5651500" cy="104521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459912D-B1C8-43CF-86FE-3CC99FC3B700}">
      <dsp:nvSpPr>
        <dsp:cNvPr id="0" name=""/>
        <dsp:cNvSpPr/>
      </dsp:nvSpPr>
      <dsp:spPr>
        <a:xfrm>
          <a:off x="316176" y="2850261"/>
          <a:ext cx="574865" cy="574865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F7E9726-CFEA-43ED-9358-6E50D89F3D92}">
      <dsp:nvSpPr>
        <dsp:cNvPr id="0" name=""/>
        <dsp:cNvSpPr/>
      </dsp:nvSpPr>
      <dsp:spPr>
        <a:xfrm>
          <a:off x="1207218" y="2615088"/>
          <a:ext cx="4444281" cy="104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18" tIns="110618" rIns="110618" bIns="11061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Remember that you are representing the College of Education as well as yourselves, so be polite, professional, and conscientious in all that you do.</a:t>
          </a:r>
        </a:p>
      </dsp:txBody>
      <dsp:txXfrm>
        <a:off x="1207218" y="2615088"/>
        <a:ext cx="4444281" cy="1045210"/>
      </dsp:txXfrm>
    </dsp:sp>
    <dsp:sp modelId="{02E6FBC1-593E-4794-A6A9-61FD91AFF192}">
      <dsp:nvSpPr>
        <dsp:cNvPr id="0" name=""/>
        <dsp:cNvSpPr/>
      </dsp:nvSpPr>
      <dsp:spPr>
        <a:xfrm>
          <a:off x="0" y="3921602"/>
          <a:ext cx="5651500" cy="1045210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1951B7-7204-4AE1-8E27-90EDC08329D2}">
      <dsp:nvSpPr>
        <dsp:cNvPr id="0" name=""/>
        <dsp:cNvSpPr/>
      </dsp:nvSpPr>
      <dsp:spPr>
        <a:xfrm>
          <a:off x="316176" y="4156774"/>
          <a:ext cx="574865" cy="574865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FEC9FA3-4A18-490D-8868-A597EF99409E}">
      <dsp:nvSpPr>
        <dsp:cNvPr id="0" name=""/>
        <dsp:cNvSpPr/>
      </dsp:nvSpPr>
      <dsp:spPr>
        <a:xfrm>
          <a:off x="1207218" y="3921602"/>
          <a:ext cx="4444281" cy="10452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618" tIns="110618" rIns="110618" bIns="110618" numCol="1" spcCol="1270" anchor="ctr" anchorCtr="0">
          <a:noAutofit/>
        </a:bodyPr>
        <a:lstStyle/>
        <a:p>
          <a:pPr marL="0" lvl="0" indent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500" kern="1200"/>
            <a:t>Refer to the SCE website if you have questions. If you can’t find an answer, find ME! I’m here to help!</a:t>
          </a:r>
        </a:p>
      </dsp:txBody>
      <dsp:txXfrm>
        <a:off x="1207218" y="3921602"/>
        <a:ext cx="4444281" cy="10452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6/7/layout/VerticalSolidActionList">
  <dgm:title val="Vertical Solid Action List"/>
  <dgm:desc val="Use to show non-sequential or grouped lists of information. Works well with large amounts of text. All text has the same level of emphasis, and direction is not implied."/>
  <dgm:catLst>
    <dgm:cat type="list" pri="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41">
          <dgm:prSet phldr="1"/>
        </dgm:pt>
        <dgm:pt modelId="5">
          <dgm:prSet phldr="1"/>
        </dgm:pt>
        <dgm:pt modelId="51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7" srcId="0" destId="4" srcOrd="3" destOrd="0"/>
        <dgm:cxn modelId="8" srcId="0" destId="5" srcOrd="4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  <dgm:cxn modelId="53" srcId="5" destId="5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6"/>
      <dgm:constr type="primFontSz" for="des" forName="parentText" op="equ" val="28"/>
      <dgm:constr type="primFontSz" for="des" forName="descendantText" refType="primFontSz" refFor="des" refForName="parentText" op="lte" fact="0.82"/>
      <dgm:constr type="primFontSz" for="des" forName="parentText" refType="primFontSz" refFor="des" refForName="descendantText" op="lte" fact="1.25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2"/>
          <dgm:constr type="w" for="ch" forName="descendantText" refType="w" fact="0.8"/>
          <dgm:constr type="h" for="ch" forName="parentText" refType="h"/>
          <dgm:constr type="h" for="ch" forName="descendantText" refType="h" refFor="ch" refForName="parentText"/>
        </dgm:constrLst>
        <dgm:ruleLst/>
        <dgm:layoutNode name="parentText" styleLbl="alignNode1">
          <dgm:varLst>
            <dgm:chMax val="1"/>
            <dgm:bulletEnabled/>
          </dgm:varLst>
          <dgm:alg type="tx"/>
          <dgm:shape xmlns:r="http://schemas.openxmlformats.org/officeDocument/2006/relationships" type="rect" r:blip="" zOrderOff="3">
            <dgm:adjLst/>
          </dgm:shape>
          <dgm:presOf axis="self" ptType="node"/>
          <dgm:constrLst>
            <dgm:constr type="tMarg" refType="h" fact="0.28"/>
            <dgm:constr type="bMarg" refType="h" fact="0.28"/>
            <dgm:constr type="lMarg" refType="w" fact="0.15"/>
            <dgm:constr type="rMarg" refType="w" fact="0.15"/>
          </dgm:constrLst>
          <dgm:ruleLst>
            <dgm:rule type="primFontSz" val="15" fact="NaN" max="NaN"/>
          </dgm:ruleLst>
        </dgm:layoutNode>
        <dgm:layoutNode name="descendantText" styleLbl="alignAccFollowNode1">
          <dgm:varLst>
            <dgm:bulletEnabled/>
          </dgm:varLst>
          <dgm:alg type="tx">
            <dgm:param type="stBulletLvl" val="0"/>
            <dgm:param type="parTxLTRAlign" val="l"/>
            <dgm:param type="shpTxLTRAlignCh" val="l"/>
            <dgm:param type="parTxRTLAlign" val="r"/>
            <dgm:param type="shpTxRTLAlignCh" val="r"/>
          </dgm:alg>
          <dgm:choose name="Name10">
            <dgm:if name="Name11" func="var" arg="dir" op="equ" val="norm">
              <dgm:shape xmlns:r="http://schemas.openxmlformats.org/officeDocument/2006/relationships" type="rect" r:blip="">
                <dgm:adjLst/>
              </dgm:shape>
            </dgm:if>
            <dgm:else name="Name12">
              <dgm:shape xmlns:r="http://schemas.openxmlformats.org/officeDocument/2006/relationships" type="rect" r:blip="">
                <dgm:adjLst/>
              </dgm:shape>
            </dgm:else>
          </dgm:choose>
          <dgm:presOf axis="des" ptType="node"/>
          <dgm:constrLst>
            <dgm:constr type="primFontSz" val="24"/>
            <dgm:constr type="lMarg" refType="w" fact="0.055"/>
            <dgm:constr type="rMarg" refType="w" fact="0.055"/>
            <dgm:constr type="tMarg" refType="h" fact="0.72"/>
            <dgm:constr type="bMarg" refType="h" fact="0.72"/>
          </dgm:constrLst>
          <dgm:ruleLst>
            <dgm:rule type="primFontSz" val="11" fact="NaN" max="NaN"/>
          </dgm:ruleLst>
        </dgm:layoutNod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12/3/2024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EABED7-0709-2849-A32F-CD74A6F3A3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EDPR 250 Elementary orientation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AA6C035-66A7-7645-BF91-BEB562A61FF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en-US" dirty="0"/>
              <a:t>Spring 2025</a:t>
            </a:r>
          </a:p>
          <a:p>
            <a:endParaRPr lang="en-US" dirty="0"/>
          </a:p>
          <a:p>
            <a:r>
              <a:rPr lang="en-US" dirty="0"/>
              <a:t>Presentation date: Tuesday, December 3, 2024</a:t>
            </a:r>
          </a:p>
        </p:txBody>
      </p:sp>
    </p:spTree>
    <p:extLst>
      <p:ext uri="{BB962C8B-B14F-4D97-AF65-F5344CB8AC3E}">
        <p14:creationId xmlns:p14="http://schemas.microsoft.com/office/powerpoint/2010/main" val="2295854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30D98-AE3A-EE4F-A487-5CFB04C6BE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first day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A13FAC-8258-864A-A470-8E1358F91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sz="1400" dirty="0"/>
              <a:t>Dress professionally and practice good hygiene.</a:t>
            </a:r>
          </a:p>
          <a:p>
            <a:r>
              <a:rPr lang="en-US" sz="1400" dirty="0"/>
              <a:t>Arrive 5-10 minutes early (ALWAYS!). Practice your route!</a:t>
            </a:r>
          </a:p>
          <a:p>
            <a:r>
              <a:rPr lang="en-US" sz="1400" dirty="0"/>
              <a:t>Put your phones away and KEEP THEM PUT AWAY.</a:t>
            </a:r>
          </a:p>
          <a:p>
            <a:r>
              <a:rPr lang="en-US" sz="1400" dirty="0"/>
              <a:t>Sign in at the office. Introduce yourself to the office staff. Be friendly! These people should love you and be thrilled to see you every time you come in!</a:t>
            </a:r>
          </a:p>
          <a:p>
            <a:r>
              <a:rPr lang="en-US" sz="1400" dirty="0"/>
              <a:t>Find your classroom. Smile and greet people in the hall. </a:t>
            </a:r>
          </a:p>
          <a:p>
            <a:r>
              <a:rPr lang="en-US" sz="1400" dirty="0"/>
              <a:t>Perhaps you could ask permission for a student to take you on a tour?</a:t>
            </a:r>
          </a:p>
          <a:p>
            <a:r>
              <a:rPr lang="en-US" sz="1400" dirty="0"/>
              <a:t>Observe, participate, engage! Be polite and friendly. Defer to your teacher’s directives.</a:t>
            </a:r>
          </a:p>
          <a:p>
            <a:r>
              <a:rPr lang="en-US" sz="1400" dirty="0"/>
              <a:t>Always be noticing what you can do to be helpful. If you don’t know, ask!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560633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5F0915-78FA-7847-BB44-05218FD048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15471" y="2681105"/>
            <a:ext cx="3063240" cy="1495794"/>
          </a:xfrm>
          <a:solidFill>
            <a:schemeClr val="bg1"/>
          </a:solidFill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What to expect</a:t>
            </a: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402D63F4-B0E1-4039-90FD-768B7B23BC1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494182" y="960721"/>
            <a:ext cx="6885432" cy="4936558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4F6B2ECC-5166-473E-8533-737B9B8194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57802" y="1124712"/>
            <a:ext cx="6558192" cy="46085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8" name="Content Placeholder 2">
            <a:extLst>
              <a:ext uri="{FF2B5EF4-FFF2-40B4-BE49-F238E27FC236}">
                <a16:creationId xmlns:a16="http://schemas.microsoft.com/office/drawing/2014/main" id="{FD161E10-09DF-52DE-A546-3C7BEEC50B0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949069370"/>
              </p:ext>
            </p:extLst>
          </p:nvPr>
        </p:nvGraphicFramePr>
        <p:xfrm>
          <a:off x="5006975" y="1447800"/>
          <a:ext cx="5888038" cy="3965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9944115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4DF42C-137E-0EEA-086C-82B04B806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to expect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12C21-CE8A-13DC-876D-601F2258A99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Your days will be long, so….</a:t>
            </a:r>
          </a:p>
          <a:p>
            <a:pPr lvl="1"/>
            <a:r>
              <a:rPr lang="en-US" dirty="0"/>
              <a:t>Pack a lunch and a snack, bring a water bottle</a:t>
            </a:r>
          </a:p>
          <a:p>
            <a:pPr lvl="2"/>
            <a:r>
              <a:rPr lang="en-US" dirty="0"/>
              <a:t>Teachers don't typically leave the building for lunch</a:t>
            </a:r>
          </a:p>
          <a:p>
            <a:pPr lvl="1"/>
            <a:r>
              <a:rPr lang="en-US" dirty="0"/>
              <a:t>Pack meds</a:t>
            </a:r>
          </a:p>
          <a:p>
            <a:pPr lvl="1"/>
            <a:r>
              <a:rPr lang="en-US" dirty="0"/>
              <a:t>Pack a change of clothes if you have FAA after placement</a:t>
            </a:r>
          </a:p>
          <a:p>
            <a:pPr lvl="1"/>
            <a:endParaRPr lang="en-US" dirty="0"/>
          </a:p>
          <a:p>
            <a:pPr marL="228600" lvl="1" indent="0">
              <a:buNone/>
            </a:pPr>
            <a:r>
              <a:rPr lang="en-US" dirty="0"/>
              <a:t>                                       </a:t>
            </a: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5" name="Picture 4" descr="A yellow sign with black text&#10;&#10;Description automatically generated with medium confidence">
            <a:extLst>
              <a:ext uri="{FF2B5EF4-FFF2-40B4-BE49-F238E27FC236}">
                <a16:creationId xmlns:a16="http://schemas.microsoft.com/office/drawing/2014/main" id="{EE87D852-E360-1C99-48ED-DF703B91EAF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17249" y="2368653"/>
            <a:ext cx="2206625" cy="2120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34489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76216E-981F-AE0B-F76F-107CBEAA9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if you don't vibe with your cooperating teacher?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219709-1242-44E8-AE00-3291185104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What are some challenges you might face in an interpersonal relationship?</a:t>
            </a:r>
          </a:p>
          <a:p>
            <a:endParaRPr lang="en-US" dirty="0"/>
          </a:p>
          <a:p>
            <a:r>
              <a:rPr lang="en-US" dirty="0"/>
              <a:t>How can you make the placement a positive experience?</a:t>
            </a:r>
          </a:p>
          <a:p>
            <a:endParaRPr lang="en-US" dirty="0"/>
          </a:p>
          <a:p>
            <a:r>
              <a:rPr lang="en-US" dirty="0"/>
              <a:t>Remember, these professionals are vetted by their administrators!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926081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4E866FF9-A729-45F0-A163-10E89E87160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738255" cy="685800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3E2CB9E-CFFF-7F42-9A15-ECC0B705E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0080" y="2681105"/>
            <a:ext cx="3401568" cy="1495794"/>
          </a:xfrm>
          <a:solidFill>
            <a:srgbClr val="FFFFFF"/>
          </a:solidFill>
          <a:ln>
            <a:solidFill>
              <a:srgbClr val="262626"/>
            </a:solidFill>
          </a:ln>
        </p:spPr>
        <p:txBody>
          <a:bodyPr>
            <a:normAutofit/>
          </a:bodyPr>
          <a:lstStyle/>
          <a:p>
            <a:r>
              <a:rPr lang="en-US" sz="2600"/>
              <a:t>If trouble should arise….</a:t>
            </a: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A804366F-2366-4688-98E7-B101C7BC61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53278" y="0"/>
            <a:ext cx="7438722" cy="6857999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C1D160F9-5364-BF29-3B31-5AD5DD9DDF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98576320"/>
              </p:ext>
            </p:extLst>
          </p:nvPr>
        </p:nvGraphicFramePr>
        <p:xfrm>
          <a:off x="5397500" y="639763"/>
          <a:ext cx="6151563" cy="52768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0382804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AF33C27-9C85-4B30-9AD7-879D48AFE4F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D5089DD-882D-4413-B8BF-4798BFD84A9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7537704" y="0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D94B43D-3837-7F4B-90D2-3577E2FC26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81171" y="2681103"/>
            <a:ext cx="3363974" cy="1495794"/>
          </a:xfrm>
          <a:noFill/>
          <a:ln>
            <a:solidFill>
              <a:srgbClr val="FFFFFF"/>
            </a:solidFill>
          </a:ln>
        </p:spPr>
        <p:txBody>
          <a:bodyPr wrap="square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Don’t let trouble arise!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053829A0-52C8-1644-3162-BA69D1801D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3992593"/>
              </p:ext>
            </p:extLst>
          </p:nvPr>
        </p:nvGraphicFramePr>
        <p:xfrm>
          <a:off x="920750" y="965200"/>
          <a:ext cx="5651500" cy="49688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41805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13E95-75FD-51F0-97D7-67DEBF6DE5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Follow the chain of command if you have concerns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1397BC-5A34-657E-E40A-20AC7B50C6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First, talk to instructors or cooperating teacher</a:t>
            </a:r>
          </a:p>
          <a:p>
            <a:r>
              <a:rPr lang="en-US" dirty="0"/>
              <a:t>Next, talk to the program coordinator (courses) or me (placements)</a:t>
            </a:r>
          </a:p>
          <a:p>
            <a:r>
              <a:rPr lang="en-US" dirty="0"/>
              <a:t>If we can’t help, we will advise you who to contact next: </a:t>
            </a:r>
          </a:p>
          <a:p>
            <a:pPr lvl="1"/>
            <a:r>
              <a:rPr lang="en-US" dirty="0"/>
              <a:t>Advisors</a:t>
            </a:r>
          </a:p>
          <a:p>
            <a:pPr lvl="1"/>
            <a:r>
              <a:rPr lang="en-US" dirty="0"/>
              <a:t>Student Academic Affairs Office (SAAO)</a:t>
            </a:r>
          </a:p>
          <a:p>
            <a:pPr lvl="1"/>
            <a:r>
              <a:rPr lang="en-US" dirty="0"/>
              <a:t>Department head </a:t>
            </a:r>
          </a:p>
          <a:p>
            <a:pPr lvl="1"/>
            <a:r>
              <a:rPr lang="en-US" dirty="0"/>
              <a:t>Campus resources (Title IX, OSCR, Counseling Center, financial aid, etc.)</a:t>
            </a:r>
          </a:p>
          <a:p>
            <a:r>
              <a:rPr lang="en-US" dirty="0"/>
              <a:t>The dean is responsible for overseeing the overall functioning of the College of Education and does not typically get involved in student issues unless they are extremely, EXTREMELY serious.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5722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754D79-222D-EF09-1106-70DCA92D97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Student Teaching Preview</a:t>
            </a:r>
            <a:br>
              <a:rPr lang="en-US" dirty="0"/>
            </a:br>
            <a:r>
              <a:rPr lang="en-US" dirty="0"/>
              <a:t>Spring 2026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4AF747-3425-A30A-411D-C890A08B6D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en-US" dirty="0"/>
              <a:t>Remember – we start the placement process in JANUARY 2025!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Make sure to submit your cover letter and resume to SCE by December 13!</a:t>
            </a:r>
          </a:p>
          <a:p>
            <a:endParaRPr lang="en-US" dirty="0"/>
          </a:p>
          <a:p>
            <a:r>
              <a:rPr lang="en-US" b="1" dirty="0">
                <a:highlight>
                  <a:srgbClr val="FFFF00"/>
                </a:highlight>
              </a:rPr>
              <a:t>Student teaching begins </a:t>
            </a:r>
            <a:r>
              <a:rPr lang="en-US" b="1" i="1" dirty="0">
                <a:highlight>
                  <a:srgbClr val="FFFF00"/>
                </a:highlight>
              </a:rPr>
              <a:t>before </a:t>
            </a:r>
            <a:r>
              <a:rPr lang="en-US" b="1" dirty="0">
                <a:highlight>
                  <a:srgbClr val="FFFF00"/>
                </a:highlight>
              </a:rPr>
              <a:t>the start of the UIUC calendar: JANUARY 5</a:t>
            </a:r>
            <a:r>
              <a:rPr lang="en-US" b="1" baseline="30000" dirty="0">
                <a:highlight>
                  <a:srgbClr val="FFFF00"/>
                </a:highlight>
              </a:rPr>
              <a:t>th</a:t>
            </a:r>
            <a:r>
              <a:rPr lang="en-US" b="1" dirty="0">
                <a:highlight>
                  <a:srgbClr val="FFFF00"/>
                </a:highlight>
              </a:rPr>
              <a:t>! You follow your assigned school’s schedule  – NOT UIUC's!</a:t>
            </a:r>
          </a:p>
          <a:p>
            <a:endParaRPr lang="en-US" b="1" dirty="0">
              <a:highlight>
                <a:srgbClr val="FFFF00"/>
              </a:highlight>
            </a:endParaRPr>
          </a:p>
          <a:p>
            <a:r>
              <a:rPr lang="en-US" dirty="0"/>
              <a:t>Placements are not official until you receive your placement letter from SCE in November. </a:t>
            </a:r>
          </a:p>
        </p:txBody>
      </p:sp>
    </p:spTree>
    <p:extLst>
      <p:ext uri="{BB962C8B-B14F-4D97-AF65-F5344CB8AC3E}">
        <p14:creationId xmlns:p14="http://schemas.microsoft.com/office/powerpoint/2010/main" val="203191982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1A307-683F-3624-D239-014F821A499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Quiz!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92B5E4-F9A4-DA93-AF6B-AD8511849F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Tell one thing you do when you get your placement letter.</a:t>
            </a:r>
          </a:p>
          <a:p>
            <a:r>
              <a:rPr lang="en-US" dirty="0"/>
              <a:t>Is it important to email your new cooperating teacher right away?</a:t>
            </a:r>
          </a:p>
          <a:p>
            <a:r>
              <a:rPr lang="en-US" dirty="0"/>
              <a:t>Name one thing to pack on your placement day.</a:t>
            </a:r>
          </a:p>
          <a:p>
            <a:r>
              <a:rPr lang="en-US" dirty="0"/>
              <a:t>Who do I talk to if I'm concerned about a course?</a:t>
            </a:r>
          </a:p>
          <a:p>
            <a:r>
              <a:rPr lang="en-US" dirty="0"/>
              <a:t>Who do I talk to if I'm concerned about my placement?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22166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55220-DA20-8941-9045-503B83769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 Comments? Concerns?</a:t>
            </a:r>
          </a:p>
        </p:txBody>
      </p:sp>
      <p:pic>
        <p:nvPicPr>
          <p:cNvPr id="5" name="Picture 5" descr="Text&#10;&#10;Description automatically generated">
            <a:extLst>
              <a:ext uri="{FF2B5EF4-FFF2-40B4-BE49-F238E27FC236}">
                <a16:creationId xmlns:a16="http://schemas.microsoft.com/office/drawing/2014/main" id="{E957EC72-43B1-4B01-8521-08A8A751D7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27384" y="2638044"/>
            <a:ext cx="3137233" cy="3101983"/>
          </a:xfrm>
        </p:spPr>
      </p:pic>
    </p:spTree>
    <p:extLst>
      <p:ext uri="{BB962C8B-B14F-4D97-AF65-F5344CB8AC3E}">
        <p14:creationId xmlns:p14="http://schemas.microsoft.com/office/powerpoint/2010/main" val="32752362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0">
            <a:extLst>
              <a:ext uri="{FF2B5EF4-FFF2-40B4-BE49-F238E27FC236}">
                <a16:creationId xmlns:a16="http://schemas.microsoft.com/office/drawing/2014/main" id="{93F0ADB5-A0B4-4B01-A8C4-FDC34CE22B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2">
            <a:extLst>
              <a:ext uri="{FF2B5EF4-FFF2-40B4-BE49-F238E27FC236}">
                <a16:creationId xmlns:a16="http://schemas.microsoft.com/office/drawing/2014/main" id="{AA6D0FDE-0241-4C21-A720-A6947535823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54296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637370-C744-9545-AAAB-48A2208525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3467" y="2681103"/>
            <a:ext cx="3363974" cy="1495794"/>
          </a:xfrm>
          <a:noFill/>
          <a:ln>
            <a:solidFill>
              <a:schemeClr val="bg1"/>
            </a:solidFill>
          </a:ln>
        </p:spPr>
        <p:txBody>
          <a:bodyPr wrap="square">
            <a:normAutofit/>
          </a:bodyPr>
          <a:lstStyle/>
          <a:p>
            <a:r>
              <a:rPr lang="en-US">
                <a:solidFill>
                  <a:schemeClr val="bg1"/>
                </a:solidFill>
              </a:rPr>
              <a:t>agenda</a:t>
            </a:r>
          </a:p>
        </p:txBody>
      </p:sp>
      <p:graphicFrame>
        <p:nvGraphicFramePr>
          <p:cNvPr id="6" name="Content Placeholder 2">
            <a:extLst>
              <a:ext uri="{FF2B5EF4-FFF2-40B4-BE49-F238E27FC236}">
                <a16:creationId xmlns:a16="http://schemas.microsoft.com/office/drawing/2014/main" id="{A0C8AFDE-BBC3-4425-929B-FD84054ED2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69977758"/>
              </p:ext>
            </p:extLst>
          </p:nvPr>
        </p:nvGraphicFramePr>
        <p:xfrm>
          <a:off x="5619750" y="965200"/>
          <a:ext cx="5607050" cy="492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395995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DAFD8D-B744-8F44-AFC2-7B43D297B6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Celebrations!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33C383-EB57-EE4E-B6D7-7191EB1589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Do you have a student in your current placement who will live in your heart forever? </a:t>
            </a:r>
          </a:p>
          <a:p>
            <a:r>
              <a:rPr lang="en-US" dirty="0"/>
              <a:t>Type their name in the chat!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30131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F21071-2F72-8F43-8154-017192FFE0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1085C1-AD62-4441-9126-9D7CF958E7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dirty="0"/>
              <a:t>Same people in all your classes this semester! :)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Soooo</a:t>
            </a:r>
            <a:r>
              <a:rPr lang="en-US" dirty="0"/>
              <a:t>.....</a:t>
            </a:r>
          </a:p>
          <a:p>
            <a:endParaRPr lang="en-US" dirty="0"/>
          </a:p>
          <a:p>
            <a:r>
              <a:rPr lang="en-US" dirty="0"/>
              <a:t>Set up a way to communicate with each other! </a:t>
            </a:r>
          </a:p>
          <a:p>
            <a:r>
              <a:rPr lang="en-US" dirty="0"/>
              <a:t>Participate in or plan events to get to know each other!</a:t>
            </a:r>
          </a:p>
          <a:p>
            <a:r>
              <a:rPr lang="en-US" dirty="0"/>
              <a:t>THESE  ARE  YOUR  PEOPLE!</a:t>
            </a:r>
          </a:p>
        </p:txBody>
      </p:sp>
    </p:spTree>
    <p:extLst>
      <p:ext uri="{BB962C8B-B14F-4D97-AF65-F5344CB8AC3E}">
        <p14:creationId xmlns:p14="http://schemas.microsoft.com/office/powerpoint/2010/main" val="30192307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A screenshot of a computer&#10;&#10;Description automatically generated">
            <a:extLst>
              <a:ext uri="{FF2B5EF4-FFF2-40B4-BE49-F238E27FC236}">
                <a16:creationId xmlns:a16="http://schemas.microsoft.com/office/drawing/2014/main" id="{F1BF7F96-2D4C-FD46-193A-AB239EC45E2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49166" y="2959"/>
            <a:ext cx="9693669" cy="68816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35852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2AEFFFF2-9EB4-4B6C-B9F8-2BA3EF89A2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307017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0D65299F-028F-4AFC-B46A-8DB33E20FE4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70172" y="0"/>
            <a:ext cx="912182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BAC87F6E-526A-49B5-995D-42DB656594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17423" y="1443035"/>
            <a:ext cx="3971932" cy="3971930"/>
          </a:xfrm>
          <a:prstGeom prst="ellipse">
            <a:avLst/>
          </a:prstGeom>
          <a:solidFill>
            <a:srgbClr val="FFFFFF"/>
          </a:solidFill>
          <a:ln w="31750"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9842254-3B19-E04E-8A86-DB1F78166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60873" y="1586484"/>
            <a:ext cx="3685032" cy="3685032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txBody>
          <a:bodyPr>
            <a:normAutofit/>
          </a:bodyPr>
          <a:lstStyle/>
          <a:p>
            <a:r>
              <a:rPr lang="en-US" sz="3000" dirty="0">
                <a:solidFill>
                  <a:srgbClr val="FFFFFF"/>
                </a:solidFill>
              </a:rPr>
              <a:t>Overview of Spring 2025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C2411D-F233-8B4E-968E-F18CB728F6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91695" y="1402080"/>
            <a:ext cx="5320696" cy="4053840"/>
          </a:xfrm>
        </p:spPr>
        <p:txBody>
          <a:bodyPr vert="horz" lIns="91440" tIns="45720" rIns="91440" bIns="45720" rtlCol="0" anchor="ctr">
            <a:normAutofit fontScale="92500" lnSpcReduction="10000"/>
          </a:bodyPr>
          <a:lstStyle/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r>
              <a:rPr lang="en-US" dirty="0"/>
              <a:t>Placement on Tuesdays </a:t>
            </a:r>
            <a:r>
              <a:rPr lang="en-US" b="1" u="sng" dirty="0"/>
              <a:t>OR</a:t>
            </a:r>
            <a:r>
              <a:rPr lang="en-US" dirty="0"/>
              <a:t> Thursdays - all day – contractual hours</a:t>
            </a:r>
          </a:p>
          <a:p>
            <a:endParaRPr lang="en-US" dirty="0"/>
          </a:p>
          <a:p>
            <a:r>
              <a:rPr lang="en-US" dirty="0"/>
              <a:t>Week of January 20 – Week of May 5</a:t>
            </a:r>
          </a:p>
          <a:p>
            <a:endParaRPr lang="en-US" dirty="0"/>
          </a:p>
          <a:p>
            <a:r>
              <a:rPr lang="en-US" dirty="0"/>
              <a:t>You will see a full day of instruction!</a:t>
            </a:r>
          </a:p>
          <a:p>
            <a:endParaRPr lang="en-US" dirty="0"/>
          </a:p>
          <a:p>
            <a:r>
              <a:rPr lang="en-US" dirty="0"/>
              <a:t>Methods classes: Social studies, science, reading, math, the arts </a:t>
            </a:r>
          </a:p>
          <a:p>
            <a:pPr lvl="1"/>
            <a:r>
              <a:rPr lang="en-US" dirty="0"/>
              <a:t>FIVE courses, plus placement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11445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DC1767-2BF4-6042-9780-7785AA5AAD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What to do when you get your placement</a:t>
            </a:r>
            <a:br>
              <a:rPr lang="en-US" dirty="0"/>
            </a:br>
            <a:r>
              <a:rPr lang="en-US" sz="1200" dirty="0"/>
              <a:t>Let's make sure you're ready!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BC77A8-CFB6-344A-A77C-7EFCA725954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62500" lnSpcReduction="20000"/>
          </a:bodyPr>
          <a:lstStyle/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GET EXCITED!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Wait for SCE to send you a complete roster so you can find your placement partner.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Contact your placement partner and decide who will go Tuesday and who will go Thursday.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Thursday people – YOU CANNOT BE LATE FOR CLASS. Communicate with your teacher about your departure.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b="1" u="sng" dirty="0"/>
              <a:t>Use the roster to arrange a carpool</a:t>
            </a:r>
            <a:r>
              <a:rPr lang="en-US" dirty="0"/>
              <a:t>. It's fun to ride together! Lots of time to laugh and debrief about your day! 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Send an individual introductory email to your cooperating teacher</a:t>
            </a:r>
          </a:p>
          <a:p>
            <a:pPr lvl="1">
              <a:buFont typeface="Wingdings" panose="020B0604020202020204" pitchFamily="34" charset="0"/>
              <a:buChar char="q"/>
            </a:pPr>
            <a:r>
              <a:rPr lang="en-US" dirty="0"/>
              <a:t>Tell them which day you will attend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It should be polite and professional, not informal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Plan to complete your background check prior to January</a:t>
            </a:r>
          </a:p>
          <a:p>
            <a:pPr>
              <a:buFont typeface="Wingdings" panose="020B0604020202020204" pitchFamily="34" charset="0"/>
              <a:buChar char="q"/>
            </a:pPr>
            <a:r>
              <a:rPr lang="en-US" dirty="0"/>
              <a:t>Ask your teacher if there is anything they would like you to do prior to your first day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12856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073347C-326B-184B-83DC-3D9D5E747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NO!</a:t>
            </a:r>
          </a:p>
        </p:txBody>
      </p:sp>
      <p:pic>
        <p:nvPicPr>
          <p:cNvPr id="9" name="Picture 10">
            <a:extLst>
              <a:ext uri="{FF2B5EF4-FFF2-40B4-BE49-F238E27FC236}">
                <a16:creationId xmlns:a16="http://schemas.microsoft.com/office/drawing/2014/main" id="{3F2F336F-5958-4516-A9A0-B0897DB07DB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51607" y="2002575"/>
            <a:ext cx="7729728" cy="2436545"/>
          </a:xfrm>
        </p:spPr>
      </p:pic>
    </p:spTree>
    <p:extLst>
      <p:ext uri="{BB962C8B-B14F-4D97-AF65-F5344CB8AC3E}">
        <p14:creationId xmlns:p14="http://schemas.microsoft.com/office/powerpoint/2010/main" val="355574296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419501C6-F015-4273-AF88-E0F6C853899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A677DB7-5829-45BD-9754-5EC484CC425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1"/>
            <a:ext cx="4654296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635CDF8-2571-FD4A-A5A7-1A0096AB6F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dirty="0"/>
              <a:t>YES!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387446-CD28-F072-A683-A14159C8E3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74386" y="771144"/>
            <a:ext cx="5767578" cy="4968883"/>
          </a:xfrm>
        </p:spPr>
        <p:txBody>
          <a:bodyPr vert="horz" lIns="91440" tIns="45720" rIns="91440" bIns="45720" rtlCol="0" anchor="t"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Dear Ms. Nelson,</a:t>
            </a:r>
          </a:p>
          <a:p>
            <a:pPr marL="0" indent="0">
              <a:buNone/>
            </a:pPr>
            <a:r>
              <a:rPr lang="en-US" dirty="0"/>
              <a:t>I am a junior in elementary education and have been assigned to work with you in the spring semester. I am so excited to meet you and your students!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 will be attending on Tuesdays (all day) and my placement partner,  Ann Baker, will attend on Thursdays. Can you tell </a:t>
            </a:r>
            <a:r>
              <a:rPr lang="en-US"/>
              <a:t>me the contractual start time of the day? This is when I will arrive.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If possible, I'd love to meet you before I leave campus for winter break. I'm available next week. Let me know if this could work.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Looking forward to a great semester. Thank you for hosting </a:t>
            </a:r>
            <a:r>
              <a:rPr lang="en-US"/>
              <a:t>me!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Sincerely,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Grateful Student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9981310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928</Words>
  <Application>Microsoft Office PowerPoint</Application>
  <PresentationFormat>Widescreen</PresentationFormat>
  <Paragraphs>107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Parcel</vt:lpstr>
      <vt:lpstr>EDPR 250 Elementary orientation</vt:lpstr>
      <vt:lpstr>agenda</vt:lpstr>
      <vt:lpstr>Celebrations!</vt:lpstr>
      <vt:lpstr>groups</vt:lpstr>
      <vt:lpstr>PowerPoint Presentation</vt:lpstr>
      <vt:lpstr>Overview of Spring 2025</vt:lpstr>
      <vt:lpstr>What to do when you get your placement Let's make sure you're ready!</vt:lpstr>
      <vt:lpstr>NO!</vt:lpstr>
      <vt:lpstr>YES!</vt:lpstr>
      <vt:lpstr>The first day</vt:lpstr>
      <vt:lpstr>What to expect</vt:lpstr>
      <vt:lpstr>What to expect</vt:lpstr>
      <vt:lpstr>What if you don't vibe with your cooperating teacher?</vt:lpstr>
      <vt:lpstr>If trouble should arise….</vt:lpstr>
      <vt:lpstr>Don’t let trouble arise!</vt:lpstr>
      <vt:lpstr>Follow the chain of command if you have concerns</vt:lpstr>
      <vt:lpstr>Student Teaching Preview Spring 2026</vt:lpstr>
      <vt:lpstr>Quiz!</vt:lpstr>
      <vt:lpstr>Questions? Comments? Concerns?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EDPR 250 Elementary orientation</dc:title>
  <dc:creator>Talbott, Susan J</dc:creator>
  <cp:lastModifiedBy>Talbott, Susan J</cp:lastModifiedBy>
  <cp:revision>371</cp:revision>
  <dcterms:created xsi:type="dcterms:W3CDTF">2020-10-20T17:32:13Z</dcterms:created>
  <dcterms:modified xsi:type="dcterms:W3CDTF">2024-12-03T23:22:27Z</dcterms:modified>
</cp:coreProperties>
</file>