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9" r:id="rId4"/>
    <p:sldId id="272" r:id="rId5"/>
    <p:sldId id="261" r:id="rId6"/>
    <p:sldId id="260" r:id="rId7"/>
    <p:sldId id="262" r:id="rId8"/>
    <p:sldId id="274" r:id="rId9"/>
    <p:sldId id="263" r:id="rId10"/>
    <p:sldId id="265" r:id="rId11"/>
    <p:sldId id="271" r:id="rId12"/>
    <p:sldId id="266" r:id="rId13"/>
    <p:sldId id="267" r:id="rId14"/>
    <p:sldId id="276" r:id="rId15"/>
    <p:sldId id="275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935D3-5BA1-44A2-9B8E-99CE85B2151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823515-5856-4081-A767-DC79F376D7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Celebrations</a:t>
          </a:r>
        </a:p>
      </dgm:t>
    </dgm:pt>
    <dgm:pt modelId="{C034A64F-7EBB-4F9A-B28C-C1F8FEE3C8A6}" type="parTrans" cxnId="{493AA889-4CAF-4D5B-9ED2-C8CDE9B5C473}">
      <dgm:prSet/>
      <dgm:spPr/>
      <dgm:t>
        <a:bodyPr/>
        <a:lstStyle/>
        <a:p>
          <a:endParaRPr lang="en-US"/>
        </a:p>
      </dgm:t>
    </dgm:pt>
    <dgm:pt modelId="{94835CA8-6288-427E-B269-7D8B4336594B}" type="sibTrans" cxnId="{493AA889-4CAF-4D5B-9ED2-C8CDE9B5C473}">
      <dgm:prSet/>
      <dgm:spPr/>
      <dgm:t>
        <a:bodyPr/>
        <a:lstStyle/>
        <a:p>
          <a:endParaRPr lang="en-US"/>
        </a:p>
      </dgm:t>
    </dgm:pt>
    <dgm:pt modelId="{D5288369-B591-4294-9D2A-024B80044D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Overview of spring </a:t>
          </a:r>
          <a:r>
            <a:rPr lang="en-US" dirty="0">
              <a:latin typeface="Gill Sans MT" panose="020B0502020104020203"/>
            </a:rPr>
            <a:t>2024</a:t>
          </a:r>
          <a:endParaRPr lang="en-US" dirty="0"/>
        </a:p>
      </dgm:t>
    </dgm:pt>
    <dgm:pt modelId="{41484ADB-2E3C-4A84-B5D8-CEDC180A66F4}" type="parTrans" cxnId="{37614032-6AA5-40EC-A28B-8D7DFB794FDD}">
      <dgm:prSet/>
      <dgm:spPr/>
      <dgm:t>
        <a:bodyPr/>
        <a:lstStyle/>
        <a:p>
          <a:endParaRPr lang="en-US"/>
        </a:p>
      </dgm:t>
    </dgm:pt>
    <dgm:pt modelId="{5A33BDB5-E3EF-4872-91B9-D92A8C265DFE}" type="sibTrans" cxnId="{37614032-6AA5-40EC-A28B-8D7DFB794FDD}">
      <dgm:prSet/>
      <dgm:spPr/>
      <dgm:t>
        <a:bodyPr/>
        <a:lstStyle/>
        <a:p>
          <a:endParaRPr lang="en-US"/>
        </a:p>
      </dgm:t>
    </dgm:pt>
    <dgm:pt modelId="{193AEA35-374A-45D1-820B-B7C262E9F0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Questions/Comments</a:t>
          </a:r>
        </a:p>
      </dgm:t>
    </dgm:pt>
    <dgm:pt modelId="{E1878EC0-849E-443B-8245-8D61E8FBB173}" type="parTrans" cxnId="{A6F36D72-81CA-425A-8658-0CAFE8F55094}">
      <dgm:prSet/>
      <dgm:spPr/>
      <dgm:t>
        <a:bodyPr/>
        <a:lstStyle/>
        <a:p>
          <a:endParaRPr lang="en-US"/>
        </a:p>
      </dgm:t>
    </dgm:pt>
    <dgm:pt modelId="{B3ACFD38-6D8A-4B7C-999C-7825348CE43D}" type="sibTrans" cxnId="{A6F36D72-81CA-425A-8658-0CAFE8F55094}">
      <dgm:prSet/>
      <dgm:spPr/>
      <dgm:t>
        <a:bodyPr/>
        <a:lstStyle/>
        <a:p>
          <a:endParaRPr lang="en-US"/>
        </a:p>
      </dgm:t>
    </dgm:pt>
    <dgm:pt modelId="{A0EF8230-119F-4B08-B44F-CC5C7E2CA4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Introductions</a:t>
          </a:r>
        </a:p>
      </dgm:t>
    </dgm:pt>
    <dgm:pt modelId="{569B6802-1365-42AC-A8B4-BC9BA66DA84D}" type="sibTrans" cxnId="{D77B03BC-F011-4962-B9C0-DD04009F211F}">
      <dgm:prSet/>
      <dgm:spPr/>
      <dgm:t>
        <a:bodyPr/>
        <a:lstStyle/>
        <a:p>
          <a:endParaRPr lang="en-US"/>
        </a:p>
      </dgm:t>
    </dgm:pt>
    <dgm:pt modelId="{FA099BC4-BF9B-47B2-905D-1CE547179CE0}" type="parTrans" cxnId="{D77B03BC-F011-4962-B9C0-DD04009F211F}">
      <dgm:prSet/>
      <dgm:spPr/>
      <dgm:t>
        <a:bodyPr/>
        <a:lstStyle/>
        <a:p>
          <a:endParaRPr lang="en-US"/>
        </a:p>
      </dgm:t>
    </dgm:pt>
    <dgm:pt modelId="{1F99C31D-2CE9-457A-A510-135F9C5BDE6E}" type="pres">
      <dgm:prSet presAssocID="{BE3935D3-5BA1-44A2-9B8E-99CE85B21511}" presName="root" presStyleCnt="0">
        <dgm:presLayoutVars>
          <dgm:dir/>
          <dgm:resizeHandles val="exact"/>
        </dgm:presLayoutVars>
      </dgm:prSet>
      <dgm:spPr/>
    </dgm:pt>
    <dgm:pt modelId="{ECCC3621-DC9B-4A09-AEF0-7E79494905B8}" type="pres">
      <dgm:prSet presAssocID="{A0EF8230-119F-4B08-B44F-CC5C7E2CA455}" presName="compNode" presStyleCnt="0"/>
      <dgm:spPr/>
    </dgm:pt>
    <dgm:pt modelId="{7DA56976-C38C-4560-A250-7B57ADCBBEF3}" type="pres">
      <dgm:prSet presAssocID="{A0EF8230-119F-4B08-B44F-CC5C7E2CA455}" presName="bgRect" presStyleLbl="bgShp" presStyleIdx="0" presStyleCnt="4"/>
      <dgm:spPr/>
    </dgm:pt>
    <dgm:pt modelId="{825A2FA7-E9E1-4133-ACC5-E70BCFB3D68E}" type="pres">
      <dgm:prSet presAssocID="{A0EF8230-119F-4B08-B44F-CC5C7E2CA4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A826DFB-7DFC-4F0F-8342-C77D0DA0B2C3}" type="pres">
      <dgm:prSet presAssocID="{A0EF8230-119F-4B08-B44F-CC5C7E2CA455}" presName="spaceRect" presStyleCnt="0"/>
      <dgm:spPr/>
    </dgm:pt>
    <dgm:pt modelId="{34888506-D410-4271-B8CB-3B66F8BEF53A}" type="pres">
      <dgm:prSet presAssocID="{A0EF8230-119F-4B08-B44F-CC5C7E2CA455}" presName="parTx" presStyleLbl="revTx" presStyleIdx="0" presStyleCnt="4">
        <dgm:presLayoutVars>
          <dgm:chMax val="0"/>
          <dgm:chPref val="0"/>
        </dgm:presLayoutVars>
      </dgm:prSet>
      <dgm:spPr/>
    </dgm:pt>
    <dgm:pt modelId="{572C97FF-3E27-46D0-ACF8-827E318E7ECF}" type="pres">
      <dgm:prSet presAssocID="{569B6802-1365-42AC-A8B4-BC9BA66DA84D}" presName="sibTrans" presStyleCnt="0"/>
      <dgm:spPr/>
    </dgm:pt>
    <dgm:pt modelId="{6EFF77A3-7CDD-4DF9-979B-0532559415EE}" type="pres">
      <dgm:prSet presAssocID="{4C823515-5856-4081-A767-DC79F376D79E}" presName="compNode" presStyleCnt="0"/>
      <dgm:spPr/>
    </dgm:pt>
    <dgm:pt modelId="{A54631E9-5502-4E5C-9162-ECA142475566}" type="pres">
      <dgm:prSet presAssocID="{4C823515-5856-4081-A767-DC79F376D79E}" presName="bgRect" presStyleLbl="bgShp" presStyleIdx="1" presStyleCnt="4"/>
      <dgm:spPr/>
    </dgm:pt>
    <dgm:pt modelId="{45BEAFB7-4F0A-474E-9E64-8ED28AC17977}" type="pres">
      <dgm:prSet presAssocID="{4C823515-5856-4081-A767-DC79F376D7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646ABD92-7FF2-4108-93A7-71B6A6C0DDF0}" type="pres">
      <dgm:prSet presAssocID="{4C823515-5856-4081-A767-DC79F376D79E}" presName="spaceRect" presStyleCnt="0"/>
      <dgm:spPr/>
    </dgm:pt>
    <dgm:pt modelId="{12534697-B138-41D8-947B-91AF1002D580}" type="pres">
      <dgm:prSet presAssocID="{4C823515-5856-4081-A767-DC79F376D79E}" presName="parTx" presStyleLbl="revTx" presStyleIdx="1" presStyleCnt="4">
        <dgm:presLayoutVars>
          <dgm:chMax val="0"/>
          <dgm:chPref val="0"/>
        </dgm:presLayoutVars>
      </dgm:prSet>
      <dgm:spPr/>
    </dgm:pt>
    <dgm:pt modelId="{C81CF79D-F5EE-45DD-AA85-1A1BD4244C18}" type="pres">
      <dgm:prSet presAssocID="{94835CA8-6288-427E-B269-7D8B4336594B}" presName="sibTrans" presStyleCnt="0"/>
      <dgm:spPr/>
    </dgm:pt>
    <dgm:pt modelId="{89E926B1-BEED-4D2A-B0E1-CDE78B7FED37}" type="pres">
      <dgm:prSet presAssocID="{D5288369-B591-4294-9D2A-024B80044DB1}" presName="compNode" presStyleCnt="0"/>
      <dgm:spPr/>
    </dgm:pt>
    <dgm:pt modelId="{ED6243C0-8095-4F41-906D-BA17D1495F82}" type="pres">
      <dgm:prSet presAssocID="{D5288369-B591-4294-9D2A-024B80044DB1}" presName="bgRect" presStyleLbl="bgShp" presStyleIdx="2" presStyleCnt="4"/>
      <dgm:spPr/>
    </dgm:pt>
    <dgm:pt modelId="{DAF57491-7591-48B0-9170-5D9F60A28978}" type="pres">
      <dgm:prSet presAssocID="{D5288369-B591-4294-9D2A-024B80044DB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63A90C88-1953-4FA9-993D-719D5A394F17}" type="pres">
      <dgm:prSet presAssocID="{D5288369-B591-4294-9D2A-024B80044DB1}" presName="spaceRect" presStyleCnt="0"/>
      <dgm:spPr/>
    </dgm:pt>
    <dgm:pt modelId="{4D4E7CC9-D0BF-418E-BDD3-85F5FFBE03CE}" type="pres">
      <dgm:prSet presAssocID="{D5288369-B591-4294-9D2A-024B80044DB1}" presName="parTx" presStyleLbl="revTx" presStyleIdx="2" presStyleCnt="4">
        <dgm:presLayoutVars>
          <dgm:chMax val="0"/>
          <dgm:chPref val="0"/>
        </dgm:presLayoutVars>
      </dgm:prSet>
      <dgm:spPr/>
    </dgm:pt>
    <dgm:pt modelId="{B19E8D6B-DA8B-4A37-A65D-69B4E6217647}" type="pres">
      <dgm:prSet presAssocID="{5A33BDB5-E3EF-4872-91B9-D92A8C265DFE}" presName="sibTrans" presStyleCnt="0"/>
      <dgm:spPr/>
    </dgm:pt>
    <dgm:pt modelId="{EAC988C3-C1EB-4ABA-8E9B-837694815896}" type="pres">
      <dgm:prSet presAssocID="{193AEA35-374A-45D1-820B-B7C262E9F0E1}" presName="compNode" presStyleCnt="0"/>
      <dgm:spPr/>
    </dgm:pt>
    <dgm:pt modelId="{BC5D6E19-5AAE-4D2D-962C-6178D70F01F0}" type="pres">
      <dgm:prSet presAssocID="{193AEA35-374A-45D1-820B-B7C262E9F0E1}" presName="bgRect" presStyleLbl="bgShp" presStyleIdx="3" presStyleCnt="4"/>
      <dgm:spPr/>
    </dgm:pt>
    <dgm:pt modelId="{4B79B0EA-348A-4610-A124-999A0C1138A4}" type="pres">
      <dgm:prSet presAssocID="{193AEA35-374A-45D1-820B-B7C262E9F0E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F9A36CB-FB1F-4F8B-8FCE-525ED1F69AE3}" type="pres">
      <dgm:prSet presAssocID="{193AEA35-374A-45D1-820B-B7C262E9F0E1}" presName="spaceRect" presStyleCnt="0"/>
      <dgm:spPr/>
    </dgm:pt>
    <dgm:pt modelId="{B5666C26-CE24-4347-885E-5C73A93EF667}" type="pres">
      <dgm:prSet presAssocID="{193AEA35-374A-45D1-820B-B7C262E9F0E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2DF340C-739B-4974-B21D-661A984B4FAB}" type="presOf" srcId="{D5288369-B591-4294-9D2A-024B80044DB1}" destId="{4D4E7CC9-D0BF-418E-BDD3-85F5FFBE03CE}" srcOrd="0" destOrd="0" presId="urn:microsoft.com/office/officeart/2018/2/layout/IconVerticalSolidList"/>
    <dgm:cxn modelId="{4C13E814-2C5F-4325-A2A2-16EA21A6B601}" type="presOf" srcId="{A0EF8230-119F-4B08-B44F-CC5C7E2CA455}" destId="{34888506-D410-4271-B8CB-3B66F8BEF53A}" srcOrd="0" destOrd="0" presId="urn:microsoft.com/office/officeart/2018/2/layout/IconVerticalSolidList"/>
    <dgm:cxn modelId="{B57A732A-1C17-42CD-94BA-514EC730F9B1}" type="presOf" srcId="{BE3935D3-5BA1-44A2-9B8E-99CE85B21511}" destId="{1F99C31D-2CE9-457A-A510-135F9C5BDE6E}" srcOrd="0" destOrd="0" presId="urn:microsoft.com/office/officeart/2018/2/layout/IconVerticalSolidList"/>
    <dgm:cxn modelId="{14899B2E-F9D6-4A57-80DD-EB3FCAB85BAF}" type="presOf" srcId="{193AEA35-374A-45D1-820B-B7C262E9F0E1}" destId="{B5666C26-CE24-4347-885E-5C73A93EF667}" srcOrd="0" destOrd="0" presId="urn:microsoft.com/office/officeart/2018/2/layout/IconVerticalSolidList"/>
    <dgm:cxn modelId="{37614032-6AA5-40EC-A28B-8D7DFB794FDD}" srcId="{BE3935D3-5BA1-44A2-9B8E-99CE85B21511}" destId="{D5288369-B591-4294-9D2A-024B80044DB1}" srcOrd="2" destOrd="0" parTransId="{41484ADB-2E3C-4A84-B5D8-CEDC180A66F4}" sibTransId="{5A33BDB5-E3EF-4872-91B9-D92A8C265DFE}"/>
    <dgm:cxn modelId="{A6F36D72-81CA-425A-8658-0CAFE8F55094}" srcId="{BE3935D3-5BA1-44A2-9B8E-99CE85B21511}" destId="{193AEA35-374A-45D1-820B-B7C262E9F0E1}" srcOrd="3" destOrd="0" parTransId="{E1878EC0-849E-443B-8245-8D61E8FBB173}" sibTransId="{B3ACFD38-6D8A-4B7C-999C-7825348CE43D}"/>
    <dgm:cxn modelId="{493AA889-4CAF-4D5B-9ED2-C8CDE9B5C473}" srcId="{BE3935D3-5BA1-44A2-9B8E-99CE85B21511}" destId="{4C823515-5856-4081-A767-DC79F376D79E}" srcOrd="1" destOrd="0" parTransId="{C034A64F-7EBB-4F9A-B28C-C1F8FEE3C8A6}" sibTransId="{94835CA8-6288-427E-B269-7D8B4336594B}"/>
    <dgm:cxn modelId="{0FFD7BB8-9FD6-4CA5-9C0E-12EC0B9E9A53}" type="presOf" srcId="{4C823515-5856-4081-A767-DC79F376D79E}" destId="{12534697-B138-41D8-947B-91AF1002D580}" srcOrd="0" destOrd="0" presId="urn:microsoft.com/office/officeart/2018/2/layout/IconVerticalSolidList"/>
    <dgm:cxn modelId="{D77B03BC-F011-4962-B9C0-DD04009F211F}" srcId="{BE3935D3-5BA1-44A2-9B8E-99CE85B21511}" destId="{A0EF8230-119F-4B08-B44F-CC5C7E2CA455}" srcOrd="0" destOrd="0" parTransId="{FA099BC4-BF9B-47B2-905D-1CE547179CE0}" sibTransId="{569B6802-1365-42AC-A8B4-BC9BA66DA84D}"/>
    <dgm:cxn modelId="{FB597CF6-D71B-46EF-B191-B3337D13749A}" type="presParOf" srcId="{1F99C31D-2CE9-457A-A510-135F9C5BDE6E}" destId="{ECCC3621-DC9B-4A09-AEF0-7E79494905B8}" srcOrd="0" destOrd="0" presId="urn:microsoft.com/office/officeart/2018/2/layout/IconVerticalSolidList"/>
    <dgm:cxn modelId="{C1EF7640-054C-4905-8EBE-31C4029B8179}" type="presParOf" srcId="{ECCC3621-DC9B-4A09-AEF0-7E79494905B8}" destId="{7DA56976-C38C-4560-A250-7B57ADCBBEF3}" srcOrd="0" destOrd="0" presId="urn:microsoft.com/office/officeart/2018/2/layout/IconVerticalSolidList"/>
    <dgm:cxn modelId="{A1BFDBF4-B9F8-4E97-8CBD-0366A3EEF973}" type="presParOf" srcId="{ECCC3621-DC9B-4A09-AEF0-7E79494905B8}" destId="{825A2FA7-E9E1-4133-ACC5-E70BCFB3D68E}" srcOrd="1" destOrd="0" presId="urn:microsoft.com/office/officeart/2018/2/layout/IconVerticalSolidList"/>
    <dgm:cxn modelId="{A03E6F36-F73B-475D-900B-633DCC86290A}" type="presParOf" srcId="{ECCC3621-DC9B-4A09-AEF0-7E79494905B8}" destId="{EA826DFB-7DFC-4F0F-8342-C77D0DA0B2C3}" srcOrd="2" destOrd="0" presId="urn:microsoft.com/office/officeart/2018/2/layout/IconVerticalSolidList"/>
    <dgm:cxn modelId="{917B6EA2-297E-4B3C-B402-B1493AFA085D}" type="presParOf" srcId="{ECCC3621-DC9B-4A09-AEF0-7E79494905B8}" destId="{34888506-D410-4271-B8CB-3B66F8BEF53A}" srcOrd="3" destOrd="0" presId="urn:microsoft.com/office/officeart/2018/2/layout/IconVerticalSolidList"/>
    <dgm:cxn modelId="{89C7FBA8-3EC7-406A-820A-A5763AD2FDE6}" type="presParOf" srcId="{1F99C31D-2CE9-457A-A510-135F9C5BDE6E}" destId="{572C97FF-3E27-46D0-ACF8-827E318E7ECF}" srcOrd="1" destOrd="0" presId="urn:microsoft.com/office/officeart/2018/2/layout/IconVerticalSolidList"/>
    <dgm:cxn modelId="{1DF1ED42-B9EA-40B6-B9F5-9C7D3310A5CA}" type="presParOf" srcId="{1F99C31D-2CE9-457A-A510-135F9C5BDE6E}" destId="{6EFF77A3-7CDD-4DF9-979B-0532559415EE}" srcOrd="2" destOrd="0" presId="urn:microsoft.com/office/officeart/2018/2/layout/IconVerticalSolidList"/>
    <dgm:cxn modelId="{7799D55D-C430-445E-92E8-3EE6BACD537F}" type="presParOf" srcId="{6EFF77A3-7CDD-4DF9-979B-0532559415EE}" destId="{A54631E9-5502-4E5C-9162-ECA142475566}" srcOrd="0" destOrd="0" presId="urn:microsoft.com/office/officeart/2018/2/layout/IconVerticalSolidList"/>
    <dgm:cxn modelId="{2630CC9D-F174-4666-A6B0-3730B4CB9D47}" type="presParOf" srcId="{6EFF77A3-7CDD-4DF9-979B-0532559415EE}" destId="{45BEAFB7-4F0A-474E-9E64-8ED28AC17977}" srcOrd="1" destOrd="0" presId="urn:microsoft.com/office/officeart/2018/2/layout/IconVerticalSolidList"/>
    <dgm:cxn modelId="{184B8F15-C0A3-4550-A0F3-D11E220552DB}" type="presParOf" srcId="{6EFF77A3-7CDD-4DF9-979B-0532559415EE}" destId="{646ABD92-7FF2-4108-93A7-71B6A6C0DDF0}" srcOrd="2" destOrd="0" presId="urn:microsoft.com/office/officeart/2018/2/layout/IconVerticalSolidList"/>
    <dgm:cxn modelId="{D9ED21F7-A153-43E8-9038-2BA3F37C9177}" type="presParOf" srcId="{6EFF77A3-7CDD-4DF9-979B-0532559415EE}" destId="{12534697-B138-41D8-947B-91AF1002D580}" srcOrd="3" destOrd="0" presId="urn:microsoft.com/office/officeart/2018/2/layout/IconVerticalSolidList"/>
    <dgm:cxn modelId="{53ED0E49-6D4A-4892-A383-8DA9A9F8DD53}" type="presParOf" srcId="{1F99C31D-2CE9-457A-A510-135F9C5BDE6E}" destId="{C81CF79D-F5EE-45DD-AA85-1A1BD4244C18}" srcOrd="3" destOrd="0" presId="urn:microsoft.com/office/officeart/2018/2/layout/IconVerticalSolidList"/>
    <dgm:cxn modelId="{30AFA225-D16B-42F5-8A3D-E8DC8DE7D69F}" type="presParOf" srcId="{1F99C31D-2CE9-457A-A510-135F9C5BDE6E}" destId="{89E926B1-BEED-4D2A-B0E1-CDE78B7FED37}" srcOrd="4" destOrd="0" presId="urn:microsoft.com/office/officeart/2018/2/layout/IconVerticalSolidList"/>
    <dgm:cxn modelId="{A48BAEBA-FBC4-4AE6-B87B-03814A9221DD}" type="presParOf" srcId="{89E926B1-BEED-4D2A-B0E1-CDE78B7FED37}" destId="{ED6243C0-8095-4F41-906D-BA17D1495F82}" srcOrd="0" destOrd="0" presId="urn:microsoft.com/office/officeart/2018/2/layout/IconVerticalSolidList"/>
    <dgm:cxn modelId="{DCBCE056-6FC4-41E1-952C-B87E05F48BAD}" type="presParOf" srcId="{89E926B1-BEED-4D2A-B0E1-CDE78B7FED37}" destId="{DAF57491-7591-48B0-9170-5D9F60A28978}" srcOrd="1" destOrd="0" presId="urn:microsoft.com/office/officeart/2018/2/layout/IconVerticalSolidList"/>
    <dgm:cxn modelId="{95290E72-CDBC-400D-ADE2-DA3F366A9B66}" type="presParOf" srcId="{89E926B1-BEED-4D2A-B0E1-CDE78B7FED37}" destId="{63A90C88-1953-4FA9-993D-719D5A394F17}" srcOrd="2" destOrd="0" presId="urn:microsoft.com/office/officeart/2018/2/layout/IconVerticalSolidList"/>
    <dgm:cxn modelId="{EB2EC1E3-2170-4EDA-BD40-BAD9F08863FE}" type="presParOf" srcId="{89E926B1-BEED-4D2A-B0E1-CDE78B7FED37}" destId="{4D4E7CC9-D0BF-418E-BDD3-85F5FFBE03CE}" srcOrd="3" destOrd="0" presId="urn:microsoft.com/office/officeart/2018/2/layout/IconVerticalSolidList"/>
    <dgm:cxn modelId="{55F4F3FE-D890-406D-8A98-9E04B56449C8}" type="presParOf" srcId="{1F99C31D-2CE9-457A-A510-135F9C5BDE6E}" destId="{B19E8D6B-DA8B-4A37-A65D-69B4E6217647}" srcOrd="5" destOrd="0" presId="urn:microsoft.com/office/officeart/2018/2/layout/IconVerticalSolidList"/>
    <dgm:cxn modelId="{212BE05B-DA02-4FCD-8D96-0B02DE298D91}" type="presParOf" srcId="{1F99C31D-2CE9-457A-A510-135F9C5BDE6E}" destId="{EAC988C3-C1EB-4ABA-8E9B-837694815896}" srcOrd="6" destOrd="0" presId="urn:microsoft.com/office/officeart/2018/2/layout/IconVerticalSolidList"/>
    <dgm:cxn modelId="{27FA081D-86A0-4826-A526-207A4B586102}" type="presParOf" srcId="{EAC988C3-C1EB-4ABA-8E9B-837694815896}" destId="{BC5D6E19-5AAE-4D2D-962C-6178D70F01F0}" srcOrd="0" destOrd="0" presId="urn:microsoft.com/office/officeart/2018/2/layout/IconVerticalSolidList"/>
    <dgm:cxn modelId="{1BF88320-AADC-4CB1-B834-E3A8C39F344F}" type="presParOf" srcId="{EAC988C3-C1EB-4ABA-8E9B-837694815896}" destId="{4B79B0EA-348A-4610-A124-999A0C1138A4}" srcOrd="1" destOrd="0" presId="urn:microsoft.com/office/officeart/2018/2/layout/IconVerticalSolidList"/>
    <dgm:cxn modelId="{40A243D4-2580-418F-9A6F-CEA946F5DD94}" type="presParOf" srcId="{EAC988C3-C1EB-4ABA-8E9B-837694815896}" destId="{5F9A36CB-FB1F-4F8B-8FCE-525ED1F69AE3}" srcOrd="2" destOrd="0" presId="urn:microsoft.com/office/officeart/2018/2/layout/IconVerticalSolidList"/>
    <dgm:cxn modelId="{FD24826F-8F47-4A1B-86A4-8C2E64BD3E09}" type="presParOf" srcId="{EAC988C3-C1EB-4ABA-8E9B-837694815896}" destId="{B5666C26-CE24-4347-885E-5C73A93EF6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64C6A-098D-45FB-9B21-106163AF448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1CEE0E-6C6E-4121-AD33-EB60655958B6}">
      <dgm:prSet/>
      <dgm:spPr/>
      <dgm:t>
        <a:bodyPr/>
        <a:lstStyle/>
        <a:p>
          <a:r>
            <a:rPr lang="en-US" dirty="0"/>
            <a:t>Your cooperating teacher will contact me and I will intervene to document issues and design a support plan </a:t>
          </a:r>
        </a:p>
      </dgm:t>
    </dgm:pt>
    <dgm:pt modelId="{38A271D3-FBB5-4B64-BCB4-EF2CFAA47AEB}" type="parTrans" cxnId="{C6ABEEA8-73A5-4791-BE12-6A4B3B4FEBD4}">
      <dgm:prSet/>
      <dgm:spPr/>
      <dgm:t>
        <a:bodyPr/>
        <a:lstStyle/>
        <a:p>
          <a:endParaRPr lang="en-US"/>
        </a:p>
      </dgm:t>
    </dgm:pt>
    <dgm:pt modelId="{FAB03436-46E7-4D1B-B671-A51C8E24365F}" type="sibTrans" cxnId="{C6ABEEA8-73A5-4791-BE12-6A4B3B4FEBD4}">
      <dgm:prSet/>
      <dgm:spPr/>
      <dgm:t>
        <a:bodyPr/>
        <a:lstStyle/>
        <a:p>
          <a:endParaRPr lang="en-US"/>
        </a:p>
      </dgm:t>
    </dgm:pt>
    <dgm:pt modelId="{EF232F7C-AA2B-4EB8-830D-FA87ABB755E0}">
      <dgm:prSet/>
      <dgm:spPr/>
      <dgm:t>
        <a:bodyPr/>
        <a:lstStyle/>
        <a:p>
          <a:r>
            <a:rPr lang="en-US" dirty="0"/>
            <a:t>If issues continue, a remediation plan will be put in place</a:t>
          </a:r>
        </a:p>
      </dgm:t>
    </dgm:pt>
    <dgm:pt modelId="{2C369014-6A69-4AA6-839B-77C839A7BAA5}" type="parTrans" cxnId="{6F6E45AB-A1F8-410A-A97B-40C94D83AB50}">
      <dgm:prSet/>
      <dgm:spPr/>
      <dgm:t>
        <a:bodyPr/>
        <a:lstStyle/>
        <a:p>
          <a:endParaRPr lang="en-US"/>
        </a:p>
      </dgm:t>
    </dgm:pt>
    <dgm:pt modelId="{51CB5D61-1FEF-45C1-8C44-1439A8AD17FD}" type="sibTrans" cxnId="{6F6E45AB-A1F8-410A-A97B-40C94D83AB50}">
      <dgm:prSet/>
      <dgm:spPr/>
      <dgm:t>
        <a:bodyPr/>
        <a:lstStyle/>
        <a:p>
          <a:endParaRPr lang="en-US"/>
        </a:p>
      </dgm:t>
    </dgm:pt>
    <dgm:pt modelId="{CEFA8FB0-BF62-4E48-960F-EA238773E1E4}">
      <dgm:prSet/>
      <dgm:spPr/>
      <dgm:t>
        <a:bodyPr/>
        <a:lstStyle/>
        <a:p>
          <a:r>
            <a:rPr lang="en-US"/>
            <a:t>If issues persist, your continuation in the program may be in jeopardy</a:t>
          </a:r>
        </a:p>
      </dgm:t>
    </dgm:pt>
    <dgm:pt modelId="{75C861BC-C844-4C92-8FF0-A68734E25197}" type="parTrans" cxnId="{0BE6CEAB-6333-4C01-ADB1-50E51DA9268D}">
      <dgm:prSet/>
      <dgm:spPr/>
      <dgm:t>
        <a:bodyPr/>
        <a:lstStyle/>
        <a:p>
          <a:endParaRPr lang="en-US"/>
        </a:p>
      </dgm:t>
    </dgm:pt>
    <dgm:pt modelId="{64BFCEE6-3258-4809-9B13-7C7E868B470D}" type="sibTrans" cxnId="{0BE6CEAB-6333-4C01-ADB1-50E51DA9268D}">
      <dgm:prSet/>
      <dgm:spPr/>
      <dgm:t>
        <a:bodyPr/>
        <a:lstStyle/>
        <a:p>
          <a:endParaRPr lang="en-US"/>
        </a:p>
      </dgm:t>
    </dgm:pt>
    <dgm:pt modelId="{C0DCF5F3-6187-E443-8B29-B09BF132781F}" type="pres">
      <dgm:prSet presAssocID="{14864C6A-098D-45FB-9B21-106163AF448F}" presName="outerComposite" presStyleCnt="0">
        <dgm:presLayoutVars>
          <dgm:chMax val="5"/>
          <dgm:dir/>
          <dgm:resizeHandles val="exact"/>
        </dgm:presLayoutVars>
      </dgm:prSet>
      <dgm:spPr/>
    </dgm:pt>
    <dgm:pt modelId="{F0DB105B-7DC7-1847-BC11-BD02DAE36757}" type="pres">
      <dgm:prSet presAssocID="{14864C6A-098D-45FB-9B21-106163AF448F}" presName="dummyMaxCanvas" presStyleCnt="0">
        <dgm:presLayoutVars/>
      </dgm:prSet>
      <dgm:spPr/>
    </dgm:pt>
    <dgm:pt modelId="{0DFF47EE-1DD7-A241-9BBD-847A40E1EAAB}" type="pres">
      <dgm:prSet presAssocID="{14864C6A-098D-45FB-9B21-106163AF448F}" presName="ThreeNodes_1" presStyleLbl="node1" presStyleIdx="0" presStyleCnt="3">
        <dgm:presLayoutVars>
          <dgm:bulletEnabled val="1"/>
        </dgm:presLayoutVars>
      </dgm:prSet>
      <dgm:spPr/>
    </dgm:pt>
    <dgm:pt modelId="{1AD36691-9458-8845-89B6-89EFD4250D71}" type="pres">
      <dgm:prSet presAssocID="{14864C6A-098D-45FB-9B21-106163AF448F}" presName="ThreeNodes_2" presStyleLbl="node1" presStyleIdx="1" presStyleCnt="3">
        <dgm:presLayoutVars>
          <dgm:bulletEnabled val="1"/>
        </dgm:presLayoutVars>
      </dgm:prSet>
      <dgm:spPr/>
    </dgm:pt>
    <dgm:pt modelId="{80B717FF-BCE6-3E4E-932D-273779AB0CDA}" type="pres">
      <dgm:prSet presAssocID="{14864C6A-098D-45FB-9B21-106163AF448F}" presName="ThreeNodes_3" presStyleLbl="node1" presStyleIdx="2" presStyleCnt="3">
        <dgm:presLayoutVars>
          <dgm:bulletEnabled val="1"/>
        </dgm:presLayoutVars>
      </dgm:prSet>
      <dgm:spPr/>
    </dgm:pt>
    <dgm:pt modelId="{614C5A04-A043-E44A-A2CC-F3173254202A}" type="pres">
      <dgm:prSet presAssocID="{14864C6A-098D-45FB-9B21-106163AF448F}" presName="ThreeConn_1-2" presStyleLbl="fgAccFollowNode1" presStyleIdx="0" presStyleCnt="2">
        <dgm:presLayoutVars>
          <dgm:bulletEnabled val="1"/>
        </dgm:presLayoutVars>
      </dgm:prSet>
      <dgm:spPr/>
    </dgm:pt>
    <dgm:pt modelId="{117E97F3-CC9F-1E43-9C14-0091318E7CEC}" type="pres">
      <dgm:prSet presAssocID="{14864C6A-098D-45FB-9B21-106163AF448F}" presName="ThreeConn_2-3" presStyleLbl="fgAccFollowNode1" presStyleIdx="1" presStyleCnt="2">
        <dgm:presLayoutVars>
          <dgm:bulletEnabled val="1"/>
        </dgm:presLayoutVars>
      </dgm:prSet>
      <dgm:spPr/>
    </dgm:pt>
    <dgm:pt modelId="{95C9B8C2-2ACD-3747-9CC0-979C4E140E49}" type="pres">
      <dgm:prSet presAssocID="{14864C6A-098D-45FB-9B21-106163AF448F}" presName="ThreeNodes_1_text" presStyleLbl="node1" presStyleIdx="2" presStyleCnt="3">
        <dgm:presLayoutVars>
          <dgm:bulletEnabled val="1"/>
        </dgm:presLayoutVars>
      </dgm:prSet>
      <dgm:spPr/>
    </dgm:pt>
    <dgm:pt modelId="{A67FE61D-5DDE-0846-838D-1E8097C5F2B0}" type="pres">
      <dgm:prSet presAssocID="{14864C6A-098D-45FB-9B21-106163AF448F}" presName="ThreeNodes_2_text" presStyleLbl="node1" presStyleIdx="2" presStyleCnt="3">
        <dgm:presLayoutVars>
          <dgm:bulletEnabled val="1"/>
        </dgm:presLayoutVars>
      </dgm:prSet>
      <dgm:spPr/>
    </dgm:pt>
    <dgm:pt modelId="{2DE8E5CB-8AE9-F04B-84AE-C163BE97EA72}" type="pres">
      <dgm:prSet presAssocID="{14864C6A-098D-45FB-9B21-106163AF448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1340A68-240F-BD4A-9571-74BF70E0BECA}" type="presOf" srcId="{CEFA8FB0-BF62-4E48-960F-EA238773E1E4}" destId="{80B717FF-BCE6-3E4E-932D-273779AB0CDA}" srcOrd="0" destOrd="0" presId="urn:microsoft.com/office/officeart/2005/8/layout/vProcess5"/>
    <dgm:cxn modelId="{EC09E56D-3D82-2846-80AD-03DBCED2C7A5}" type="presOf" srcId="{EF232F7C-AA2B-4EB8-830D-FA87ABB755E0}" destId="{1AD36691-9458-8845-89B6-89EFD4250D71}" srcOrd="0" destOrd="0" presId="urn:microsoft.com/office/officeart/2005/8/layout/vProcess5"/>
    <dgm:cxn modelId="{7DC3F37E-43EB-9744-B49A-761CAB5014B1}" type="presOf" srcId="{51CB5D61-1FEF-45C1-8C44-1439A8AD17FD}" destId="{117E97F3-CC9F-1E43-9C14-0091318E7CEC}" srcOrd="0" destOrd="0" presId="urn:microsoft.com/office/officeart/2005/8/layout/vProcess5"/>
    <dgm:cxn modelId="{DE59D883-FAFA-8945-903D-07CE70665B88}" type="presOf" srcId="{A81CEE0E-6C6E-4121-AD33-EB60655958B6}" destId="{0DFF47EE-1DD7-A241-9BBD-847A40E1EAAB}" srcOrd="0" destOrd="0" presId="urn:microsoft.com/office/officeart/2005/8/layout/vProcess5"/>
    <dgm:cxn modelId="{59C0EE87-85F8-B14D-A613-45E29DC8CE1F}" type="presOf" srcId="{14864C6A-098D-45FB-9B21-106163AF448F}" destId="{C0DCF5F3-6187-E443-8B29-B09BF132781F}" srcOrd="0" destOrd="0" presId="urn:microsoft.com/office/officeart/2005/8/layout/vProcess5"/>
    <dgm:cxn modelId="{68E761A5-6913-2045-B9FC-E2DB3E2F7275}" type="presOf" srcId="{A81CEE0E-6C6E-4121-AD33-EB60655958B6}" destId="{95C9B8C2-2ACD-3747-9CC0-979C4E140E49}" srcOrd="1" destOrd="0" presId="urn:microsoft.com/office/officeart/2005/8/layout/vProcess5"/>
    <dgm:cxn modelId="{C6ABEEA8-73A5-4791-BE12-6A4B3B4FEBD4}" srcId="{14864C6A-098D-45FB-9B21-106163AF448F}" destId="{A81CEE0E-6C6E-4121-AD33-EB60655958B6}" srcOrd="0" destOrd="0" parTransId="{38A271D3-FBB5-4B64-BCB4-EF2CFAA47AEB}" sibTransId="{FAB03436-46E7-4D1B-B671-A51C8E24365F}"/>
    <dgm:cxn modelId="{6F6E45AB-A1F8-410A-A97B-40C94D83AB50}" srcId="{14864C6A-098D-45FB-9B21-106163AF448F}" destId="{EF232F7C-AA2B-4EB8-830D-FA87ABB755E0}" srcOrd="1" destOrd="0" parTransId="{2C369014-6A69-4AA6-839B-77C839A7BAA5}" sibTransId="{51CB5D61-1FEF-45C1-8C44-1439A8AD17FD}"/>
    <dgm:cxn modelId="{0BE6CEAB-6333-4C01-ADB1-50E51DA9268D}" srcId="{14864C6A-098D-45FB-9B21-106163AF448F}" destId="{CEFA8FB0-BF62-4E48-960F-EA238773E1E4}" srcOrd="2" destOrd="0" parTransId="{75C861BC-C844-4C92-8FF0-A68734E25197}" sibTransId="{64BFCEE6-3258-4809-9B13-7C7E868B470D}"/>
    <dgm:cxn modelId="{398B2EDE-33F5-6340-B6B3-39B939E24E02}" type="presOf" srcId="{EF232F7C-AA2B-4EB8-830D-FA87ABB755E0}" destId="{A67FE61D-5DDE-0846-838D-1E8097C5F2B0}" srcOrd="1" destOrd="0" presId="urn:microsoft.com/office/officeart/2005/8/layout/vProcess5"/>
    <dgm:cxn modelId="{AB7D5CF1-9E44-2846-A517-C40713413856}" type="presOf" srcId="{FAB03436-46E7-4D1B-B671-A51C8E24365F}" destId="{614C5A04-A043-E44A-A2CC-F3173254202A}" srcOrd="0" destOrd="0" presId="urn:microsoft.com/office/officeart/2005/8/layout/vProcess5"/>
    <dgm:cxn modelId="{10FF83F4-3E8A-FE44-8260-6B7FB6CD9772}" type="presOf" srcId="{CEFA8FB0-BF62-4E48-960F-EA238773E1E4}" destId="{2DE8E5CB-8AE9-F04B-84AE-C163BE97EA72}" srcOrd="1" destOrd="0" presId="urn:microsoft.com/office/officeart/2005/8/layout/vProcess5"/>
    <dgm:cxn modelId="{FBB9D0C0-4D40-E245-8653-8EF6A5C24492}" type="presParOf" srcId="{C0DCF5F3-6187-E443-8B29-B09BF132781F}" destId="{F0DB105B-7DC7-1847-BC11-BD02DAE36757}" srcOrd="0" destOrd="0" presId="urn:microsoft.com/office/officeart/2005/8/layout/vProcess5"/>
    <dgm:cxn modelId="{1B6DFD3E-CDCE-B44A-B43E-B28675998527}" type="presParOf" srcId="{C0DCF5F3-6187-E443-8B29-B09BF132781F}" destId="{0DFF47EE-1DD7-A241-9BBD-847A40E1EAAB}" srcOrd="1" destOrd="0" presId="urn:microsoft.com/office/officeart/2005/8/layout/vProcess5"/>
    <dgm:cxn modelId="{ABE3F407-07BA-6146-9856-AE47F8D64876}" type="presParOf" srcId="{C0DCF5F3-6187-E443-8B29-B09BF132781F}" destId="{1AD36691-9458-8845-89B6-89EFD4250D71}" srcOrd="2" destOrd="0" presId="urn:microsoft.com/office/officeart/2005/8/layout/vProcess5"/>
    <dgm:cxn modelId="{4E33C618-4678-0740-9676-18757D52168F}" type="presParOf" srcId="{C0DCF5F3-6187-E443-8B29-B09BF132781F}" destId="{80B717FF-BCE6-3E4E-932D-273779AB0CDA}" srcOrd="3" destOrd="0" presId="urn:microsoft.com/office/officeart/2005/8/layout/vProcess5"/>
    <dgm:cxn modelId="{79673272-7C6A-794F-A5CF-075FA7F62A5E}" type="presParOf" srcId="{C0DCF5F3-6187-E443-8B29-B09BF132781F}" destId="{614C5A04-A043-E44A-A2CC-F3173254202A}" srcOrd="4" destOrd="0" presId="urn:microsoft.com/office/officeart/2005/8/layout/vProcess5"/>
    <dgm:cxn modelId="{11EFA289-DE5A-814F-A7A5-CD21F691F1DC}" type="presParOf" srcId="{C0DCF5F3-6187-E443-8B29-B09BF132781F}" destId="{117E97F3-CC9F-1E43-9C14-0091318E7CEC}" srcOrd="5" destOrd="0" presId="urn:microsoft.com/office/officeart/2005/8/layout/vProcess5"/>
    <dgm:cxn modelId="{E57812F3-6CCE-2F47-9769-90E9C3A7AD66}" type="presParOf" srcId="{C0DCF5F3-6187-E443-8B29-B09BF132781F}" destId="{95C9B8C2-2ACD-3747-9CC0-979C4E140E49}" srcOrd="6" destOrd="0" presId="urn:microsoft.com/office/officeart/2005/8/layout/vProcess5"/>
    <dgm:cxn modelId="{3A507120-A362-6B4C-8B0F-769A9C3C1512}" type="presParOf" srcId="{C0DCF5F3-6187-E443-8B29-B09BF132781F}" destId="{A67FE61D-5DDE-0846-838D-1E8097C5F2B0}" srcOrd="7" destOrd="0" presId="urn:microsoft.com/office/officeart/2005/8/layout/vProcess5"/>
    <dgm:cxn modelId="{D0745056-9B5D-0941-A988-A8B78055EFC9}" type="presParOf" srcId="{C0DCF5F3-6187-E443-8B29-B09BF132781F}" destId="{2DE8E5CB-8AE9-F04B-84AE-C163BE97EA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56976-C38C-4560-A250-7B57ADCBBEF3}">
      <dsp:nvSpPr>
        <dsp:cNvPr id="0" name=""/>
        <dsp:cNvSpPr/>
      </dsp:nvSpPr>
      <dsp:spPr>
        <a:xfrm>
          <a:off x="0" y="1287"/>
          <a:ext cx="7729728" cy="652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A2FA7-E9E1-4133-ACC5-E70BCFB3D68E}">
      <dsp:nvSpPr>
        <dsp:cNvPr id="0" name=""/>
        <dsp:cNvSpPr/>
      </dsp:nvSpPr>
      <dsp:spPr>
        <a:xfrm>
          <a:off x="197383" y="148101"/>
          <a:ext cx="358878" cy="3588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88506-D410-4271-B8CB-3B66F8BEF53A}">
      <dsp:nvSpPr>
        <dsp:cNvPr id="0" name=""/>
        <dsp:cNvSpPr/>
      </dsp:nvSpPr>
      <dsp:spPr>
        <a:xfrm>
          <a:off x="753645" y="1287"/>
          <a:ext cx="6976082" cy="6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57" tIns="69057" rIns="69057" bIns="690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Introductions</a:t>
          </a:r>
        </a:p>
      </dsp:txBody>
      <dsp:txXfrm>
        <a:off x="753645" y="1287"/>
        <a:ext cx="6976082" cy="652506"/>
      </dsp:txXfrm>
    </dsp:sp>
    <dsp:sp modelId="{A54631E9-5502-4E5C-9162-ECA142475566}">
      <dsp:nvSpPr>
        <dsp:cNvPr id="0" name=""/>
        <dsp:cNvSpPr/>
      </dsp:nvSpPr>
      <dsp:spPr>
        <a:xfrm>
          <a:off x="0" y="816921"/>
          <a:ext cx="7729728" cy="652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EAFB7-4F0A-474E-9E64-8ED28AC17977}">
      <dsp:nvSpPr>
        <dsp:cNvPr id="0" name=""/>
        <dsp:cNvSpPr/>
      </dsp:nvSpPr>
      <dsp:spPr>
        <a:xfrm>
          <a:off x="197383" y="963735"/>
          <a:ext cx="358878" cy="358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34697-B138-41D8-947B-91AF1002D580}">
      <dsp:nvSpPr>
        <dsp:cNvPr id="0" name=""/>
        <dsp:cNvSpPr/>
      </dsp:nvSpPr>
      <dsp:spPr>
        <a:xfrm>
          <a:off x="753645" y="816921"/>
          <a:ext cx="6976082" cy="6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57" tIns="69057" rIns="69057" bIns="690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Celebrations</a:t>
          </a:r>
        </a:p>
      </dsp:txBody>
      <dsp:txXfrm>
        <a:off x="753645" y="816921"/>
        <a:ext cx="6976082" cy="652506"/>
      </dsp:txXfrm>
    </dsp:sp>
    <dsp:sp modelId="{ED6243C0-8095-4F41-906D-BA17D1495F82}">
      <dsp:nvSpPr>
        <dsp:cNvPr id="0" name=""/>
        <dsp:cNvSpPr/>
      </dsp:nvSpPr>
      <dsp:spPr>
        <a:xfrm>
          <a:off x="0" y="1632554"/>
          <a:ext cx="7729728" cy="652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57491-7591-48B0-9170-5D9F60A28978}">
      <dsp:nvSpPr>
        <dsp:cNvPr id="0" name=""/>
        <dsp:cNvSpPr/>
      </dsp:nvSpPr>
      <dsp:spPr>
        <a:xfrm>
          <a:off x="197383" y="1779368"/>
          <a:ext cx="358878" cy="3588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E7CC9-D0BF-418E-BDD3-85F5FFBE03CE}">
      <dsp:nvSpPr>
        <dsp:cNvPr id="0" name=""/>
        <dsp:cNvSpPr/>
      </dsp:nvSpPr>
      <dsp:spPr>
        <a:xfrm>
          <a:off x="753645" y="1632554"/>
          <a:ext cx="6976082" cy="6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57" tIns="69057" rIns="69057" bIns="690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Overview of spring </a:t>
          </a:r>
          <a:r>
            <a:rPr lang="en-US" sz="2200" kern="1200" dirty="0">
              <a:latin typeface="Gill Sans MT" panose="020B0502020104020203"/>
            </a:rPr>
            <a:t>2024</a:t>
          </a:r>
          <a:endParaRPr lang="en-US" sz="2200" kern="1200" dirty="0"/>
        </a:p>
      </dsp:txBody>
      <dsp:txXfrm>
        <a:off x="753645" y="1632554"/>
        <a:ext cx="6976082" cy="652506"/>
      </dsp:txXfrm>
    </dsp:sp>
    <dsp:sp modelId="{BC5D6E19-5AAE-4D2D-962C-6178D70F01F0}">
      <dsp:nvSpPr>
        <dsp:cNvPr id="0" name=""/>
        <dsp:cNvSpPr/>
      </dsp:nvSpPr>
      <dsp:spPr>
        <a:xfrm>
          <a:off x="0" y="2448188"/>
          <a:ext cx="7729728" cy="652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9B0EA-348A-4610-A124-999A0C1138A4}">
      <dsp:nvSpPr>
        <dsp:cNvPr id="0" name=""/>
        <dsp:cNvSpPr/>
      </dsp:nvSpPr>
      <dsp:spPr>
        <a:xfrm>
          <a:off x="197383" y="2595002"/>
          <a:ext cx="358878" cy="3588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66C26-CE24-4347-885E-5C73A93EF667}">
      <dsp:nvSpPr>
        <dsp:cNvPr id="0" name=""/>
        <dsp:cNvSpPr/>
      </dsp:nvSpPr>
      <dsp:spPr>
        <a:xfrm>
          <a:off x="753645" y="2448188"/>
          <a:ext cx="6976082" cy="6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57" tIns="69057" rIns="69057" bIns="690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Questions/Comments</a:t>
          </a:r>
        </a:p>
      </dsp:txBody>
      <dsp:txXfrm>
        <a:off x="753645" y="2448188"/>
        <a:ext cx="6976082" cy="652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F47EE-1DD7-A241-9BBD-847A40E1EAAB}">
      <dsp:nvSpPr>
        <dsp:cNvPr id="0" name=""/>
        <dsp:cNvSpPr/>
      </dsp:nvSpPr>
      <dsp:spPr>
        <a:xfrm>
          <a:off x="0" y="0"/>
          <a:ext cx="5228828" cy="15830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Your cooperating teacher will contact me and I will intervene to document issues and design a support plan </a:t>
          </a:r>
        </a:p>
      </dsp:txBody>
      <dsp:txXfrm>
        <a:off x="46366" y="46366"/>
        <a:ext cx="3520588" cy="1490323"/>
      </dsp:txXfrm>
    </dsp:sp>
    <dsp:sp modelId="{1AD36691-9458-8845-89B6-89EFD4250D71}">
      <dsp:nvSpPr>
        <dsp:cNvPr id="0" name=""/>
        <dsp:cNvSpPr/>
      </dsp:nvSpPr>
      <dsp:spPr>
        <a:xfrm>
          <a:off x="461367" y="1846897"/>
          <a:ext cx="5228828" cy="1583055"/>
        </a:xfrm>
        <a:prstGeom prst="roundRect">
          <a:avLst>
            <a:gd name="adj" fmla="val 10000"/>
          </a:avLst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issues continue, a remediation plan will be put in place</a:t>
          </a:r>
        </a:p>
      </dsp:txBody>
      <dsp:txXfrm>
        <a:off x="507733" y="1893263"/>
        <a:ext cx="3645743" cy="1490322"/>
      </dsp:txXfrm>
    </dsp:sp>
    <dsp:sp modelId="{80B717FF-BCE6-3E4E-932D-273779AB0CDA}">
      <dsp:nvSpPr>
        <dsp:cNvPr id="0" name=""/>
        <dsp:cNvSpPr/>
      </dsp:nvSpPr>
      <dsp:spPr>
        <a:xfrm>
          <a:off x="922734" y="3693795"/>
          <a:ext cx="5228828" cy="1583055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issues persist, your continuation in the program may be in jeopardy</a:t>
          </a:r>
        </a:p>
      </dsp:txBody>
      <dsp:txXfrm>
        <a:off x="969100" y="3740161"/>
        <a:ext cx="3645743" cy="1490322"/>
      </dsp:txXfrm>
    </dsp:sp>
    <dsp:sp modelId="{614C5A04-A043-E44A-A2CC-F3173254202A}">
      <dsp:nvSpPr>
        <dsp:cNvPr id="0" name=""/>
        <dsp:cNvSpPr/>
      </dsp:nvSpPr>
      <dsp:spPr>
        <a:xfrm>
          <a:off x="4199842" y="1200483"/>
          <a:ext cx="1028985" cy="1028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31364" y="1200483"/>
        <a:ext cx="565941" cy="774311"/>
      </dsp:txXfrm>
    </dsp:sp>
    <dsp:sp modelId="{117E97F3-CC9F-1E43-9C14-0091318E7CEC}">
      <dsp:nvSpPr>
        <dsp:cNvPr id="0" name=""/>
        <dsp:cNvSpPr/>
      </dsp:nvSpPr>
      <dsp:spPr>
        <a:xfrm>
          <a:off x="4661210" y="3036827"/>
          <a:ext cx="1028985" cy="1028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92732" y="3036827"/>
        <a:ext cx="565941" cy="774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19799-E4BE-5247-917C-5496AE33670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8F8DC-C1E3-6B41-BFD4-B838CC1A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A194D-E0D5-1C41-BBFA-91E6A31F0A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te.illinois.edu/" TargetMode="External"/><Relationship Id="rId2" Type="http://schemas.openxmlformats.org/officeDocument/2006/relationships/hyperlink" Target="http://sce.education.illinois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e@education.Illinois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illinois.edu/sce/secondary-program/student-inform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ce@education.Illinois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BED7-0709-2849-A32F-CD74A6F3A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 401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6C035-66A7-7645-BF91-BEB562A61F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Spring Semester - 2024</a:t>
            </a:r>
          </a:p>
          <a:p>
            <a:endParaRPr lang="en-US" dirty="0"/>
          </a:p>
          <a:p>
            <a:r>
              <a:rPr lang="en-US" dirty="0"/>
              <a:t>Presentation date: November 30, 2023</a:t>
            </a:r>
          </a:p>
        </p:txBody>
      </p:sp>
    </p:spTree>
    <p:extLst>
      <p:ext uri="{BB962C8B-B14F-4D97-AF65-F5344CB8AC3E}">
        <p14:creationId xmlns:p14="http://schemas.microsoft.com/office/powerpoint/2010/main" val="22958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5CDF8-2571-FD4A-A5A7-1A0096A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YES!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3F25EC8-17A5-490E-87C3-56D2927C4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607" y="2510068"/>
            <a:ext cx="7729728" cy="2461982"/>
          </a:xfrm>
        </p:spPr>
      </p:pic>
    </p:spTree>
    <p:extLst>
      <p:ext uri="{BB962C8B-B14F-4D97-AF65-F5344CB8AC3E}">
        <p14:creationId xmlns:p14="http://schemas.microsoft.com/office/powerpoint/2010/main" val="210998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347C-326B-184B-83DC-3D9D5E74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18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NO!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4217D-0A64-AB4F-A2FC-AB4649BE2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0D98-AE3A-EE4F-A487-5CFB04C6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13FAC-8258-864A-A470-8E1358F9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146241" cy="37627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Dress professionally and practice good hygiene (no sweats, jeans, cover up).</a:t>
            </a:r>
          </a:p>
          <a:p>
            <a:r>
              <a:rPr lang="en-US" sz="1600" dirty="0"/>
              <a:t>Arrive 5-10 minutes early (ALWAYS!). Practice your route.</a:t>
            </a:r>
          </a:p>
          <a:p>
            <a:r>
              <a:rPr lang="en-US" sz="1600" dirty="0"/>
              <a:t>Put your phones away. Communicate if you are taking notes on your computer.</a:t>
            </a:r>
          </a:p>
          <a:p>
            <a:r>
              <a:rPr lang="en-US" sz="1600" dirty="0"/>
              <a:t>Sign in at the office. Introduce yourself to the office staff. Be friendly! These people should like you and be happy to see you every time you come in!</a:t>
            </a:r>
          </a:p>
          <a:p>
            <a:r>
              <a:rPr lang="en-US" sz="1600" dirty="0"/>
              <a:t>Find classroom. Smile and greet people in the hall. </a:t>
            </a:r>
          </a:p>
          <a:p>
            <a:r>
              <a:rPr lang="en-US" sz="1600" dirty="0"/>
              <a:t>Observe, participate, engage! Be polite and friendly. Defer to your teacher’s directives.</a:t>
            </a:r>
          </a:p>
          <a:p>
            <a:r>
              <a:rPr lang="en-US" sz="1600" dirty="0"/>
              <a:t>Be proactive. Offer to help. If you don’t know, ask.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0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0915-78FA-7847-BB44-05218FD0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18025-D4B5-0244-874C-ACD91C6E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will have some class assignments that tie into your placement. You will need to communicate your needs to your cooperating teacher well in advance.</a:t>
            </a:r>
          </a:p>
          <a:p>
            <a:r>
              <a:rPr lang="en-US" dirty="0"/>
              <a:t>Your cooperating teacher will observe you and give written feedback a minimum of two times during the semester.</a:t>
            </a:r>
          </a:p>
          <a:p>
            <a:r>
              <a:rPr lang="en-US" dirty="0"/>
              <a:t>If are ill and cannot attend practicum, you must inform your cooperating teacher right away. Exchanging phone numbers is a good idea.  </a:t>
            </a:r>
          </a:p>
          <a:p>
            <a:r>
              <a:rPr lang="en-US" dirty="0"/>
              <a:t>Absences must be made up.</a:t>
            </a:r>
          </a:p>
          <a:p>
            <a:r>
              <a:rPr lang="en-US" dirty="0"/>
              <a:t>You will have a </a:t>
            </a:r>
            <a:r>
              <a:rPr lang="en-US" b="1" i="1" dirty="0"/>
              <a:t>minimum</a:t>
            </a:r>
            <a:r>
              <a:rPr lang="en-US" dirty="0"/>
              <a:t> of 42 early field hours by the end of the semester.</a:t>
            </a:r>
          </a:p>
          <a:p>
            <a:endParaRPr lang="en-US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9441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CB9E-CFFF-7F42-9A15-ECC0B705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sz="2600"/>
              <a:t>If trouble should arise….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1D160F9-5364-BF29-3B31-5AD5DD9DD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651370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02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3E95-75FD-51F0-97D7-67DEBF6D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chain of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397BC-5A34-657E-E40A-20AC7B50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First, talk to instructors or cooperating teachers</a:t>
            </a:r>
          </a:p>
          <a:p>
            <a:r>
              <a:rPr lang="en-US" dirty="0"/>
              <a:t>Next, talk me (placements)</a:t>
            </a:r>
          </a:p>
          <a:p>
            <a:r>
              <a:rPr lang="en-US" dirty="0"/>
              <a:t>If we can’t help, we will advise you who to contact next: </a:t>
            </a:r>
          </a:p>
          <a:p>
            <a:pPr lvl="1"/>
            <a:r>
              <a:rPr lang="en-US" dirty="0"/>
              <a:t>Advisors</a:t>
            </a:r>
          </a:p>
          <a:p>
            <a:pPr lvl="1"/>
            <a:r>
              <a:rPr lang="en-US" dirty="0"/>
              <a:t>Student Academic Affairs Office (SAAO)</a:t>
            </a:r>
          </a:p>
          <a:p>
            <a:pPr lvl="1"/>
            <a:r>
              <a:rPr lang="en-US" dirty="0"/>
              <a:t>Department head (Dr. Sarah </a:t>
            </a:r>
            <a:r>
              <a:rPr lang="en-US" dirty="0" err="1"/>
              <a:t>McCarthey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Campus resources (Title IX, OSCR, Counseling Center, financial aid, etc.)</a:t>
            </a:r>
          </a:p>
          <a:p>
            <a:r>
              <a:rPr lang="en-US" dirty="0"/>
              <a:t>The dean is responsible for overseeing the overall functioning of the College of Education and does not typically get involved in student issues unless they are extremely, EXTREMELY serious.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2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B43D-3837-7F4B-90D2-3577E2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let trouble arise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5261-03AC-D846-99FA-7191D8980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COMMUNICATE! If you feel anxious and overwhelmed, reach out to someone. There are so many people who are here to support you! Your success is OUR success! We care about you!</a:t>
            </a:r>
          </a:p>
          <a:p>
            <a:endParaRPr lang="en-US" dirty="0"/>
          </a:p>
          <a:p>
            <a:r>
              <a:rPr lang="en-US" dirty="0"/>
              <a:t>Be proactive and plan ahead.</a:t>
            </a:r>
          </a:p>
          <a:p>
            <a:endParaRPr lang="en-US" dirty="0"/>
          </a:p>
          <a:p>
            <a:r>
              <a:rPr lang="en-US" dirty="0"/>
              <a:t>Remember that you are representing the College of Education as well as yourselves, so be polite, professional, and conscientious in all that you do.</a:t>
            </a:r>
          </a:p>
          <a:p>
            <a:endParaRPr lang="en-US" dirty="0"/>
          </a:p>
          <a:p>
            <a:r>
              <a:rPr lang="en-US" dirty="0"/>
              <a:t>Refer to the SCE website if you have questions. If you can’t find an answer, find ME! I’m here to help!</a:t>
            </a:r>
          </a:p>
        </p:txBody>
      </p:sp>
    </p:spTree>
    <p:extLst>
      <p:ext uri="{BB962C8B-B14F-4D97-AF65-F5344CB8AC3E}">
        <p14:creationId xmlns:p14="http://schemas.microsoft.com/office/powerpoint/2010/main" val="217418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5220-DA20-8941-9045-503B8376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 Concerns?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E957EC72-43B1-4B01-8521-08A8A751D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384" y="2638044"/>
            <a:ext cx="3137233" cy="3101983"/>
          </a:xfrm>
        </p:spPr>
      </p:pic>
    </p:spTree>
    <p:extLst>
      <p:ext uri="{BB962C8B-B14F-4D97-AF65-F5344CB8AC3E}">
        <p14:creationId xmlns:p14="http://schemas.microsoft.com/office/powerpoint/2010/main" val="327523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7370-C744-9545-AAAB-48A22085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0C8AFDE-BBC3-4425-929B-FD84054ED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672510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99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AFD8D-B744-8F44-AFC2-7B43D297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3C383-EB57-EE4E-B6D7-7191EB158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What’s making you happy these days? </a:t>
            </a:r>
          </a:p>
          <a:p>
            <a:endParaRPr lang="en-US" dirty="0"/>
          </a:p>
          <a:p>
            <a:r>
              <a:rPr lang="en-US" dirty="0"/>
              <a:t>Type a celebration in the chat, or unmute your audio and say it out loud!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8F4D88C-40A5-4442-ADE0-44F7085D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060924"/>
            <a:ext cx="2743200" cy="22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1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8291" y="2153412"/>
            <a:ext cx="8340811" cy="4568664"/>
          </a:xfrm>
        </p:spPr>
        <p:txBody>
          <a:bodyPr>
            <a:normAutofit/>
          </a:bodyPr>
          <a:lstStyle/>
          <a:p>
            <a:r>
              <a:rPr lang="en-US" dirty="0"/>
              <a:t>Dr. Cara Gutzmer, Director of School and Community Experiences</a:t>
            </a:r>
          </a:p>
          <a:p>
            <a:r>
              <a:rPr lang="en-US" dirty="0"/>
              <a:t>Helpful resources:</a:t>
            </a:r>
          </a:p>
          <a:p>
            <a:pPr lvl="1"/>
            <a:r>
              <a:rPr lang="en-US" dirty="0"/>
              <a:t>Websites:</a:t>
            </a:r>
          </a:p>
          <a:p>
            <a:pPr lvl="2"/>
            <a:r>
              <a:rPr lang="en-US" dirty="0">
                <a:hlinkClick r:id="rId2"/>
              </a:rPr>
              <a:t>http://sce.education.illinois.edu/</a:t>
            </a:r>
            <a:r>
              <a:rPr lang="en-US" dirty="0"/>
              <a:t> (School and Community Experiences</a:t>
            </a:r>
          </a:p>
          <a:p>
            <a:pPr lvl="2"/>
            <a:r>
              <a:rPr lang="en-US" dirty="0">
                <a:hlinkClick r:id="rId3"/>
              </a:rPr>
              <a:t>http://www.cote.illinois.edu</a:t>
            </a:r>
            <a:r>
              <a:rPr lang="en-US" dirty="0"/>
              <a:t> (Council on Teacher Education)</a:t>
            </a:r>
          </a:p>
          <a:p>
            <a:pPr lvl="2"/>
            <a:r>
              <a:rPr lang="en-US" dirty="0">
                <a:hlinkClick r:id="rId4"/>
              </a:rPr>
              <a:t>sce@education.Illinois.edu</a:t>
            </a:r>
            <a:r>
              <a:rPr lang="en-US" dirty="0"/>
              <a:t> (email to contact our office)</a:t>
            </a:r>
          </a:p>
          <a:p>
            <a:pPr lvl="1"/>
            <a:r>
              <a:rPr lang="en-US" dirty="0"/>
              <a:t>Staff:</a:t>
            </a:r>
          </a:p>
          <a:p>
            <a:pPr lvl="2"/>
            <a:r>
              <a:rPr lang="en-US" dirty="0"/>
              <a:t>Sue Talbott, Clinical Experiences Specialist, SCE</a:t>
            </a:r>
          </a:p>
          <a:p>
            <a:pPr lvl="2"/>
            <a:r>
              <a:rPr lang="en-US" dirty="0"/>
              <a:t>Danielle </a:t>
            </a:r>
            <a:r>
              <a:rPr lang="en-US" dirty="0" err="1"/>
              <a:t>Galardy</a:t>
            </a:r>
            <a:r>
              <a:rPr lang="en-US" dirty="0"/>
              <a:t>, Office Manager, SCE</a:t>
            </a:r>
          </a:p>
          <a:p>
            <a:pPr lvl="2"/>
            <a:r>
              <a:rPr lang="en-US" dirty="0"/>
              <a:t>Robin Craig and Suzanne Lee, Licensure officers, </a:t>
            </a:r>
            <a:r>
              <a:rPr lang="en-US" dirty="0" err="1"/>
              <a:t>CoTE</a:t>
            </a:r>
            <a:endParaRPr lang="en-US" dirty="0"/>
          </a:p>
          <a:p>
            <a:pPr lvl="2"/>
            <a:r>
              <a:rPr lang="en-US" dirty="0"/>
              <a:t>Academic advisors (Amira Al-Mutairi A-F; Stacy Clemmons G-N; Keri Marion O-Z)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updates</a:t>
            </a:r>
          </a:p>
        </p:txBody>
      </p:sp>
    </p:spTree>
    <p:extLst>
      <p:ext uri="{BB962C8B-B14F-4D97-AF65-F5344CB8AC3E}">
        <p14:creationId xmlns:p14="http://schemas.microsoft.com/office/powerpoint/2010/main" val="137511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2254-3B19-E04E-8A86-DB1F7816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Spring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2411D-F233-8B4E-968E-F18CB728F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Methods class: CI 401 Tuesday 8-11</a:t>
            </a:r>
          </a:p>
          <a:p>
            <a:r>
              <a:rPr lang="en-US" dirty="0"/>
              <a:t>Placement 3 hours/week (42 total)</a:t>
            </a:r>
          </a:p>
          <a:p>
            <a:r>
              <a:rPr lang="en-US" dirty="0"/>
              <a:t>January 22 – May 3</a:t>
            </a:r>
          </a:p>
          <a:p>
            <a:pPr lvl="1"/>
            <a:r>
              <a:rPr lang="en-US" dirty="0"/>
              <a:t>Placed in pairs (in most cases); you do not have to attend together</a:t>
            </a:r>
          </a:p>
          <a:p>
            <a:pPr lvl="1"/>
            <a:r>
              <a:rPr lang="en-US" dirty="0"/>
              <a:t>SCE website: (</a:t>
            </a:r>
            <a:r>
              <a:rPr lang="en-US" dirty="0">
                <a:hlinkClick r:id="rId2"/>
              </a:rPr>
              <a:t>https://sce.education.illinois.edu/secondary-program/student-information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4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Consider the following:</a:t>
            </a:r>
          </a:p>
          <a:p>
            <a:pPr marL="365760" lvl="1" indent="0">
              <a:buNone/>
            </a:pPr>
            <a:r>
              <a:rPr lang="en-US" sz="3600" dirty="0"/>
              <a:t>“What knowledge, skills, and dispositions make for high-quality teaching performance?  When you talk to a teacher or when you see a teacher, in action, what evidence could you gather that demonstrates ‘good teacher performance?’”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performance activity</a:t>
            </a:r>
          </a:p>
        </p:txBody>
      </p:sp>
    </p:spTree>
    <p:extLst>
      <p:ext uri="{BB962C8B-B14F-4D97-AF65-F5344CB8AC3E}">
        <p14:creationId xmlns:p14="http://schemas.microsoft.com/office/powerpoint/2010/main" val="343108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Danielson framework for teaching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1992" y="2638044"/>
            <a:ext cx="3631692" cy="310198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000"/>
              <a:t>Four domains</a:t>
            </a:r>
          </a:p>
          <a:p>
            <a:pPr>
              <a:lnSpc>
                <a:spcPct val="90000"/>
              </a:lnSpc>
            </a:pPr>
            <a:r>
              <a:rPr lang="en-US" sz="1000"/>
              <a:t>22 components</a:t>
            </a:r>
          </a:p>
          <a:p>
            <a:pPr>
              <a:lnSpc>
                <a:spcPct val="90000"/>
              </a:lnSpc>
            </a:pPr>
            <a:r>
              <a:rPr lang="en-US" sz="1000"/>
              <a:t>MANY indicators</a:t>
            </a:r>
          </a:p>
          <a:p>
            <a:pPr>
              <a:lnSpc>
                <a:spcPct val="90000"/>
              </a:lnSpc>
            </a:pPr>
            <a:r>
              <a:rPr lang="en-US" sz="1000"/>
              <a:t>On-stage vs. Off-stage</a:t>
            </a:r>
          </a:p>
          <a:p>
            <a:pPr>
              <a:lnSpc>
                <a:spcPct val="90000"/>
              </a:lnSpc>
            </a:pPr>
            <a:r>
              <a:rPr lang="en-US" sz="1000"/>
              <a:t>Big themes: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Student-centered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Engagement-driven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Differentiated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Reflective/responsive</a:t>
            </a:r>
          </a:p>
          <a:p>
            <a:pPr>
              <a:lnSpc>
                <a:spcPct val="90000"/>
              </a:lnSpc>
            </a:pPr>
            <a:r>
              <a:rPr lang="en-US" sz="1000"/>
              <a:t>Why does this matter?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EFE/ST Evaluations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Teacher evaluations</a:t>
            </a:r>
          </a:p>
        </p:txBody>
      </p:sp>
      <p:pic>
        <p:nvPicPr>
          <p:cNvPr id="1026" name="Picture 2" descr="E. Charlotte Danielson Framework for Teaching - Kim L. Cassinelli">
            <a:extLst>
              <a:ext uri="{FF2B5EF4-FFF2-40B4-BE49-F238E27FC236}">
                <a16:creationId xmlns:a16="http://schemas.microsoft.com/office/drawing/2014/main" id="{9C4FBC12-2591-204E-93B8-01AA4EAE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341" y="2153412"/>
            <a:ext cx="5836919" cy="38379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0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/>
              <a:t>Make sure you have completed your placement application</a:t>
            </a:r>
          </a:p>
          <a:p>
            <a:pPr lvl="1"/>
            <a:r>
              <a:rPr lang="en-US" sz="1800" dirty="0"/>
              <a:t>Email </a:t>
            </a:r>
            <a:r>
              <a:rPr lang="en-US" sz="1800" dirty="0">
                <a:hlinkClick r:id="rId2"/>
              </a:rPr>
              <a:t>sce@education.Illinois.edu</a:t>
            </a:r>
            <a:r>
              <a:rPr lang="en-US" sz="1800" dirty="0"/>
              <a:t> with any changes</a:t>
            </a:r>
          </a:p>
          <a:p>
            <a:r>
              <a:rPr lang="en-US" sz="2000" dirty="0"/>
              <a:t>Complete, review/revise, and submit cover letter/resume by DECEMBER 8.</a:t>
            </a:r>
          </a:p>
          <a:p>
            <a:r>
              <a:rPr lang="en-US" sz="2000" b="1" dirty="0">
                <a:highlight>
                  <a:srgbClr val="FFFF00"/>
                </a:highlight>
              </a:rPr>
              <a:t>Student teaching 2025 begins </a:t>
            </a:r>
            <a:r>
              <a:rPr lang="en-US" sz="2000" b="1" i="1" dirty="0">
                <a:highlight>
                  <a:srgbClr val="FFFF00"/>
                </a:highlight>
              </a:rPr>
              <a:t>before </a:t>
            </a:r>
            <a:r>
              <a:rPr lang="en-US" sz="2000" b="1" dirty="0">
                <a:highlight>
                  <a:srgbClr val="FFFF00"/>
                </a:highlight>
              </a:rPr>
              <a:t>the start of the UIUC calendar: JANUARY 6</a:t>
            </a:r>
            <a:r>
              <a:rPr lang="en-US" sz="2000" b="1" baseline="30000" dirty="0">
                <a:highlight>
                  <a:srgbClr val="FFFF00"/>
                </a:highlight>
              </a:rPr>
              <a:t>th</a:t>
            </a:r>
            <a:r>
              <a:rPr lang="en-US" sz="2000" b="1" dirty="0">
                <a:highlight>
                  <a:srgbClr val="FFFF00"/>
                </a:highlight>
              </a:rPr>
              <a:t>! You follow your assigned school’s schedule  – NOT U of I’s! </a:t>
            </a:r>
            <a:endParaRPr lang="en-US" sz="2000" dirty="0"/>
          </a:p>
          <a:p>
            <a:r>
              <a:rPr lang="en-US" sz="2000" dirty="0"/>
              <a:t>Be ready to interview in winter/spring 2024 through fall 2024 (if necessary)</a:t>
            </a:r>
          </a:p>
          <a:p>
            <a:r>
              <a:rPr lang="en-US" sz="2000" dirty="0"/>
              <a:t>Pass the Content test by December 15, 2024 (take over the summer)</a:t>
            </a:r>
          </a:p>
          <a:p>
            <a:r>
              <a:rPr lang="en-US" sz="2000" dirty="0"/>
              <a:t>RELAX!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teaching—spring 2025</a:t>
            </a:r>
          </a:p>
        </p:txBody>
      </p:sp>
    </p:spTree>
    <p:extLst>
      <p:ext uri="{BB962C8B-B14F-4D97-AF65-F5344CB8AC3E}">
        <p14:creationId xmlns:p14="http://schemas.microsoft.com/office/powerpoint/2010/main" val="227649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1767-2BF4-6042-9780-7785AA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when you get your Spring 2024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C77A8-CFB6-344A-A77C-7EFCA725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GET EXCITED!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Use the roster to arrange a carpool. It's fun to ride together! Lots of time to laugh and debrief about your day.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Send an individual introductory email to your cooperating teacher 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It should be polite and professional, not informal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Plan to complete your background check prior to January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Ask your teacher if there is anything they would like you to do prior to your first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8565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951</Words>
  <Application>Microsoft Macintosh PowerPoint</Application>
  <PresentationFormat>Widescreen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Wingdings</vt:lpstr>
      <vt:lpstr>Parcel</vt:lpstr>
      <vt:lpstr>CI 401 orientation</vt:lpstr>
      <vt:lpstr>agenda</vt:lpstr>
      <vt:lpstr>Celebrations?</vt:lpstr>
      <vt:lpstr>Welcome and updates</vt:lpstr>
      <vt:lpstr>Overview of Spring 2024</vt:lpstr>
      <vt:lpstr>Teaching performance activity</vt:lpstr>
      <vt:lpstr>Danielson framework for teaching</vt:lpstr>
      <vt:lpstr>Student teaching—spring 2025</vt:lpstr>
      <vt:lpstr>What to do when you get your Spring 2024 placement</vt:lpstr>
      <vt:lpstr>YES!</vt:lpstr>
      <vt:lpstr>NO!</vt:lpstr>
      <vt:lpstr>The first day</vt:lpstr>
      <vt:lpstr>What to expect</vt:lpstr>
      <vt:lpstr>If trouble should arise….</vt:lpstr>
      <vt:lpstr>Follow the chain of command</vt:lpstr>
      <vt:lpstr>Don’t let trouble arise</vt:lpstr>
      <vt:lpstr>Questions? Comments? Concerns?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EDPR 250 Elementary orientation</dc:title>
  <dc:creator>Talbott, Susan J</dc:creator>
  <cp:lastModifiedBy>Gutzmer, Cara</cp:lastModifiedBy>
  <cp:revision>180</cp:revision>
  <dcterms:created xsi:type="dcterms:W3CDTF">2020-10-20T17:32:13Z</dcterms:created>
  <dcterms:modified xsi:type="dcterms:W3CDTF">2023-12-01T14:28:14Z</dcterms:modified>
</cp:coreProperties>
</file>