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76" r:id="rId4"/>
    <p:sldId id="258" r:id="rId5"/>
    <p:sldId id="259" r:id="rId6"/>
    <p:sldId id="260" r:id="rId7"/>
    <p:sldId id="261" r:id="rId8"/>
    <p:sldId id="281" r:id="rId9"/>
    <p:sldId id="264" r:id="rId10"/>
    <p:sldId id="269" r:id="rId11"/>
    <p:sldId id="262" r:id="rId12"/>
    <p:sldId id="279" r:id="rId13"/>
    <p:sldId id="273" r:id="rId14"/>
    <p:sldId id="270" r:id="rId15"/>
    <p:sldId id="274" r:id="rId16"/>
    <p:sldId id="280" r:id="rId17"/>
    <p:sldId id="271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8DC169-1A78-4375-8A2A-D8CEC6234967}" v="352" dt="2022-07-12T22:07:02.079"/>
    <p1510:client id="{031CBDFB-B218-40CA-AEEF-C6AF7643BF6F}" v="186" dt="2022-08-01T14:56:15.289"/>
    <p1510:client id="{0419C397-E97C-4581-A02E-B24EAEE3A074}" v="76" dt="2022-07-13T14:47:11.279"/>
    <p1510:client id="{45A2A9E7-762C-4219-BEEB-4C7F6034947F}" v="20" dt="2023-01-10T23:54:07.007"/>
    <p1510:client id="{465CAA85-78E7-4CFD-9E72-56D00256CC28}" v="54" dt="2022-07-28T18:41:55.195"/>
    <p1510:client id="{47FE491D-4FF2-464A-8791-6386ABABF0EF}" v="21" dt="2022-08-10T18:02:52.591"/>
    <p1510:client id="{5624FC98-5964-47CF-97F2-CD0AA00EFB37}" v="2" dt="2023-01-11T00:22:51.813"/>
    <p1510:client id="{6FE0BAF3-EA40-4853-ADDE-5F181FAC0622}" v="16" dt="2022-08-10T17:57:53.275"/>
    <p1510:client id="{796348DF-0551-4D81-AE68-2B2629EFB64A}" v="8" dt="2022-08-02T19:18:42.811"/>
    <p1510:client id="{7D9831E1-D92D-472D-A6C2-66D626FB77E6}" v="723" dt="2022-04-29T18:02:18.832"/>
    <p1510:client id="{A063B904-2538-408A-9B97-0802FAB8C1F5}" v="1" dt="2022-07-28T18:42:59.989"/>
    <p1510:client id="{C599605D-395E-4967-9729-7BB7B81823AE}" v="10" dt="2022-06-21T16:11:43.508"/>
    <p1510:client id="{FC447830-7CC9-4130-A287-9414A3D62B25}" v="175" dt="2023-01-11T00:24:00.52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e Talbott" userId="GzLjYnA3jwW6xZfGQ0YoCLpGcoONFQ7Nt07NcKkZ/j8=" providerId="None" clId="Web-{45A2A9E7-762C-4219-BEEB-4C7F6034947F}"/>
    <pc:docChg chg="delSld modSld">
      <pc:chgData name="Sue Talbott" userId="GzLjYnA3jwW6xZfGQ0YoCLpGcoONFQ7Nt07NcKkZ/j8=" providerId="None" clId="Web-{45A2A9E7-762C-4219-BEEB-4C7F6034947F}" dt="2023-01-10T23:54:07.007" v="23" actId="20577"/>
      <pc:docMkLst>
        <pc:docMk/>
      </pc:docMkLst>
      <pc:sldChg chg="del">
        <pc:chgData name="Sue Talbott" userId="GzLjYnA3jwW6xZfGQ0YoCLpGcoONFQ7Nt07NcKkZ/j8=" providerId="None" clId="Web-{45A2A9E7-762C-4219-BEEB-4C7F6034947F}" dt="2023-01-10T23:52:48.724" v="0"/>
        <pc:sldMkLst>
          <pc:docMk/>
          <pc:sldMk cId="2510129576" sldId="266"/>
        </pc:sldMkLst>
      </pc:sldChg>
      <pc:sldChg chg="del">
        <pc:chgData name="Sue Talbott" userId="GzLjYnA3jwW6xZfGQ0YoCLpGcoONFQ7Nt07NcKkZ/j8=" providerId="None" clId="Web-{45A2A9E7-762C-4219-BEEB-4C7F6034947F}" dt="2023-01-10T23:52:57.583" v="1"/>
        <pc:sldMkLst>
          <pc:docMk/>
          <pc:sldMk cId="4179390950" sldId="278"/>
        </pc:sldMkLst>
      </pc:sldChg>
      <pc:sldChg chg="modSp">
        <pc:chgData name="Sue Talbott" userId="GzLjYnA3jwW6xZfGQ0YoCLpGcoONFQ7Nt07NcKkZ/j8=" providerId="None" clId="Web-{45A2A9E7-762C-4219-BEEB-4C7F6034947F}" dt="2023-01-10T23:54:07.007" v="23" actId="20577"/>
        <pc:sldMkLst>
          <pc:docMk/>
          <pc:sldMk cId="2419681868" sldId="280"/>
        </pc:sldMkLst>
        <pc:spChg chg="mod">
          <ac:chgData name="Sue Talbott" userId="GzLjYnA3jwW6xZfGQ0YoCLpGcoONFQ7Nt07NcKkZ/j8=" providerId="None" clId="Web-{45A2A9E7-762C-4219-BEEB-4C7F6034947F}" dt="2023-01-10T23:54:07.007" v="23" actId="20577"/>
          <ac:spMkLst>
            <pc:docMk/>
            <pc:sldMk cId="2419681868" sldId="280"/>
            <ac:spMk id="2" creationId="{CA22F724-472E-7B07-4B5F-59E1BBB1B110}"/>
          </ac:spMkLst>
        </pc:spChg>
      </pc:sldChg>
    </pc:docChg>
  </pc:docChgLst>
  <pc:docChgLst>
    <pc:chgData name="Cara Knox Gutzmer" userId="Vsv46+9Z8VBbTUzyGxy0vmA9N5c4RpU6iVcZ6i6Sngc=" providerId="None" clId="Web-{5624FC98-5964-47CF-97F2-CD0AA00EFB37}"/>
    <pc:docChg chg="addSld delSld">
      <pc:chgData name="Cara Knox Gutzmer" userId="Vsv46+9Z8VBbTUzyGxy0vmA9N5c4RpU6iVcZ6i6Sngc=" providerId="None" clId="Web-{5624FC98-5964-47CF-97F2-CD0AA00EFB37}" dt="2023-01-11T00:22:51.813" v="1"/>
      <pc:docMkLst>
        <pc:docMk/>
      </pc:docMkLst>
      <pc:sldChg chg="add del replId">
        <pc:chgData name="Cara Knox Gutzmer" userId="Vsv46+9Z8VBbTUzyGxy0vmA9N5c4RpU6iVcZ6i6Sngc=" providerId="None" clId="Web-{5624FC98-5964-47CF-97F2-CD0AA00EFB37}" dt="2023-01-11T00:22:51.813" v="1"/>
        <pc:sldMkLst>
          <pc:docMk/>
          <pc:sldMk cId="2028766621" sldId="282"/>
        </pc:sldMkLst>
      </pc:sldChg>
    </pc:docChg>
  </pc:docChgLst>
  <pc:docChgLst>
    <pc:chgData name="Sue Talbott" userId="GzLjYnA3jwW6xZfGQ0YoCLpGcoONFQ7Nt07NcKkZ/j8=" providerId="None" clId="Web-{FC447830-7CC9-4130-A287-9414A3D62B25}"/>
    <pc:docChg chg="modSld">
      <pc:chgData name="Sue Talbott" userId="GzLjYnA3jwW6xZfGQ0YoCLpGcoONFQ7Nt07NcKkZ/j8=" providerId="None" clId="Web-{FC447830-7CC9-4130-A287-9414A3D62B25}" dt="2023-01-11T00:23:56.536" v="174" actId="20577"/>
      <pc:docMkLst>
        <pc:docMk/>
      </pc:docMkLst>
      <pc:sldChg chg="modSp">
        <pc:chgData name="Sue Talbott" userId="GzLjYnA3jwW6xZfGQ0YoCLpGcoONFQ7Nt07NcKkZ/j8=" providerId="None" clId="Web-{FC447830-7CC9-4130-A287-9414A3D62B25}" dt="2023-01-11T00:23:56.536" v="174" actId="20577"/>
        <pc:sldMkLst>
          <pc:docMk/>
          <pc:sldMk cId="1512316334" sldId="260"/>
        </pc:sldMkLst>
        <pc:spChg chg="mod">
          <ac:chgData name="Sue Talbott" userId="GzLjYnA3jwW6xZfGQ0YoCLpGcoONFQ7Nt07NcKkZ/j8=" providerId="None" clId="Web-{FC447830-7CC9-4130-A287-9414A3D62B25}" dt="2023-01-11T00:23:56.536" v="174" actId="20577"/>
          <ac:spMkLst>
            <pc:docMk/>
            <pc:sldMk cId="1512316334" sldId="260"/>
            <ac:spMk id="3" creationId="{4B4BB0E1-CDAC-0FED-CCD0-84885F34CCDB}"/>
          </ac:spMkLst>
        </pc:spChg>
      </pc:sldChg>
      <pc:sldChg chg="modSp">
        <pc:chgData name="Sue Talbott" userId="GzLjYnA3jwW6xZfGQ0YoCLpGcoONFQ7Nt07NcKkZ/j8=" providerId="None" clId="Web-{FC447830-7CC9-4130-A287-9414A3D62B25}" dt="2023-01-11T00:22:52.614" v="106" actId="20577"/>
        <pc:sldMkLst>
          <pc:docMk/>
          <pc:sldMk cId="3740081970" sldId="261"/>
        </pc:sldMkLst>
        <pc:spChg chg="mod">
          <ac:chgData name="Sue Talbott" userId="GzLjYnA3jwW6xZfGQ0YoCLpGcoONFQ7Nt07NcKkZ/j8=" providerId="None" clId="Web-{FC447830-7CC9-4130-A287-9414A3D62B25}" dt="2023-01-11T00:22:52.614" v="106" actId="20577"/>
          <ac:spMkLst>
            <pc:docMk/>
            <pc:sldMk cId="3740081970" sldId="261"/>
            <ac:spMk id="3" creationId="{61F69054-DA5E-BA70-A84C-7407B4686FAA}"/>
          </ac:spMkLst>
        </pc:spChg>
      </pc:sldChg>
    </pc:docChg>
  </pc:docChgLst>
  <pc:docChgLst>
    <pc:chgData name="Sue Talbott" userId="GzLjYnA3jwW6xZfGQ0YoCLpGcoONFQ7Nt07NcKkZ/j8=" providerId="None" clId="Web-{4D39CA80-314E-4804-9450-3CCEF8809111}"/>
    <pc:docChg chg="modSld">
      <pc:chgData name="Sue Talbott" userId="GzLjYnA3jwW6xZfGQ0YoCLpGcoONFQ7Nt07NcKkZ/j8=" providerId="None" clId="Web-{4D39CA80-314E-4804-9450-3CCEF8809111}" dt="2023-01-11T00:27:44.291" v="14" actId="20577"/>
      <pc:docMkLst>
        <pc:docMk/>
      </pc:docMkLst>
      <pc:sldChg chg="modSp">
        <pc:chgData name="Sue Talbott" userId="GzLjYnA3jwW6xZfGQ0YoCLpGcoONFQ7Nt07NcKkZ/j8=" providerId="None" clId="Web-{4D39CA80-314E-4804-9450-3CCEF8809111}" dt="2023-01-11T00:27:44.291" v="14" actId="20577"/>
        <pc:sldMkLst>
          <pc:docMk/>
          <pc:sldMk cId="783862693" sldId="257"/>
        </pc:sldMkLst>
        <pc:graphicFrameChg chg="modGraphic">
          <ac:chgData name="Sue Talbott" userId="GzLjYnA3jwW6xZfGQ0YoCLpGcoONFQ7Nt07NcKkZ/j8=" providerId="None" clId="Web-{4D39CA80-314E-4804-9450-3CCEF8809111}" dt="2023-01-11T00:27:44.291" v="14" actId="20577"/>
          <ac:graphicFrameMkLst>
            <pc:docMk/>
            <pc:sldMk cId="783862693" sldId="257"/>
            <ac:graphicFrameMk id="14" creationId="{F2D00261-9D69-B10A-8701-F278B1642891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5A2DCF9-2551-40F7-90C5-037149A0CA41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97A5276F-D54D-4264-8F15-A987A28A86B5}">
      <dgm:prSet/>
      <dgm:spPr/>
      <dgm:t>
        <a:bodyPr/>
        <a:lstStyle/>
        <a:p>
          <a:r>
            <a:rPr lang="en-US"/>
            <a:t>Welcome</a:t>
          </a:r>
        </a:p>
      </dgm:t>
    </dgm:pt>
    <dgm:pt modelId="{0A008DBE-B785-4062-9A9E-77D3FAA46ACE}" type="parTrans" cxnId="{DADC388C-1083-4C3A-ACF7-113A2E2C4BB3}">
      <dgm:prSet/>
      <dgm:spPr/>
      <dgm:t>
        <a:bodyPr/>
        <a:lstStyle/>
        <a:p>
          <a:endParaRPr lang="en-US"/>
        </a:p>
      </dgm:t>
    </dgm:pt>
    <dgm:pt modelId="{245B3C65-5F6E-4119-8A9B-DDD3EDA5E869}" type="sibTrans" cxnId="{DADC388C-1083-4C3A-ACF7-113A2E2C4BB3}">
      <dgm:prSet/>
      <dgm:spPr/>
      <dgm:t>
        <a:bodyPr/>
        <a:lstStyle/>
        <a:p>
          <a:endParaRPr lang="en-US"/>
        </a:p>
      </dgm:t>
    </dgm:pt>
    <dgm:pt modelId="{4E123A53-6518-41EA-B009-987EB52DD6B0}">
      <dgm:prSet/>
      <dgm:spPr/>
      <dgm:t>
        <a:bodyPr/>
        <a:lstStyle/>
        <a:p>
          <a:r>
            <a:rPr lang="en-US"/>
            <a:t>Course sequence</a:t>
          </a:r>
        </a:p>
      </dgm:t>
    </dgm:pt>
    <dgm:pt modelId="{5B6C8310-6D3F-4C32-AF24-0EEA9C8C2474}" type="parTrans" cxnId="{946B8DAE-D64B-429C-B234-6FEBCFC21151}">
      <dgm:prSet/>
      <dgm:spPr/>
      <dgm:t>
        <a:bodyPr/>
        <a:lstStyle/>
        <a:p>
          <a:endParaRPr lang="en-US"/>
        </a:p>
      </dgm:t>
    </dgm:pt>
    <dgm:pt modelId="{E03E15BE-55BA-44D5-BDAA-30A8E64299CC}" type="sibTrans" cxnId="{946B8DAE-D64B-429C-B234-6FEBCFC21151}">
      <dgm:prSet/>
      <dgm:spPr/>
      <dgm:t>
        <a:bodyPr/>
        <a:lstStyle/>
        <a:p>
          <a:endParaRPr lang="en-US"/>
        </a:p>
      </dgm:t>
    </dgm:pt>
    <dgm:pt modelId="{1F6DA394-4960-4CA4-96D1-7DE3871FAE43}">
      <dgm:prSet/>
      <dgm:spPr/>
      <dgm:t>
        <a:bodyPr/>
        <a:lstStyle/>
        <a:p>
          <a:r>
            <a:rPr lang="en-US"/>
            <a:t>Expectations – Professionalism</a:t>
          </a:r>
        </a:p>
      </dgm:t>
    </dgm:pt>
    <dgm:pt modelId="{27598820-BF43-417D-BABA-5A96089EB081}" type="parTrans" cxnId="{4319C3F2-32A6-4637-BB53-649CD18729B1}">
      <dgm:prSet/>
      <dgm:spPr/>
      <dgm:t>
        <a:bodyPr/>
        <a:lstStyle/>
        <a:p>
          <a:endParaRPr lang="en-US"/>
        </a:p>
      </dgm:t>
    </dgm:pt>
    <dgm:pt modelId="{EE97AD43-62A5-4B59-8D46-6F901DB0125D}" type="sibTrans" cxnId="{4319C3F2-32A6-4637-BB53-649CD18729B1}">
      <dgm:prSet/>
      <dgm:spPr/>
      <dgm:t>
        <a:bodyPr/>
        <a:lstStyle/>
        <a:p>
          <a:endParaRPr lang="en-US"/>
        </a:p>
      </dgm:t>
    </dgm:pt>
    <dgm:pt modelId="{EDA678F5-DCA2-4211-8B73-8FBE30218253}">
      <dgm:prSet/>
      <dgm:spPr/>
      <dgm:t>
        <a:bodyPr/>
        <a:lstStyle/>
        <a:p>
          <a:r>
            <a:rPr lang="en-US"/>
            <a:t>Expectations – Academic</a:t>
          </a:r>
        </a:p>
      </dgm:t>
    </dgm:pt>
    <dgm:pt modelId="{B5ADEB85-3574-4536-BAD2-77DEF82F7AED}" type="parTrans" cxnId="{BAC2896D-1B6B-46E2-8879-D2005524B360}">
      <dgm:prSet/>
      <dgm:spPr/>
      <dgm:t>
        <a:bodyPr/>
        <a:lstStyle/>
        <a:p>
          <a:endParaRPr lang="en-US"/>
        </a:p>
      </dgm:t>
    </dgm:pt>
    <dgm:pt modelId="{16F0CA29-3D8C-4A90-8ED3-63D60EBD1B76}" type="sibTrans" cxnId="{BAC2896D-1B6B-46E2-8879-D2005524B360}">
      <dgm:prSet/>
      <dgm:spPr/>
      <dgm:t>
        <a:bodyPr/>
        <a:lstStyle/>
        <a:p>
          <a:endParaRPr lang="en-US"/>
        </a:p>
      </dgm:t>
    </dgm:pt>
    <dgm:pt modelId="{ED40BD26-0E4F-4EE3-B3DF-0357D0F66FFA}">
      <dgm:prSet phldr="0"/>
      <dgm:spPr/>
      <dgm:t>
        <a:bodyPr/>
        <a:lstStyle/>
        <a:p>
          <a:pPr rtl="0"/>
          <a:r>
            <a:rPr lang="en-US">
              <a:latin typeface="Gill Sans MT" panose="020B0502020104020203"/>
            </a:rPr>
            <a:t> Supports</a:t>
          </a:r>
          <a:endParaRPr lang="en-US"/>
        </a:p>
      </dgm:t>
    </dgm:pt>
    <dgm:pt modelId="{A79B9E1A-8426-4385-9E8E-AC7995922D9F}" type="parTrans" cxnId="{DF4ADA3D-CE23-418E-8742-EA17B8F0114B}">
      <dgm:prSet/>
      <dgm:spPr/>
      <dgm:t>
        <a:bodyPr/>
        <a:lstStyle/>
        <a:p>
          <a:endParaRPr lang="en-US"/>
        </a:p>
      </dgm:t>
    </dgm:pt>
    <dgm:pt modelId="{C4E982F1-D96B-4854-9F27-2D934F4C4657}" type="sibTrans" cxnId="{DF4ADA3D-CE23-418E-8742-EA17B8F0114B}">
      <dgm:prSet/>
      <dgm:spPr/>
      <dgm:t>
        <a:bodyPr/>
        <a:lstStyle/>
        <a:p>
          <a:endParaRPr lang="en-US"/>
        </a:p>
      </dgm:t>
    </dgm:pt>
    <dgm:pt modelId="{5DA31530-B333-4F4C-A2DF-1F51E7869907}">
      <dgm:prSet/>
      <dgm:spPr/>
      <dgm:t>
        <a:bodyPr/>
        <a:lstStyle/>
        <a:p>
          <a:r>
            <a:rPr lang="en-US"/>
            <a:t>Evaluations</a:t>
          </a:r>
        </a:p>
      </dgm:t>
    </dgm:pt>
    <dgm:pt modelId="{2337DE09-5890-4BC7-B249-F135756E5829}" type="parTrans" cxnId="{81257D98-90C1-49E5-83C0-650E34B0D989}">
      <dgm:prSet/>
      <dgm:spPr/>
      <dgm:t>
        <a:bodyPr/>
        <a:lstStyle/>
        <a:p>
          <a:endParaRPr lang="en-US"/>
        </a:p>
      </dgm:t>
    </dgm:pt>
    <dgm:pt modelId="{C4E4CD8B-B79D-41C3-AD4F-7791D63CF34F}" type="sibTrans" cxnId="{81257D98-90C1-49E5-83C0-650E34B0D989}">
      <dgm:prSet/>
      <dgm:spPr/>
      <dgm:t>
        <a:bodyPr/>
        <a:lstStyle/>
        <a:p>
          <a:endParaRPr lang="en-US"/>
        </a:p>
      </dgm:t>
    </dgm:pt>
    <dgm:pt modelId="{0D6D6EC6-C4CE-4381-9B03-85600043389A}">
      <dgm:prSet/>
      <dgm:spPr/>
      <dgm:t>
        <a:bodyPr/>
        <a:lstStyle/>
        <a:p>
          <a:r>
            <a:rPr lang="en-US"/>
            <a:t>Questions? </a:t>
          </a:r>
        </a:p>
      </dgm:t>
    </dgm:pt>
    <dgm:pt modelId="{2A849104-CA78-4AE4-9660-CD5F9A99CEB1}" type="parTrans" cxnId="{0752A9E7-0635-4618-A19A-D4141395A957}">
      <dgm:prSet/>
      <dgm:spPr/>
      <dgm:t>
        <a:bodyPr/>
        <a:lstStyle/>
        <a:p>
          <a:endParaRPr lang="en-US"/>
        </a:p>
      </dgm:t>
    </dgm:pt>
    <dgm:pt modelId="{793B432B-3685-440B-A6FE-C9D19B05B7D3}" type="sibTrans" cxnId="{0752A9E7-0635-4618-A19A-D4141395A957}">
      <dgm:prSet/>
      <dgm:spPr/>
      <dgm:t>
        <a:bodyPr/>
        <a:lstStyle/>
        <a:p>
          <a:endParaRPr lang="en-US"/>
        </a:p>
      </dgm:t>
    </dgm:pt>
    <dgm:pt modelId="{C4C9B985-D697-5D41-96B2-281FB1F9DE51}">
      <dgm:prSet/>
      <dgm:spPr/>
      <dgm:t>
        <a:bodyPr/>
        <a:lstStyle/>
        <a:p>
          <a:r>
            <a:rPr lang="en-US"/>
            <a:t>Tuition waivers</a:t>
          </a:r>
        </a:p>
      </dgm:t>
    </dgm:pt>
    <dgm:pt modelId="{1172F3A7-190E-9E46-9776-0869EED6A1B6}" type="parTrans" cxnId="{12C6D42D-051A-A34C-B470-C35DCA6D0B98}">
      <dgm:prSet/>
      <dgm:spPr/>
      <dgm:t>
        <a:bodyPr/>
        <a:lstStyle/>
        <a:p>
          <a:endParaRPr lang="en-US"/>
        </a:p>
      </dgm:t>
    </dgm:pt>
    <dgm:pt modelId="{89C4B5FB-D15D-8747-BB93-A352CB702A69}" type="sibTrans" cxnId="{12C6D42D-051A-A34C-B470-C35DCA6D0B98}">
      <dgm:prSet/>
      <dgm:spPr/>
      <dgm:t>
        <a:bodyPr/>
        <a:lstStyle/>
        <a:p>
          <a:endParaRPr lang="en-US"/>
        </a:p>
      </dgm:t>
    </dgm:pt>
    <dgm:pt modelId="{06617C1F-241B-DF4E-A19E-9EA89DB772A6}" type="pres">
      <dgm:prSet presAssocID="{95A2DCF9-2551-40F7-90C5-037149A0CA41}" presName="linear" presStyleCnt="0">
        <dgm:presLayoutVars>
          <dgm:animLvl val="lvl"/>
          <dgm:resizeHandles val="exact"/>
        </dgm:presLayoutVars>
      </dgm:prSet>
      <dgm:spPr/>
    </dgm:pt>
    <dgm:pt modelId="{2F97FC92-5E30-7C47-995C-5F27CAEDE332}" type="pres">
      <dgm:prSet presAssocID="{97A5276F-D54D-4264-8F15-A987A28A86B5}" presName="parentText" presStyleLbl="node1" presStyleIdx="0" presStyleCnt="8">
        <dgm:presLayoutVars>
          <dgm:chMax val="0"/>
          <dgm:bulletEnabled val="1"/>
        </dgm:presLayoutVars>
      </dgm:prSet>
      <dgm:spPr/>
    </dgm:pt>
    <dgm:pt modelId="{8D5E69B0-0734-A748-BD11-0912AB58EB37}" type="pres">
      <dgm:prSet presAssocID="{245B3C65-5F6E-4119-8A9B-DDD3EDA5E869}" presName="spacer" presStyleCnt="0"/>
      <dgm:spPr/>
    </dgm:pt>
    <dgm:pt modelId="{A4881711-30A1-3240-9886-07FD4FC3A99F}" type="pres">
      <dgm:prSet presAssocID="{4E123A53-6518-41EA-B009-987EB52DD6B0}" presName="parentText" presStyleLbl="node1" presStyleIdx="1" presStyleCnt="8">
        <dgm:presLayoutVars>
          <dgm:chMax val="0"/>
          <dgm:bulletEnabled val="1"/>
        </dgm:presLayoutVars>
      </dgm:prSet>
      <dgm:spPr/>
    </dgm:pt>
    <dgm:pt modelId="{FD1DE1DF-CD4C-FE47-9237-9345FEE09E86}" type="pres">
      <dgm:prSet presAssocID="{E03E15BE-55BA-44D5-BDAA-30A8E64299CC}" presName="spacer" presStyleCnt="0"/>
      <dgm:spPr/>
    </dgm:pt>
    <dgm:pt modelId="{A45A7F0F-D402-8F40-A598-05E0769540AC}" type="pres">
      <dgm:prSet presAssocID="{1F6DA394-4960-4CA4-96D1-7DE3871FAE43}" presName="parentText" presStyleLbl="node1" presStyleIdx="2" presStyleCnt="8">
        <dgm:presLayoutVars>
          <dgm:chMax val="0"/>
          <dgm:bulletEnabled val="1"/>
        </dgm:presLayoutVars>
      </dgm:prSet>
      <dgm:spPr/>
    </dgm:pt>
    <dgm:pt modelId="{62E98127-83DD-514B-B895-DD66385A1343}" type="pres">
      <dgm:prSet presAssocID="{EE97AD43-62A5-4B59-8D46-6F901DB0125D}" presName="spacer" presStyleCnt="0"/>
      <dgm:spPr/>
    </dgm:pt>
    <dgm:pt modelId="{22AB2C84-F072-9444-ABF6-34232F52371F}" type="pres">
      <dgm:prSet presAssocID="{EDA678F5-DCA2-4211-8B73-8FBE30218253}" presName="parentText" presStyleLbl="node1" presStyleIdx="3" presStyleCnt="8">
        <dgm:presLayoutVars>
          <dgm:chMax val="0"/>
          <dgm:bulletEnabled val="1"/>
        </dgm:presLayoutVars>
      </dgm:prSet>
      <dgm:spPr/>
    </dgm:pt>
    <dgm:pt modelId="{C578C06E-74E5-1444-B042-AA1C73ADA1A2}" type="pres">
      <dgm:prSet presAssocID="{16F0CA29-3D8C-4A90-8ED3-63D60EBD1B76}" presName="spacer" presStyleCnt="0"/>
      <dgm:spPr/>
    </dgm:pt>
    <dgm:pt modelId="{204D4E07-1E86-9347-A9B2-DF5A00AB3EB1}" type="pres">
      <dgm:prSet presAssocID="{ED40BD26-0E4F-4EE3-B3DF-0357D0F66FFA}" presName="parentText" presStyleLbl="node1" presStyleIdx="4" presStyleCnt="8">
        <dgm:presLayoutVars>
          <dgm:chMax val="0"/>
          <dgm:bulletEnabled val="1"/>
        </dgm:presLayoutVars>
      </dgm:prSet>
      <dgm:spPr/>
    </dgm:pt>
    <dgm:pt modelId="{67F6A7EC-DD3A-E848-9E54-7B1CC5F1844A}" type="pres">
      <dgm:prSet presAssocID="{C4E982F1-D96B-4854-9F27-2D934F4C4657}" presName="spacer" presStyleCnt="0"/>
      <dgm:spPr/>
    </dgm:pt>
    <dgm:pt modelId="{4D1CCF29-FF7A-2746-8AEC-10313DE4CE20}" type="pres">
      <dgm:prSet presAssocID="{5DA31530-B333-4F4C-A2DF-1F51E7869907}" presName="parentText" presStyleLbl="node1" presStyleIdx="5" presStyleCnt="8">
        <dgm:presLayoutVars>
          <dgm:chMax val="0"/>
          <dgm:bulletEnabled val="1"/>
        </dgm:presLayoutVars>
      </dgm:prSet>
      <dgm:spPr/>
    </dgm:pt>
    <dgm:pt modelId="{E8BBE634-9965-F040-8AF2-D044BD5413CE}" type="pres">
      <dgm:prSet presAssocID="{C4E4CD8B-B79D-41C3-AD4F-7791D63CF34F}" presName="spacer" presStyleCnt="0"/>
      <dgm:spPr/>
    </dgm:pt>
    <dgm:pt modelId="{14CC3F08-248D-254C-B419-DD8E7051F6A2}" type="pres">
      <dgm:prSet presAssocID="{C4C9B985-D697-5D41-96B2-281FB1F9DE51}" presName="parentText" presStyleLbl="node1" presStyleIdx="6" presStyleCnt="8">
        <dgm:presLayoutVars>
          <dgm:chMax val="0"/>
          <dgm:bulletEnabled val="1"/>
        </dgm:presLayoutVars>
      </dgm:prSet>
      <dgm:spPr/>
    </dgm:pt>
    <dgm:pt modelId="{465209A9-4AFE-C14C-99CF-C39551C839BA}" type="pres">
      <dgm:prSet presAssocID="{89C4B5FB-D15D-8747-BB93-A352CB702A69}" presName="spacer" presStyleCnt="0"/>
      <dgm:spPr/>
    </dgm:pt>
    <dgm:pt modelId="{C1E2B52A-34BA-1646-8C6C-0A3D315B3ABD}" type="pres">
      <dgm:prSet presAssocID="{0D6D6EC6-C4CE-4381-9B03-85600043389A}" presName="parentText" presStyleLbl="node1" presStyleIdx="7" presStyleCnt="8">
        <dgm:presLayoutVars>
          <dgm:chMax val="0"/>
          <dgm:bulletEnabled val="1"/>
        </dgm:presLayoutVars>
      </dgm:prSet>
      <dgm:spPr/>
    </dgm:pt>
  </dgm:ptLst>
  <dgm:cxnLst>
    <dgm:cxn modelId="{A8FE950C-3CDB-B14D-95FB-242A1F2F2AC8}" type="presOf" srcId="{5DA31530-B333-4F4C-A2DF-1F51E7869907}" destId="{4D1CCF29-FF7A-2746-8AEC-10313DE4CE20}" srcOrd="0" destOrd="0" presId="urn:microsoft.com/office/officeart/2005/8/layout/vList2"/>
    <dgm:cxn modelId="{55940018-9A9C-9A46-874B-D495A1AC92A3}" type="presOf" srcId="{EDA678F5-DCA2-4211-8B73-8FBE30218253}" destId="{22AB2C84-F072-9444-ABF6-34232F52371F}" srcOrd="0" destOrd="0" presId="urn:microsoft.com/office/officeart/2005/8/layout/vList2"/>
    <dgm:cxn modelId="{9EA8AA2B-6732-0E4A-A565-9172BD784922}" type="presOf" srcId="{1F6DA394-4960-4CA4-96D1-7DE3871FAE43}" destId="{A45A7F0F-D402-8F40-A598-05E0769540AC}" srcOrd="0" destOrd="0" presId="urn:microsoft.com/office/officeart/2005/8/layout/vList2"/>
    <dgm:cxn modelId="{298C762C-DFC6-764F-A329-4774E9B25D2C}" type="presOf" srcId="{C4C9B985-D697-5D41-96B2-281FB1F9DE51}" destId="{14CC3F08-248D-254C-B419-DD8E7051F6A2}" srcOrd="0" destOrd="0" presId="urn:microsoft.com/office/officeart/2005/8/layout/vList2"/>
    <dgm:cxn modelId="{1D3F022D-AFE9-6941-883F-14E2CA38DBCE}" type="presOf" srcId="{97A5276F-D54D-4264-8F15-A987A28A86B5}" destId="{2F97FC92-5E30-7C47-995C-5F27CAEDE332}" srcOrd="0" destOrd="0" presId="urn:microsoft.com/office/officeart/2005/8/layout/vList2"/>
    <dgm:cxn modelId="{12C6D42D-051A-A34C-B470-C35DCA6D0B98}" srcId="{95A2DCF9-2551-40F7-90C5-037149A0CA41}" destId="{C4C9B985-D697-5D41-96B2-281FB1F9DE51}" srcOrd="6" destOrd="0" parTransId="{1172F3A7-190E-9E46-9776-0869EED6A1B6}" sibTransId="{89C4B5FB-D15D-8747-BB93-A352CB702A69}"/>
    <dgm:cxn modelId="{DF4ADA3D-CE23-418E-8742-EA17B8F0114B}" srcId="{95A2DCF9-2551-40F7-90C5-037149A0CA41}" destId="{ED40BD26-0E4F-4EE3-B3DF-0357D0F66FFA}" srcOrd="4" destOrd="0" parTransId="{A79B9E1A-8426-4385-9E8E-AC7995922D9F}" sibTransId="{C4E982F1-D96B-4854-9F27-2D934F4C4657}"/>
    <dgm:cxn modelId="{BAC2896D-1B6B-46E2-8879-D2005524B360}" srcId="{95A2DCF9-2551-40F7-90C5-037149A0CA41}" destId="{EDA678F5-DCA2-4211-8B73-8FBE30218253}" srcOrd="3" destOrd="0" parTransId="{B5ADEB85-3574-4536-BAD2-77DEF82F7AED}" sibTransId="{16F0CA29-3D8C-4A90-8ED3-63D60EBD1B76}"/>
    <dgm:cxn modelId="{3147B97E-1284-C045-889C-05FA1131FEB2}" type="presOf" srcId="{ED40BD26-0E4F-4EE3-B3DF-0357D0F66FFA}" destId="{204D4E07-1E86-9347-A9B2-DF5A00AB3EB1}" srcOrd="0" destOrd="0" presId="urn:microsoft.com/office/officeart/2005/8/layout/vList2"/>
    <dgm:cxn modelId="{DADC388C-1083-4C3A-ACF7-113A2E2C4BB3}" srcId="{95A2DCF9-2551-40F7-90C5-037149A0CA41}" destId="{97A5276F-D54D-4264-8F15-A987A28A86B5}" srcOrd="0" destOrd="0" parTransId="{0A008DBE-B785-4062-9A9E-77D3FAA46ACE}" sibTransId="{245B3C65-5F6E-4119-8A9B-DDD3EDA5E869}"/>
    <dgm:cxn modelId="{81257D98-90C1-49E5-83C0-650E34B0D989}" srcId="{95A2DCF9-2551-40F7-90C5-037149A0CA41}" destId="{5DA31530-B333-4F4C-A2DF-1F51E7869907}" srcOrd="5" destOrd="0" parTransId="{2337DE09-5890-4BC7-B249-F135756E5829}" sibTransId="{C4E4CD8B-B79D-41C3-AD4F-7791D63CF34F}"/>
    <dgm:cxn modelId="{48FC03A0-C802-254A-8C6B-61717E57025D}" type="presOf" srcId="{0D6D6EC6-C4CE-4381-9B03-85600043389A}" destId="{C1E2B52A-34BA-1646-8C6C-0A3D315B3ABD}" srcOrd="0" destOrd="0" presId="urn:microsoft.com/office/officeart/2005/8/layout/vList2"/>
    <dgm:cxn modelId="{DC3E5EA8-6339-574B-9F86-2FEEF954A6CF}" type="presOf" srcId="{95A2DCF9-2551-40F7-90C5-037149A0CA41}" destId="{06617C1F-241B-DF4E-A19E-9EA89DB772A6}" srcOrd="0" destOrd="0" presId="urn:microsoft.com/office/officeart/2005/8/layout/vList2"/>
    <dgm:cxn modelId="{946B8DAE-D64B-429C-B234-6FEBCFC21151}" srcId="{95A2DCF9-2551-40F7-90C5-037149A0CA41}" destId="{4E123A53-6518-41EA-B009-987EB52DD6B0}" srcOrd="1" destOrd="0" parTransId="{5B6C8310-6D3F-4C32-AF24-0EEA9C8C2474}" sibTransId="{E03E15BE-55BA-44D5-BDAA-30A8E64299CC}"/>
    <dgm:cxn modelId="{B579EEE0-845F-FC41-B3E3-328F6F4487A7}" type="presOf" srcId="{4E123A53-6518-41EA-B009-987EB52DD6B0}" destId="{A4881711-30A1-3240-9886-07FD4FC3A99F}" srcOrd="0" destOrd="0" presId="urn:microsoft.com/office/officeart/2005/8/layout/vList2"/>
    <dgm:cxn modelId="{0752A9E7-0635-4618-A19A-D4141395A957}" srcId="{95A2DCF9-2551-40F7-90C5-037149A0CA41}" destId="{0D6D6EC6-C4CE-4381-9B03-85600043389A}" srcOrd="7" destOrd="0" parTransId="{2A849104-CA78-4AE4-9660-CD5F9A99CEB1}" sibTransId="{793B432B-3685-440B-A6FE-C9D19B05B7D3}"/>
    <dgm:cxn modelId="{4319C3F2-32A6-4637-BB53-649CD18729B1}" srcId="{95A2DCF9-2551-40F7-90C5-037149A0CA41}" destId="{1F6DA394-4960-4CA4-96D1-7DE3871FAE43}" srcOrd="2" destOrd="0" parTransId="{27598820-BF43-417D-BABA-5A96089EB081}" sibTransId="{EE97AD43-62A5-4B59-8D46-6F901DB0125D}"/>
    <dgm:cxn modelId="{15CA7EE3-6B3D-134C-8A0B-0153CC27AF0F}" type="presParOf" srcId="{06617C1F-241B-DF4E-A19E-9EA89DB772A6}" destId="{2F97FC92-5E30-7C47-995C-5F27CAEDE332}" srcOrd="0" destOrd="0" presId="urn:microsoft.com/office/officeart/2005/8/layout/vList2"/>
    <dgm:cxn modelId="{20504077-E3DF-8B4C-9C97-DCD31E56C738}" type="presParOf" srcId="{06617C1F-241B-DF4E-A19E-9EA89DB772A6}" destId="{8D5E69B0-0734-A748-BD11-0912AB58EB37}" srcOrd="1" destOrd="0" presId="urn:microsoft.com/office/officeart/2005/8/layout/vList2"/>
    <dgm:cxn modelId="{0B0E5F52-9649-2346-973A-08DF5207ACD7}" type="presParOf" srcId="{06617C1F-241B-DF4E-A19E-9EA89DB772A6}" destId="{A4881711-30A1-3240-9886-07FD4FC3A99F}" srcOrd="2" destOrd="0" presId="urn:microsoft.com/office/officeart/2005/8/layout/vList2"/>
    <dgm:cxn modelId="{F8CDA48F-E5C4-B043-8940-A9937EA7CCDE}" type="presParOf" srcId="{06617C1F-241B-DF4E-A19E-9EA89DB772A6}" destId="{FD1DE1DF-CD4C-FE47-9237-9345FEE09E86}" srcOrd="3" destOrd="0" presId="urn:microsoft.com/office/officeart/2005/8/layout/vList2"/>
    <dgm:cxn modelId="{76A67E96-6F9A-734C-AA7D-ABB971901053}" type="presParOf" srcId="{06617C1F-241B-DF4E-A19E-9EA89DB772A6}" destId="{A45A7F0F-D402-8F40-A598-05E0769540AC}" srcOrd="4" destOrd="0" presId="urn:microsoft.com/office/officeart/2005/8/layout/vList2"/>
    <dgm:cxn modelId="{5B019234-6C67-A244-8975-0CE642E66F80}" type="presParOf" srcId="{06617C1F-241B-DF4E-A19E-9EA89DB772A6}" destId="{62E98127-83DD-514B-B895-DD66385A1343}" srcOrd="5" destOrd="0" presId="urn:microsoft.com/office/officeart/2005/8/layout/vList2"/>
    <dgm:cxn modelId="{F64B6D50-C3E8-BC40-906D-ADF4CC27C908}" type="presParOf" srcId="{06617C1F-241B-DF4E-A19E-9EA89DB772A6}" destId="{22AB2C84-F072-9444-ABF6-34232F52371F}" srcOrd="6" destOrd="0" presId="urn:microsoft.com/office/officeart/2005/8/layout/vList2"/>
    <dgm:cxn modelId="{8E99F409-9529-8B43-B3F0-4EB32C43C032}" type="presParOf" srcId="{06617C1F-241B-DF4E-A19E-9EA89DB772A6}" destId="{C578C06E-74E5-1444-B042-AA1C73ADA1A2}" srcOrd="7" destOrd="0" presId="urn:microsoft.com/office/officeart/2005/8/layout/vList2"/>
    <dgm:cxn modelId="{9EE7E08E-E5A7-E247-970D-61544E6A6A3C}" type="presParOf" srcId="{06617C1F-241B-DF4E-A19E-9EA89DB772A6}" destId="{204D4E07-1E86-9347-A9B2-DF5A00AB3EB1}" srcOrd="8" destOrd="0" presId="urn:microsoft.com/office/officeart/2005/8/layout/vList2"/>
    <dgm:cxn modelId="{A7B5E5C8-F1D6-9B43-9C26-13183AE977CF}" type="presParOf" srcId="{06617C1F-241B-DF4E-A19E-9EA89DB772A6}" destId="{67F6A7EC-DD3A-E848-9E54-7B1CC5F1844A}" srcOrd="9" destOrd="0" presId="urn:microsoft.com/office/officeart/2005/8/layout/vList2"/>
    <dgm:cxn modelId="{BE5EE92E-210A-2147-8EB4-55A05B7E4CE2}" type="presParOf" srcId="{06617C1F-241B-DF4E-A19E-9EA89DB772A6}" destId="{4D1CCF29-FF7A-2746-8AEC-10313DE4CE20}" srcOrd="10" destOrd="0" presId="urn:microsoft.com/office/officeart/2005/8/layout/vList2"/>
    <dgm:cxn modelId="{6B858773-3774-9640-A057-0451D0516581}" type="presParOf" srcId="{06617C1F-241B-DF4E-A19E-9EA89DB772A6}" destId="{E8BBE634-9965-F040-8AF2-D044BD5413CE}" srcOrd="11" destOrd="0" presId="urn:microsoft.com/office/officeart/2005/8/layout/vList2"/>
    <dgm:cxn modelId="{6AB57B16-3CF8-4347-99CE-917F158AC3BC}" type="presParOf" srcId="{06617C1F-241B-DF4E-A19E-9EA89DB772A6}" destId="{14CC3F08-248D-254C-B419-DD8E7051F6A2}" srcOrd="12" destOrd="0" presId="urn:microsoft.com/office/officeart/2005/8/layout/vList2"/>
    <dgm:cxn modelId="{944EF8D5-46C7-3346-B40B-B85F01A17E04}" type="presParOf" srcId="{06617C1F-241B-DF4E-A19E-9EA89DB772A6}" destId="{465209A9-4AFE-C14C-99CF-C39551C839BA}" srcOrd="13" destOrd="0" presId="urn:microsoft.com/office/officeart/2005/8/layout/vList2"/>
    <dgm:cxn modelId="{58BD5BF4-139D-154A-B251-D42AFB7721D2}" type="presParOf" srcId="{06617C1F-241B-DF4E-A19E-9EA89DB772A6}" destId="{C1E2B52A-34BA-1646-8C6C-0A3D315B3ABD}" srcOrd="1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97FC92-5E30-7C47-995C-5F27CAEDE332}">
      <dsp:nvSpPr>
        <dsp:cNvPr id="0" name=""/>
        <dsp:cNvSpPr/>
      </dsp:nvSpPr>
      <dsp:spPr>
        <a:xfrm>
          <a:off x="0" y="25339"/>
          <a:ext cx="5607050" cy="551655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Welcome</a:t>
          </a:r>
        </a:p>
      </dsp:txBody>
      <dsp:txXfrm>
        <a:off x="26930" y="52269"/>
        <a:ext cx="5553190" cy="497795"/>
      </dsp:txXfrm>
    </dsp:sp>
    <dsp:sp modelId="{A4881711-30A1-3240-9886-07FD4FC3A99F}">
      <dsp:nvSpPr>
        <dsp:cNvPr id="0" name=""/>
        <dsp:cNvSpPr/>
      </dsp:nvSpPr>
      <dsp:spPr>
        <a:xfrm>
          <a:off x="0" y="643234"/>
          <a:ext cx="5607050" cy="551655"/>
        </a:xfrm>
        <a:prstGeom prst="roundRect">
          <a:avLst/>
        </a:prstGeom>
        <a:gradFill rotWithShape="0">
          <a:gsLst>
            <a:gs pos="0">
              <a:schemeClr val="accent2">
                <a:hueOff val="-1478841"/>
                <a:satOff val="6551"/>
                <a:lumOff val="-2409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1478841"/>
                <a:satOff val="6551"/>
                <a:lumOff val="-2409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1478841"/>
                <a:satOff val="6551"/>
                <a:lumOff val="-2409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Course sequence</a:t>
          </a:r>
        </a:p>
      </dsp:txBody>
      <dsp:txXfrm>
        <a:off x="26930" y="670164"/>
        <a:ext cx="5553190" cy="497795"/>
      </dsp:txXfrm>
    </dsp:sp>
    <dsp:sp modelId="{A45A7F0F-D402-8F40-A598-05E0769540AC}">
      <dsp:nvSpPr>
        <dsp:cNvPr id="0" name=""/>
        <dsp:cNvSpPr/>
      </dsp:nvSpPr>
      <dsp:spPr>
        <a:xfrm>
          <a:off x="0" y="1261129"/>
          <a:ext cx="5607050" cy="551655"/>
        </a:xfrm>
        <a:prstGeom prst="roundRect">
          <a:avLst/>
        </a:prstGeom>
        <a:gradFill rotWithShape="0">
          <a:gsLst>
            <a:gs pos="0">
              <a:schemeClr val="accent2">
                <a:hueOff val="-2957682"/>
                <a:satOff val="13103"/>
                <a:lumOff val="-4818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2957682"/>
                <a:satOff val="13103"/>
                <a:lumOff val="-4818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2957682"/>
                <a:satOff val="13103"/>
                <a:lumOff val="-4818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Expectations – Professionalism</a:t>
          </a:r>
        </a:p>
      </dsp:txBody>
      <dsp:txXfrm>
        <a:off x="26930" y="1288059"/>
        <a:ext cx="5553190" cy="497795"/>
      </dsp:txXfrm>
    </dsp:sp>
    <dsp:sp modelId="{22AB2C84-F072-9444-ABF6-34232F52371F}">
      <dsp:nvSpPr>
        <dsp:cNvPr id="0" name=""/>
        <dsp:cNvSpPr/>
      </dsp:nvSpPr>
      <dsp:spPr>
        <a:xfrm>
          <a:off x="0" y="1879024"/>
          <a:ext cx="5607050" cy="551655"/>
        </a:xfrm>
        <a:prstGeom prst="roundRect">
          <a:avLst/>
        </a:prstGeom>
        <a:gradFill rotWithShape="0">
          <a:gsLst>
            <a:gs pos="0">
              <a:schemeClr val="accent2">
                <a:hueOff val="-4436523"/>
                <a:satOff val="19654"/>
                <a:lumOff val="-7227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4436523"/>
                <a:satOff val="19654"/>
                <a:lumOff val="-7227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4436523"/>
                <a:satOff val="19654"/>
                <a:lumOff val="-7227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Expectations – Academic</a:t>
          </a:r>
        </a:p>
      </dsp:txBody>
      <dsp:txXfrm>
        <a:off x="26930" y="1905954"/>
        <a:ext cx="5553190" cy="497795"/>
      </dsp:txXfrm>
    </dsp:sp>
    <dsp:sp modelId="{204D4E07-1E86-9347-A9B2-DF5A00AB3EB1}">
      <dsp:nvSpPr>
        <dsp:cNvPr id="0" name=""/>
        <dsp:cNvSpPr/>
      </dsp:nvSpPr>
      <dsp:spPr>
        <a:xfrm>
          <a:off x="0" y="2496920"/>
          <a:ext cx="5607050" cy="551655"/>
        </a:xfrm>
        <a:prstGeom prst="roundRect">
          <a:avLst/>
        </a:prstGeom>
        <a:gradFill rotWithShape="0">
          <a:gsLst>
            <a:gs pos="0">
              <a:schemeClr val="accent2">
                <a:hueOff val="-5915365"/>
                <a:satOff val="26205"/>
                <a:lumOff val="-9637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5915365"/>
                <a:satOff val="26205"/>
                <a:lumOff val="-9637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5915365"/>
                <a:satOff val="26205"/>
                <a:lumOff val="-9637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>
              <a:latin typeface="Gill Sans MT" panose="020B0502020104020203"/>
            </a:rPr>
            <a:t> Supports</a:t>
          </a:r>
          <a:endParaRPr lang="en-US" sz="2300" kern="1200"/>
        </a:p>
      </dsp:txBody>
      <dsp:txXfrm>
        <a:off x="26930" y="2523850"/>
        <a:ext cx="5553190" cy="497795"/>
      </dsp:txXfrm>
    </dsp:sp>
    <dsp:sp modelId="{4D1CCF29-FF7A-2746-8AEC-10313DE4CE20}">
      <dsp:nvSpPr>
        <dsp:cNvPr id="0" name=""/>
        <dsp:cNvSpPr/>
      </dsp:nvSpPr>
      <dsp:spPr>
        <a:xfrm>
          <a:off x="0" y="3114815"/>
          <a:ext cx="5607050" cy="551655"/>
        </a:xfrm>
        <a:prstGeom prst="roundRect">
          <a:avLst/>
        </a:prstGeom>
        <a:gradFill rotWithShape="0">
          <a:gsLst>
            <a:gs pos="0">
              <a:schemeClr val="accent2">
                <a:hueOff val="-7394206"/>
                <a:satOff val="32756"/>
                <a:lumOff val="-12046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7394206"/>
                <a:satOff val="32756"/>
                <a:lumOff val="-12046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7394206"/>
                <a:satOff val="32756"/>
                <a:lumOff val="-12046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Evaluations</a:t>
          </a:r>
        </a:p>
      </dsp:txBody>
      <dsp:txXfrm>
        <a:off x="26930" y="3141745"/>
        <a:ext cx="5553190" cy="497795"/>
      </dsp:txXfrm>
    </dsp:sp>
    <dsp:sp modelId="{14CC3F08-248D-254C-B419-DD8E7051F6A2}">
      <dsp:nvSpPr>
        <dsp:cNvPr id="0" name=""/>
        <dsp:cNvSpPr/>
      </dsp:nvSpPr>
      <dsp:spPr>
        <a:xfrm>
          <a:off x="0" y="3732710"/>
          <a:ext cx="5607050" cy="551655"/>
        </a:xfrm>
        <a:prstGeom prst="roundRect">
          <a:avLst/>
        </a:prstGeom>
        <a:gradFill rotWithShape="0">
          <a:gsLst>
            <a:gs pos="0">
              <a:schemeClr val="accent2">
                <a:hueOff val="-8873047"/>
                <a:satOff val="39308"/>
                <a:lumOff val="-14455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8873047"/>
                <a:satOff val="39308"/>
                <a:lumOff val="-14455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8873047"/>
                <a:satOff val="39308"/>
                <a:lumOff val="-14455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Tuition waivers</a:t>
          </a:r>
        </a:p>
      </dsp:txBody>
      <dsp:txXfrm>
        <a:off x="26930" y="3759640"/>
        <a:ext cx="5553190" cy="497795"/>
      </dsp:txXfrm>
    </dsp:sp>
    <dsp:sp modelId="{C1E2B52A-34BA-1646-8C6C-0A3D315B3ABD}">
      <dsp:nvSpPr>
        <dsp:cNvPr id="0" name=""/>
        <dsp:cNvSpPr/>
      </dsp:nvSpPr>
      <dsp:spPr>
        <a:xfrm>
          <a:off x="0" y="4350605"/>
          <a:ext cx="5607050" cy="551655"/>
        </a:xfrm>
        <a:prstGeom prst="roundRect">
          <a:avLst/>
        </a:prstGeom>
        <a:gradFill rotWithShape="0">
          <a:gsLst>
            <a:gs pos="0">
              <a:schemeClr val="accent2">
                <a:hueOff val="-10351888"/>
                <a:satOff val="45859"/>
                <a:lumOff val="-16864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10351888"/>
                <a:satOff val="45859"/>
                <a:lumOff val="-16864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10351888"/>
                <a:satOff val="45859"/>
                <a:lumOff val="-16864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Questions? </a:t>
          </a:r>
        </a:p>
      </dsp:txBody>
      <dsp:txXfrm>
        <a:off x="26930" y="4377535"/>
        <a:ext cx="5553190" cy="4977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1/10/2023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1/10/2023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1/10/2023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1/10/2023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1/10/2023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1/10/2023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1/10/2023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cote.illinois.edu/cote-portal-access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cote.illinois.edu/cooperating-personnel-supervisors/cp-tuition-fee-waivers" TargetMode="External"/><Relationship Id="rId2" Type="http://schemas.openxmlformats.org/officeDocument/2006/relationships/hyperlink" Target="mailto:cote-waivers@illinois.edu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cote.illinois.edu/cote-portal-access" TargetMode="External"/><Relationship Id="rId2" Type="http://schemas.openxmlformats.org/officeDocument/2006/relationships/hyperlink" Target="https://sce.education.illinois.edu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Stalbott@illinois.edu" TargetMode="External"/><Relationship Id="rId4" Type="http://schemas.openxmlformats.org/officeDocument/2006/relationships/hyperlink" Target="mailto:caraknox@illinois.edu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sce.education.illinois.edu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/>
              <a:t>Cooperating teacher orientation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/>
              <a:t>Spring 2023</a:t>
            </a:r>
          </a:p>
          <a:p>
            <a:r>
              <a:rPr lang="en-US"/>
              <a:t>EDPR 250</a:t>
            </a:r>
          </a:p>
          <a:p>
            <a:r>
              <a:rPr lang="en-US"/>
              <a:t>Year 1 Elementary Candidates</a:t>
            </a:r>
          </a:p>
        </p:txBody>
      </p:sp>
    </p:spTree>
    <p:extLst>
      <p:ext uri="{BB962C8B-B14F-4D97-AF65-F5344CB8AC3E}">
        <p14:creationId xmlns:p14="http://schemas.microsoft.com/office/powerpoint/2010/main" val="11944402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49BCE2-94A7-DBA4-8970-395A1026A6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evaluations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49DF30-FA1D-BCED-E1CE-0BFDFDE371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Observation feedback</a:t>
            </a:r>
          </a:p>
          <a:p>
            <a:r>
              <a:rPr lang="en-US"/>
              <a:t>Final</a:t>
            </a:r>
          </a:p>
          <a:p>
            <a:pPr lvl="1"/>
            <a:r>
              <a:rPr lang="en-US"/>
              <a:t>Portal: </a:t>
            </a:r>
            <a:r>
              <a:rPr lang="en-US">
                <a:ea typeface="+mn-lt"/>
                <a:cs typeface="+mn-lt"/>
                <a:hlinkClick r:id="rId2"/>
              </a:rPr>
              <a:t>https://cote.illinois.edu/cote-portal-access</a:t>
            </a:r>
            <a:endParaRPr lang="en-US"/>
          </a:p>
          <a:p>
            <a:endParaRPr lang="en-US"/>
          </a:p>
          <a:p>
            <a:r>
              <a:rPr lang="en-US"/>
              <a:t>Support plans</a:t>
            </a:r>
          </a:p>
        </p:txBody>
      </p:sp>
    </p:spTree>
    <p:extLst>
      <p:ext uri="{BB962C8B-B14F-4D97-AF65-F5344CB8AC3E}">
        <p14:creationId xmlns:p14="http://schemas.microsoft.com/office/powerpoint/2010/main" val="11848961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C5A4FA-6BD2-8D55-B30B-AF14092474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supports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12C1CD-46D6-4461-E07B-E51CC0476D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Disposition Concern Form</a:t>
            </a:r>
          </a:p>
          <a:p>
            <a:endParaRPr lang="en-US"/>
          </a:p>
          <a:p>
            <a:r>
              <a:rPr lang="en-US"/>
              <a:t>Remediation Plan</a:t>
            </a:r>
          </a:p>
          <a:p>
            <a:endParaRPr lang="en-US"/>
          </a:p>
          <a:p>
            <a:r>
              <a:rPr lang="en-US"/>
              <a:t>Professional Growth Plan</a:t>
            </a:r>
          </a:p>
        </p:txBody>
      </p:sp>
    </p:spTree>
    <p:extLst>
      <p:ext uri="{BB962C8B-B14F-4D97-AF65-F5344CB8AC3E}">
        <p14:creationId xmlns:p14="http://schemas.microsoft.com/office/powerpoint/2010/main" val="5617938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iagram&#10;&#10;Description automatically generated">
            <a:extLst>
              <a:ext uri="{FF2B5EF4-FFF2-40B4-BE49-F238E27FC236}">
                <a16:creationId xmlns:a16="http://schemas.microsoft.com/office/drawing/2014/main" id="{06EF1D93-419B-C6BC-FDEC-8CB6932050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1788" y="64456"/>
            <a:ext cx="9938137" cy="6729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69494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99313F-7BF8-DE6F-37C7-0A4260B884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Immediate actions to welcome your candidates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695A04-12FB-5A8B-5EB1-F127EAE95F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en-US"/>
              <a:t>Exchange contact information (set boundaries!)</a:t>
            </a:r>
          </a:p>
          <a:p>
            <a:r>
              <a:rPr lang="en-US"/>
              <a:t>Show them where to put their belongings</a:t>
            </a:r>
          </a:p>
          <a:p>
            <a:r>
              <a:rPr lang="en-US"/>
              <a:t>Tour the school</a:t>
            </a:r>
          </a:p>
          <a:p>
            <a:r>
              <a:rPr lang="en-US"/>
              <a:t>Introduce them to staff</a:t>
            </a:r>
          </a:p>
          <a:p>
            <a:r>
              <a:rPr lang="en-US"/>
              <a:t>Teach them to access your online curriculum and classroom</a:t>
            </a:r>
          </a:p>
          <a:p>
            <a:r>
              <a:rPr lang="en-US"/>
              <a:t>Ask them to plan to introduce themselves to the students in a creative way</a:t>
            </a:r>
          </a:p>
          <a:p>
            <a:r>
              <a:rPr lang="en-US"/>
              <a:t>Post their name on the board</a:t>
            </a:r>
          </a:p>
          <a:p>
            <a:r>
              <a:rPr lang="en-US"/>
              <a:t>Be clear and specific about what you would like them to do. They should be active, helpful, and engaged!</a:t>
            </a:r>
          </a:p>
        </p:txBody>
      </p:sp>
    </p:spTree>
    <p:extLst>
      <p:ext uri="{BB962C8B-B14F-4D97-AF65-F5344CB8AC3E}">
        <p14:creationId xmlns:p14="http://schemas.microsoft.com/office/powerpoint/2010/main" val="24157437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B1E7B-E304-E5BF-274B-0FAB62A559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Tuition waivers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947D2F-35F5-A765-9A0E-A90D5DEECF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Non-degree vs. Master’s/Endorsement/Doctoral</a:t>
            </a:r>
          </a:p>
          <a:p>
            <a:endParaRPr lang="en-US"/>
          </a:p>
          <a:p>
            <a:r>
              <a:rPr lang="en-US"/>
              <a:t>Contact Council on Teacher Education with questions! </a:t>
            </a:r>
          </a:p>
          <a:p>
            <a:pPr lvl="1"/>
            <a:r>
              <a:rPr lang="en-US" u="sng">
                <a:ea typeface="+mn-lt"/>
                <a:cs typeface="+mn-lt"/>
                <a:hlinkClick r:id="rId2"/>
              </a:rPr>
              <a:t>cote-waivers@illinois.edu</a:t>
            </a:r>
            <a:endParaRPr lang="en-US"/>
          </a:p>
          <a:p>
            <a:pPr lvl="1"/>
            <a:r>
              <a:rPr lang="en-US">
                <a:ea typeface="+mn-lt"/>
                <a:cs typeface="+mn-lt"/>
                <a:hlinkClick r:id="rId3"/>
              </a:rPr>
              <a:t>https://cote.illinois.edu/cooperating-personnel-supervisors/cp-tuition-fee-waivers</a:t>
            </a:r>
            <a:endParaRPr lang="en-US" u="sng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3275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98A75F-0FA6-E721-8153-0E1268517F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BC36FC-1B83-D76A-39B8-BFEEBF7526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SCE: </a:t>
            </a:r>
            <a:r>
              <a:rPr lang="en-US">
                <a:ea typeface="+mn-lt"/>
                <a:cs typeface="+mn-lt"/>
                <a:hlinkClick r:id="rId2"/>
              </a:rPr>
              <a:t>https://sce.education.illinois.edu/</a:t>
            </a:r>
            <a:endParaRPr lang="en-US">
              <a:ea typeface="+mn-lt"/>
              <a:cs typeface="+mn-lt"/>
            </a:endParaRPr>
          </a:p>
          <a:p>
            <a:pPr lvl="1"/>
            <a:r>
              <a:rPr lang="en-US">
                <a:ea typeface="+mn-lt"/>
                <a:cs typeface="+mn-lt"/>
              </a:rPr>
              <a:t>Professional Behavior Checklist</a:t>
            </a:r>
          </a:p>
          <a:p>
            <a:pPr lvl="1"/>
            <a:r>
              <a:rPr lang="en-US">
                <a:ea typeface="+mn-lt"/>
                <a:cs typeface="+mn-lt"/>
              </a:rPr>
              <a:t>Syllabus</a:t>
            </a:r>
            <a:endParaRPr lang="en-US"/>
          </a:p>
          <a:p>
            <a:r>
              <a:rPr lang="en-US"/>
              <a:t>Portal: </a:t>
            </a:r>
            <a:r>
              <a:rPr lang="en-US">
                <a:ea typeface="+mn-lt"/>
                <a:cs typeface="+mn-lt"/>
                <a:hlinkClick r:id="rId3"/>
              </a:rPr>
              <a:t>https://cote.illinois.edu/cote-portal-access</a:t>
            </a:r>
            <a:endParaRPr lang="en-US"/>
          </a:p>
          <a:p>
            <a:r>
              <a:rPr lang="en-US"/>
              <a:t>Email Cara or Sue directly: </a:t>
            </a:r>
          </a:p>
          <a:p>
            <a:pPr lvl="1"/>
            <a:r>
              <a:rPr lang="en-US">
                <a:hlinkClick r:id="rId4"/>
              </a:rPr>
              <a:t>caraknox@illinois.edu</a:t>
            </a:r>
          </a:p>
          <a:p>
            <a:pPr lvl="1"/>
            <a:r>
              <a:rPr lang="en-US">
                <a:hlinkClick r:id="rId5"/>
              </a:rPr>
              <a:t>stalbott@illinois.edu</a:t>
            </a:r>
            <a:endParaRPr lang="en-US"/>
          </a:p>
          <a:p>
            <a:pPr lvl="1"/>
            <a:endParaRPr lang="en-US"/>
          </a:p>
          <a:p>
            <a:endParaRPr lang="en-US"/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2257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22F724-472E-7B07-4B5F-59E1BBB1B1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It's never too soon.....</a:t>
            </a:r>
            <a:br>
              <a:rPr lang="en-US"/>
            </a:br>
            <a:r>
              <a:rPr lang="en-US" sz="1400"/>
              <a:t>AY 2023-2024 application will be available February 14!</a:t>
            </a:r>
          </a:p>
        </p:txBody>
      </p:sp>
      <p:pic>
        <p:nvPicPr>
          <p:cNvPr id="4" name="Picture 4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2E6DB91D-BE49-92CB-DDF1-806A29275CB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05288" y="2638044"/>
            <a:ext cx="6381425" cy="3101983"/>
          </a:xfrm>
        </p:spPr>
      </p:pic>
    </p:spTree>
    <p:extLst>
      <p:ext uri="{BB962C8B-B14F-4D97-AF65-F5344CB8AC3E}">
        <p14:creationId xmlns:p14="http://schemas.microsoft.com/office/powerpoint/2010/main" val="24196818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871B0D-938D-3E1B-6299-EFFE23AA27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Questions?</a:t>
            </a:r>
          </a:p>
        </p:txBody>
      </p:sp>
      <p:pic>
        <p:nvPicPr>
          <p:cNvPr id="4" name="Graphic 4" descr="Help with solid fill">
            <a:extLst>
              <a:ext uri="{FF2B5EF4-FFF2-40B4-BE49-F238E27FC236}">
                <a16:creationId xmlns:a16="http://schemas.microsoft.com/office/drawing/2014/main" id="{CD01EC8C-51E3-55B8-FF77-7F147643CC7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12454" y="2612208"/>
            <a:ext cx="2762468" cy="2762468"/>
          </a:xfrm>
        </p:spPr>
      </p:pic>
    </p:spTree>
    <p:extLst>
      <p:ext uri="{BB962C8B-B14F-4D97-AF65-F5344CB8AC3E}">
        <p14:creationId xmlns:p14="http://schemas.microsoft.com/office/powerpoint/2010/main" val="553221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93F0ADB5-A0B4-4B01-A8C4-FDC34CE22B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A6D0FDE-0241-4C21-A720-A694753582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1D1A259-97B7-DD06-D607-3A4C64A1F6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2681103"/>
            <a:ext cx="3363974" cy="1495794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txBody>
          <a:bodyPr wrap="square">
            <a:normAutofit/>
          </a:bodyPr>
          <a:lstStyle/>
          <a:p>
            <a:r>
              <a:rPr lang="en-US">
                <a:solidFill>
                  <a:schemeClr val="bg1"/>
                </a:solidFill>
              </a:rPr>
              <a:t>agenda</a:t>
            </a:r>
          </a:p>
        </p:txBody>
      </p:sp>
      <p:graphicFrame>
        <p:nvGraphicFramePr>
          <p:cNvPr id="14" name="Content Placeholder 2">
            <a:extLst>
              <a:ext uri="{FF2B5EF4-FFF2-40B4-BE49-F238E27FC236}">
                <a16:creationId xmlns:a16="http://schemas.microsoft.com/office/drawing/2014/main" id="{F2D00261-9D69-B10A-8701-F278B164289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2478339"/>
              </p:ext>
            </p:extLst>
          </p:nvPr>
        </p:nvGraphicFramePr>
        <p:xfrm>
          <a:off x="5619750" y="965200"/>
          <a:ext cx="5607050" cy="4927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838626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127735-025E-0758-3C31-03553C79F9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Welcome!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A7FA44-9ED0-128A-1499-EC26AAE179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en-US"/>
          </a:p>
          <a:p>
            <a:r>
              <a:rPr lang="en-US"/>
              <a:t>Introductions</a:t>
            </a:r>
          </a:p>
          <a:p>
            <a:pPr lvl="1"/>
            <a:r>
              <a:rPr lang="en-US"/>
              <a:t>Sue Talbott, Clinical Experiences Specialist</a:t>
            </a:r>
          </a:p>
          <a:p>
            <a:pPr lvl="1"/>
            <a:r>
              <a:rPr lang="en-US"/>
              <a:t>Lynn Burdick, Elementary Program Coordinator</a:t>
            </a:r>
          </a:p>
          <a:p>
            <a:pPr lvl="1"/>
            <a:endParaRPr lang="en-US"/>
          </a:p>
          <a:p>
            <a:r>
              <a:rPr lang="en-US"/>
              <a:t>Share a winter break highlight in the chat!</a:t>
            </a:r>
          </a:p>
        </p:txBody>
      </p:sp>
    </p:spTree>
    <p:extLst>
      <p:ext uri="{BB962C8B-B14F-4D97-AF65-F5344CB8AC3E}">
        <p14:creationId xmlns:p14="http://schemas.microsoft.com/office/powerpoint/2010/main" val="10149563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4BD559-8D4B-2C1E-84BB-E77FA0A19C4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Courses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CA4A21-9E13-D52B-4300-12775B2A8F4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ctr">
            <a:normAutofit lnSpcReduction="10000"/>
          </a:bodyPr>
          <a:lstStyle/>
          <a:p>
            <a:pPr marL="285750" indent="-285750">
              <a:lnSpc>
                <a:spcPct val="90000"/>
              </a:lnSpc>
            </a:pPr>
            <a:r>
              <a:rPr lang="en-US" sz="1500">
                <a:solidFill>
                  <a:schemeClr val="tx1">
                    <a:lumMod val="75000"/>
                    <a:lumOff val="25000"/>
                  </a:schemeClr>
                </a:solidFill>
              </a:rPr>
              <a:t>Intro to Teaching</a:t>
            </a:r>
            <a:endParaRPr lang="en-US" sz="1500" b="1" u="sng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>
              <a:lnSpc>
                <a:spcPct val="90000"/>
              </a:lnSpc>
            </a:pPr>
            <a:r>
              <a:rPr lang="en-US" sz="1500">
                <a:solidFill>
                  <a:schemeClr val="tx1">
                    <a:lumMod val="75000"/>
                    <a:lumOff val="25000"/>
                  </a:schemeClr>
                </a:solidFill>
              </a:rPr>
              <a:t>Children's Literature</a:t>
            </a:r>
            <a:endParaRPr lang="en-US" sz="1500" b="1" u="sng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>
              <a:lnSpc>
                <a:spcPct val="90000"/>
              </a:lnSpc>
            </a:pPr>
            <a:r>
              <a:rPr lang="en-US" sz="1500">
                <a:solidFill>
                  <a:schemeClr val="tx1">
                    <a:lumMod val="75000"/>
                    <a:lumOff val="25000"/>
                  </a:schemeClr>
                </a:solidFill>
              </a:rPr>
              <a:t>Methods</a:t>
            </a:r>
            <a:endParaRPr lang="en-US" sz="1500" b="1" u="sng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2">
              <a:lnSpc>
                <a:spcPct val="90000"/>
              </a:lnSpc>
            </a:pPr>
            <a:r>
              <a:rPr lang="en-US" sz="1500">
                <a:solidFill>
                  <a:schemeClr val="tx1">
                    <a:lumMod val="75000"/>
                    <a:lumOff val="25000"/>
                  </a:schemeClr>
                </a:solidFill>
              </a:rPr>
              <a:t>Math</a:t>
            </a:r>
          </a:p>
          <a:p>
            <a:pPr lvl="2">
              <a:lnSpc>
                <a:spcPct val="90000"/>
              </a:lnSpc>
            </a:pPr>
            <a:r>
              <a:rPr lang="en-US" sz="1500">
                <a:solidFill>
                  <a:schemeClr val="tx1">
                    <a:lumMod val="75000"/>
                    <a:lumOff val="25000"/>
                  </a:schemeClr>
                </a:solidFill>
              </a:rPr>
              <a:t>Language Arts – Part 1</a:t>
            </a:r>
          </a:p>
          <a:p>
            <a:pPr lvl="2">
              <a:lnSpc>
                <a:spcPct val="90000"/>
              </a:lnSpc>
            </a:pPr>
            <a:r>
              <a:rPr lang="en-US" sz="1500">
                <a:solidFill>
                  <a:schemeClr val="tx1">
                    <a:lumMod val="75000"/>
                    <a:lumOff val="25000"/>
                  </a:schemeClr>
                </a:solidFill>
              </a:rPr>
              <a:t>Science</a:t>
            </a:r>
          </a:p>
          <a:p>
            <a:pPr lvl="2">
              <a:lnSpc>
                <a:spcPct val="90000"/>
              </a:lnSpc>
            </a:pPr>
            <a:r>
              <a:rPr lang="en-US" sz="1500">
                <a:solidFill>
                  <a:schemeClr val="tx1">
                    <a:lumMod val="75000"/>
                    <a:lumOff val="25000"/>
                  </a:schemeClr>
                </a:solidFill>
              </a:rPr>
              <a:t>Social studies</a:t>
            </a:r>
          </a:p>
          <a:p>
            <a:pPr lvl="2">
              <a:lnSpc>
                <a:spcPct val="90000"/>
              </a:lnSpc>
            </a:pPr>
            <a:r>
              <a:rPr lang="en-US" sz="1500">
                <a:solidFill>
                  <a:schemeClr val="tx1">
                    <a:lumMod val="75000"/>
                    <a:lumOff val="25000"/>
                  </a:schemeClr>
                </a:solidFill>
              </a:rPr>
              <a:t>Music/Art/Dance</a:t>
            </a:r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2">
              <a:lnSpc>
                <a:spcPct val="90000"/>
              </a:lnSpc>
            </a:pPr>
            <a:endParaRPr lang="en-US" sz="15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37D1DF8-4198-3F7C-7318-0C5697197CCB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/>
              <a:t>Fall</a:t>
            </a:r>
          </a:p>
          <a:p>
            <a:pPr lvl="1"/>
            <a:r>
              <a:rPr lang="en-US"/>
              <a:t>3 hours per week</a:t>
            </a:r>
          </a:p>
          <a:p>
            <a:endParaRPr lang="en-US"/>
          </a:p>
          <a:p>
            <a:r>
              <a:rPr lang="en-US">
                <a:highlight>
                  <a:srgbClr val="FFFF00"/>
                </a:highlight>
              </a:rPr>
              <a:t>Spring</a:t>
            </a:r>
          </a:p>
          <a:p>
            <a:pPr lvl="1"/>
            <a:r>
              <a:rPr lang="en-US">
                <a:highlight>
                  <a:srgbClr val="FFFF00"/>
                </a:highlight>
              </a:rPr>
              <a:t>1 full day per week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28ED965-308A-A269-8FCB-E9D41A2C393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/>
              <a:t>Placements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AA9BCE1-EBF4-E515-D413-C04C4CED3938}"/>
              </a:ext>
            </a:extLst>
          </p:cNvPr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accent2"/>
          </a:solidFill>
          <a:ln w="190500" cap="sq" cmpd="thinThick">
            <a:solidFill>
              <a:schemeClr val="accent2"/>
            </a:solidFill>
            <a:miter lim="800000"/>
          </a:ln>
        </p:spPr>
        <p:txBody>
          <a:bodyPr wrap="square" anchor="ctr">
            <a:normAutofit/>
          </a:bodyPr>
          <a:lstStyle/>
          <a:p>
            <a:r>
              <a:rPr lang="en-US" sz="3200">
                <a:solidFill>
                  <a:srgbClr val="FFFFFF"/>
                </a:solidFill>
              </a:rPr>
              <a:t>Course sequence –year 1</a:t>
            </a:r>
          </a:p>
        </p:txBody>
      </p:sp>
    </p:spTree>
    <p:extLst>
      <p:ext uri="{BB962C8B-B14F-4D97-AF65-F5344CB8AC3E}">
        <p14:creationId xmlns:p14="http://schemas.microsoft.com/office/powerpoint/2010/main" val="28845753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4BD559-8D4B-2C1E-84BB-E77FA0A19C4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Courses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CA4A21-9E13-D52B-4300-12775B2A8F4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 marL="285750" indent="-285750">
              <a:lnSpc>
                <a:spcPct val="90000"/>
              </a:lnSpc>
            </a:pPr>
            <a:r>
              <a:rPr lang="en-US" sz="1500">
                <a:solidFill>
                  <a:schemeClr val="tx1">
                    <a:lumMod val="75000"/>
                    <a:lumOff val="25000"/>
                  </a:schemeClr>
                </a:solidFill>
              </a:rPr>
              <a:t>Special Education</a:t>
            </a:r>
          </a:p>
          <a:p>
            <a:pPr marL="285750" indent="-285750">
              <a:lnSpc>
                <a:spcPct val="90000"/>
              </a:lnSpc>
            </a:pPr>
            <a:r>
              <a:rPr lang="en-US" sz="1500">
                <a:solidFill>
                  <a:schemeClr val="tx1">
                    <a:lumMod val="75000"/>
                    <a:lumOff val="25000"/>
                  </a:schemeClr>
                </a:solidFill>
              </a:rPr>
              <a:t>Action and Inquiry</a:t>
            </a:r>
          </a:p>
          <a:p>
            <a:pPr marL="285750" indent="-285750">
              <a:lnSpc>
                <a:spcPct val="90000"/>
              </a:lnSpc>
            </a:pPr>
            <a:r>
              <a:rPr lang="en-US" sz="1500">
                <a:solidFill>
                  <a:schemeClr val="tx1">
                    <a:lumMod val="75000"/>
                    <a:lumOff val="25000"/>
                  </a:schemeClr>
                </a:solidFill>
              </a:rPr>
              <a:t>Methods </a:t>
            </a:r>
          </a:p>
          <a:p>
            <a:pPr marL="514350" lvl="1">
              <a:lnSpc>
                <a:spcPct val="90000"/>
              </a:lnSpc>
            </a:pPr>
            <a:r>
              <a:rPr lang="en-US" sz="1300">
                <a:solidFill>
                  <a:schemeClr val="tx1">
                    <a:lumMod val="75000"/>
                    <a:lumOff val="25000"/>
                  </a:schemeClr>
                </a:solidFill>
              </a:rPr>
              <a:t>Language Arts – Part 2</a:t>
            </a:r>
          </a:p>
          <a:p>
            <a:pPr marL="285750" indent="-285750">
              <a:lnSpc>
                <a:spcPct val="90000"/>
              </a:lnSpc>
            </a:pPr>
            <a:r>
              <a:rPr lang="en-US" sz="1500">
                <a:solidFill>
                  <a:schemeClr val="tx1">
                    <a:lumMod val="75000"/>
                    <a:lumOff val="25000"/>
                  </a:schemeClr>
                </a:solidFill>
              </a:rPr>
              <a:t>Theory and Practice (fall and spring)</a:t>
            </a:r>
          </a:p>
          <a:p>
            <a:pPr marL="285750" indent="-285750">
              <a:lnSpc>
                <a:spcPct val="90000"/>
              </a:lnSpc>
            </a:pPr>
            <a:r>
              <a:rPr lang="en-US" sz="1500">
                <a:solidFill>
                  <a:schemeClr val="tx1">
                    <a:lumMod val="75000"/>
                    <a:lumOff val="25000"/>
                  </a:schemeClr>
                </a:solidFill>
              </a:rPr>
              <a:t>Seminar</a:t>
            </a:r>
          </a:p>
          <a:p>
            <a:pPr lvl="2">
              <a:lnSpc>
                <a:spcPct val="90000"/>
              </a:lnSpc>
            </a:pPr>
            <a:endParaRPr lang="en-US" sz="15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37D1DF8-4198-3F7C-7318-0C5697197CCB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Fall</a:t>
            </a:r>
          </a:p>
          <a:p>
            <a:pPr lvl="1"/>
            <a:r>
              <a:rPr lang="en-US" sz="1800">
                <a:ea typeface="+mn-lt"/>
                <a:cs typeface="+mn-lt"/>
              </a:rPr>
              <a:t>Monday, Tuesday, Thursday - mornings</a:t>
            </a:r>
          </a:p>
          <a:p>
            <a:pPr lvl="1"/>
            <a:r>
              <a:rPr lang="en-US" sz="1800">
                <a:ea typeface="+mn-lt"/>
                <a:cs typeface="+mn-lt"/>
              </a:rPr>
              <a:t>Wednesday – all day</a:t>
            </a:r>
          </a:p>
          <a:p>
            <a:r>
              <a:rPr lang="en-US"/>
              <a:t>Spring</a:t>
            </a:r>
          </a:p>
          <a:p>
            <a:pPr lvl="1"/>
            <a:r>
              <a:rPr lang="en-US"/>
              <a:t>STUDENT TEACHING </a:t>
            </a:r>
          </a:p>
          <a:p>
            <a:pPr lvl="1"/>
            <a:endParaRPr lang="en-US"/>
          </a:p>
          <a:p>
            <a:pPr lvl="1"/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28ED965-308A-A269-8FCB-E9D41A2C393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/>
              <a:t>Placements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AA9BCE1-EBF4-E515-D413-C04C4CED3938}"/>
              </a:ext>
            </a:extLst>
          </p:cNvPr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accent2"/>
          </a:solidFill>
          <a:ln w="190500" cap="sq" cmpd="thinThick">
            <a:solidFill>
              <a:schemeClr val="accent2"/>
            </a:solidFill>
            <a:miter lim="800000"/>
          </a:ln>
        </p:spPr>
        <p:txBody>
          <a:bodyPr wrap="square" anchor="ctr">
            <a:normAutofit/>
          </a:bodyPr>
          <a:lstStyle/>
          <a:p>
            <a:r>
              <a:rPr lang="en-US" sz="3200">
                <a:solidFill>
                  <a:srgbClr val="FFFFFF"/>
                </a:solidFill>
              </a:rPr>
              <a:t>Course sequence – Year 2</a:t>
            </a:r>
          </a:p>
        </p:txBody>
      </p:sp>
      <p:pic>
        <p:nvPicPr>
          <p:cNvPr id="7" name="Graphic 7" descr="Fireworks with solid fill">
            <a:extLst>
              <a:ext uri="{FF2B5EF4-FFF2-40B4-BE49-F238E27FC236}">
                <a16:creationId xmlns:a16="http://schemas.microsoft.com/office/drawing/2014/main" id="{4ACED96A-2E8E-1ED0-40B8-38233B2D60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009467" y="5280377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94160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8E162AD5-A93A-492F-7164-0F518177A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Professional expectations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4BB0E1-CDAC-0FED-CCD0-84885F34CC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85000" lnSpcReduction="20000"/>
          </a:bodyPr>
          <a:lstStyle/>
          <a:p>
            <a:r>
              <a:rPr lang="en-US"/>
              <a:t>Promptness</a:t>
            </a:r>
          </a:p>
          <a:p>
            <a:r>
              <a:rPr lang="en-US"/>
              <a:t>Mature and appropriate attire and hygiene</a:t>
            </a:r>
          </a:p>
          <a:p>
            <a:r>
              <a:rPr lang="en-US"/>
              <a:t>Communication</a:t>
            </a:r>
          </a:p>
          <a:p>
            <a:r>
              <a:rPr lang="en-US"/>
              <a:t>Engagement</a:t>
            </a:r>
          </a:p>
          <a:p>
            <a:r>
              <a:rPr lang="en-US"/>
              <a:t>All absences must be made up</a:t>
            </a:r>
          </a:p>
          <a:p>
            <a:r>
              <a:rPr lang="en-US"/>
              <a:t>Arrive and depart according to school's contractual hours</a:t>
            </a:r>
          </a:p>
          <a:p>
            <a:r>
              <a:rPr lang="en-US"/>
              <a:t>Begin the week of January 17, end the week of May 1 (Tuesday placement only)</a:t>
            </a:r>
          </a:p>
          <a:p>
            <a:endParaRPr lang="en-US"/>
          </a:p>
          <a:p>
            <a:pPr marL="0" indent="0">
              <a:buNone/>
            </a:pPr>
            <a:endParaRPr lang="en-US"/>
          </a:p>
          <a:p>
            <a:pPr marL="0" indent="0" algn="ctr">
              <a:buNone/>
            </a:pPr>
            <a:r>
              <a:rPr lang="en-US" b="1" u="sng">
                <a:hlinkClick r:id="rId2"/>
              </a:rPr>
              <a:t>PROFESSIONAL BEHAVIOR CHECKLIST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3163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5BCF8E-007A-897B-D6D1-1DB64EB3AB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Academic expectations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F69054-DA5E-BA70-A84C-7407B4686F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Teach two lessons and ask cooperating teacher for written feedback</a:t>
            </a:r>
          </a:p>
          <a:p>
            <a:r>
              <a:rPr lang="en-US"/>
              <a:t>Final evaluation</a:t>
            </a:r>
          </a:p>
          <a:p>
            <a:r>
              <a:rPr lang="en-US"/>
              <a:t>Course assignments</a:t>
            </a:r>
          </a:p>
          <a:p>
            <a:pPr lvl="1"/>
            <a:r>
              <a:rPr lang="en-US"/>
              <a:t>Candidates are instructed to inform you of their requirements as soon as possible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0819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1030">
            <a:extLst>
              <a:ext uri="{FF2B5EF4-FFF2-40B4-BE49-F238E27FC236}">
                <a16:creationId xmlns:a16="http://schemas.microsoft.com/office/drawing/2014/main" id="{C966A4D4-049A-4389-B407-0E7091A07C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6072915" cy="68580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C53685-FD68-1A0E-D104-84F5243E83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1290025"/>
            <a:ext cx="4475892" cy="118872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>
            <a:normAutofit/>
          </a:bodyPr>
          <a:lstStyle/>
          <a:p>
            <a:r>
              <a:rPr lang="en-US" sz="2400"/>
              <a:t>What do candidates </a:t>
            </a:r>
            <a:br>
              <a:rPr lang="en-US" sz="2400"/>
            </a:br>
            <a:r>
              <a:rPr lang="en-US" sz="2400"/>
              <a:t>need from you?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11181E-CEE1-167A-35C9-CCA5796B1E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672" y="2858703"/>
            <a:ext cx="4475892" cy="3042547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A safe and nurturing relationship</a:t>
            </a:r>
          </a:p>
          <a:p>
            <a:r>
              <a:rPr lang="en-US">
                <a:solidFill>
                  <a:schemeClr val="tx1"/>
                </a:solidFill>
                <a:highlight>
                  <a:srgbClr val="FFFF00"/>
                </a:highlight>
              </a:rPr>
              <a:t>Feedback (positive AND corrective)</a:t>
            </a:r>
          </a:p>
          <a:p>
            <a:r>
              <a:rPr lang="en-US">
                <a:solidFill>
                  <a:srgbClr val="FFFFFF"/>
                </a:solidFill>
              </a:rPr>
              <a:t>Opportunities to practice</a:t>
            </a:r>
          </a:p>
          <a:p>
            <a:r>
              <a:rPr lang="en-US">
                <a:solidFill>
                  <a:srgbClr val="FFFFFF"/>
                </a:solidFill>
              </a:rPr>
              <a:t>Tips and tricks </a:t>
            </a:r>
          </a:p>
          <a:p>
            <a:r>
              <a:rPr lang="en-US">
                <a:solidFill>
                  <a:srgbClr val="FFFFFF"/>
                </a:solidFill>
              </a:rPr>
              <a:t>Time to ask questions</a:t>
            </a:r>
          </a:p>
          <a:p>
            <a:endParaRPr lang="en-US">
              <a:solidFill>
                <a:srgbClr val="FFFFFF"/>
              </a:solidFill>
            </a:endParaRPr>
          </a:p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033" name="Rectangle 1032">
            <a:extLst>
              <a:ext uri="{FF2B5EF4-FFF2-40B4-BE49-F238E27FC236}">
                <a16:creationId xmlns:a16="http://schemas.microsoft.com/office/drawing/2014/main" id="{B5899359-8523-4D4D-B568-3FDFAF982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33032" y="640080"/>
            <a:ext cx="4818888" cy="5261170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5" name="Rectangle 1034">
            <a:extLst>
              <a:ext uri="{FF2B5EF4-FFF2-40B4-BE49-F238E27FC236}">
                <a16:creationId xmlns:a16="http://schemas.microsoft.com/office/drawing/2014/main" id="{2E9C9585-DA89-4D7E-BCDF-576461A1A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77586" y="806357"/>
            <a:ext cx="4511266" cy="492861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778A7B08-D123-D932-5AD6-1EE12A0668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64692" y="2069590"/>
            <a:ext cx="4159568" cy="2402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9371A90-8C3E-D64B-936F-9EA7AC039CBE}"/>
              </a:ext>
            </a:extLst>
          </p:cNvPr>
          <p:cNvSpPr txBox="1"/>
          <p:nvPr/>
        </p:nvSpPr>
        <p:spPr>
          <a:xfrm>
            <a:off x="8377881" y="4658497"/>
            <a:ext cx="1807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YOU = candidate</a:t>
            </a:r>
          </a:p>
        </p:txBody>
      </p:sp>
    </p:spTree>
    <p:extLst>
      <p:ext uri="{BB962C8B-B14F-4D97-AF65-F5344CB8AC3E}">
        <p14:creationId xmlns:p14="http://schemas.microsoft.com/office/powerpoint/2010/main" val="19728321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BFB830-A548-DA2A-8A47-061CA8CF8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Unexpected negative feedback</a:t>
            </a:r>
            <a:br>
              <a:rPr lang="en-US"/>
            </a:br>
            <a:r>
              <a:rPr lang="en-US"/>
              <a:t>(It's awkward for everyone)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59E2BF-224C-D589-9575-E3C39AEEC4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ea typeface="+mn-lt"/>
                <a:cs typeface="+mn-lt"/>
              </a:rPr>
              <a:t>"I have some feedback for you, and it may be uncomfortable. I feel a bit uncomfortable myself, but I care about you and your development more than I care about how uncomfortable I feel. So, if you're feeling a little unsure about what to expect here, we are in this together. Can we talk a bit about _____________ ?"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39329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TF00001246</Template>
  <Application>Microsoft Office PowerPoint</Application>
  <PresentationFormat>Widescreen</PresentationFormat>
  <Slides>17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Parcel</vt:lpstr>
      <vt:lpstr>Cooperating teacher orientation</vt:lpstr>
      <vt:lpstr>agenda</vt:lpstr>
      <vt:lpstr>Welcome!</vt:lpstr>
      <vt:lpstr>Course sequence –year 1</vt:lpstr>
      <vt:lpstr>Course sequence – Year 2</vt:lpstr>
      <vt:lpstr>Professional expectations</vt:lpstr>
      <vt:lpstr>Academic expectations</vt:lpstr>
      <vt:lpstr>What do candidates  need from you?</vt:lpstr>
      <vt:lpstr>Unexpected negative feedback (It's awkward for everyone)</vt:lpstr>
      <vt:lpstr>evaluations</vt:lpstr>
      <vt:lpstr>supports</vt:lpstr>
      <vt:lpstr>PowerPoint Presentation</vt:lpstr>
      <vt:lpstr>Immediate actions to welcome your candidates</vt:lpstr>
      <vt:lpstr>Tuition waivers</vt:lpstr>
      <vt:lpstr>resources</vt:lpstr>
      <vt:lpstr>It's never too soon..... AY 2023-2024 application will be available February 14!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revision>1</cp:revision>
  <dcterms:created xsi:type="dcterms:W3CDTF">2022-04-29T14:14:34Z</dcterms:created>
  <dcterms:modified xsi:type="dcterms:W3CDTF">2023-01-11T00:28:18Z</dcterms:modified>
</cp:coreProperties>
</file>