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8"/>
  </p:notesMasterIdLst>
  <p:sldIdLst>
    <p:sldId id="256" r:id="rId2"/>
    <p:sldId id="307" r:id="rId3"/>
    <p:sldId id="308" r:id="rId4"/>
    <p:sldId id="310" r:id="rId5"/>
    <p:sldId id="327" r:id="rId6"/>
    <p:sldId id="312" r:id="rId7"/>
    <p:sldId id="321" r:id="rId8"/>
    <p:sldId id="313" r:id="rId9"/>
    <p:sldId id="315" r:id="rId10"/>
    <p:sldId id="317" r:id="rId11"/>
    <p:sldId id="318" r:id="rId12"/>
    <p:sldId id="322" r:id="rId13"/>
    <p:sldId id="326" r:id="rId14"/>
    <p:sldId id="319" r:id="rId15"/>
    <p:sldId id="325" r:id="rId16"/>
    <p:sldId id="31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D158AC-6798-48B0-999D-7B3215741F68}" v="10" dt="2023-10-13T19:30:08.146"/>
    <p1510:client id="{5E19396C-3338-45D8-BAB0-9132DA611A96}" v="361" dt="2022-10-24T15:27:45.123"/>
    <p1510:client id="{708BD31E-2304-4CB5-9224-BEEE15885789}" v="75" dt="2023-10-13T19:39:05.219"/>
    <p1510:client id="{73CC0FCC-B111-41CD-8620-0DD956CE4C46}" v="393" dt="2023-10-12T18:23:06.626"/>
    <p1510:client id="{83CE7410-CEE7-454A-B047-D3968277CD5D}" v="120" dt="2022-10-24T16:44:33.107"/>
    <p1510:client id="{8AE6747C-5ECC-4BF2-B796-4DB3AD9D57B9}" v="62" dt="2022-10-25T20:15:38.999"/>
    <p1510:client id="{CFB3390B-6D2B-48DD-9243-1D04C7B6E8BC}" v="140" dt="2022-10-24T12:45:06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6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Talbott" userId="GzLjYnA3jwW6xZfGQ0YoCLpGcoONFQ7Nt07NcKkZ/j8=" providerId="None" clId="Web-{8AE6747C-5ECC-4BF2-B796-4DB3AD9D57B9}"/>
    <pc:docChg chg="modSld">
      <pc:chgData name="Sue Talbott" userId="GzLjYnA3jwW6xZfGQ0YoCLpGcoONFQ7Nt07NcKkZ/j8=" providerId="None" clId="Web-{8AE6747C-5ECC-4BF2-B796-4DB3AD9D57B9}" dt="2022-10-25T20:15:38.999" v="64" actId="20577"/>
      <pc:docMkLst>
        <pc:docMk/>
      </pc:docMkLst>
      <pc:sldChg chg="modSp">
        <pc:chgData name="Sue Talbott" userId="GzLjYnA3jwW6xZfGQ0YoCLpGcoONFQ7Nt07NcKkZ/j8=" providerId="None" clId="Web-{8AE6747C-5ECC-4BF2-B796-4DB3AD9D57B9}" dt="2022-10-25T20:15:38.999" v="64" actId="20577"/>
        <pc:sldMkLst>
          <pc:docMk/>
          <pc:sldMk cId="2786409047" sldId="322"/>
        </pc:sldMkLst>
        <pc:spChg chg="mod">
          <ac:chgData name="Sue Talbott" userId="GzLjYnA3jwW6xZfGQ0YoCLpGcoONFQ7Nt07NcKkZ/j8=" providerId="None" clId="Web-{8AE6747C-5ECC-4BF2-B796-4DB3AD9D57B9}" dt="2022-10-25T20:15:38.999" v="64" actId="20577"/>
          <ac:spMkLst>
            <pc:docMk/>
            <pc:sldMk cId="2786409047" sldId="322"/>
            <ac:spMk id="3" creationId="{3387015A-2A65-E945-E9C6-4B8ECB6FB623}"/>
          </ac:spMkLst>
        </pc:spChg>
      </pc:sldChg>
    </pc:docChg>
  </pc:docChgLst>
  <pc:docChgLst>
    <pc:chgData name="Sue Talbott" clId="Web-{41D158AC-6798-48B0-999D-7B3215741F68}"/>
    <pc:docChg chg="modSld">
      <pc:chgData name="Sue Talbott" userId="" providerId="" clId="Web-{41D158AC-6798-48B0-999D-7B3215741F68}" dt="2023-10-13T19:30:08.146" v="8" actId="20577"/>
      <pc:docMkLst>
        <pc:docMk/>
      </pc:docMkLst>
      <pc:sldChg chg="modSp">
        <pc:chgData name="Sue Talbott" userId="" providerId="" clId="Web-{41D158AC-6798-48B0-999D-7B3215741F68}" dt="2023-10-13T19:25:27.139" v="3" actId="20577"/>
        <pc:sldMkLst>
          <pc:docMk/>
          <pc:sldMk cId="2599996102" sldId="307"/>
        </pc:sldMkLst>
        <pc:spChg chg="mod">
          <ac:chgData name="Sue Talbott" userId="" providerId="" clId="Web-{41D158AC-6798-48B0-999D-7B3215741F68}" dt="2023-10-13T19:25:27.139" v="3" actId="20577"/>
          <ac:spMkLst>
            <pc:docMk/>
            <pc:sldMk cId="2599996102" sldId="307"/>
            <ac:spMk id="3" creationId="{6E09F3F3-C2B7-734E-98FB-DAA5362DA095}"/>
          </ac:spMkLst>
        </pc:spChg>
      </pc:sldChg>
      <pc:sldChg chg="modSp">
        <pc:chgData name="Sue Talbott" userId="" providerId="" clId="Web-{41D158AC-6798-48B0-999D-7B3215741F68}" dt="2023-10-13T19:29:19.270" v="5" actId="20577"/>
        <pc:sldMkLst>
          <pc:docMk/>
          <pc:sldMk cId="3724395866" sldId="312"/>
        </pc:sldMkLst>
        <pc:spChg chg="mod">
          <ac:chgData name="Sue Talbott" userId="" providerId="" clId="Web-{41D158AC-6798-48B0-999D-7B3215741F68}" dt="2023-10-13T19:29:19.270" v="5" actId="20577"/>
          <ac:spMkLst>
            <pc:docMk/>
            <pc:sldMk cId="3724395866" sldId="312"/>
            <ac:spMk id="3" creationId="{003382F0-C9C4-7E43-B8BB-1D99510C4EEB}"/>
          </ac:spMkLst>
        </pc:spChg>
      </pc:sldChg>
      <pc:sldChg chg="modSp">
        <pc:chgData name="Sue Talbott" userId="" providerId="" clId="Web-{41D158AC-6798-48B0-999D-7B3215741F68}" dt="2023-10-13T19:30:08.146" v="8" actId="20577"/>
        <pc:sldMkLst>
          <pc:docMk/>
          <pc:sldMk cId="1987808483" sldId="313"/>
        </pc:sldMkLst>
        <pc:spChg chg="mod">
          <ac:chgData name="Sue Talbott" userId="" providerId="" clId="Web-{41D158AC-6798-48B0-999D-7B3215741F68}" dt="2023-10-13T19:30:08.146" v="8" actId="20577"/>
          <ac:spMkLst>
            <pc:docMk/>
            <pc:sldMk cId="1987808483" sldId="313"/>
            <ac:spMk id="3" creationId="{9F4BC96F-6782-8644-8ABA-2EC1B20DBDC6}"/>
          </ac:spMkLst>
        </pc:spChg>
      </pc:sldChg>
    </pc:docChg>
  </pc:docChgLst>
  <pc:docChgLst>
    <pc:chgData name="Sue Talbott" userId="GzLjYnA3jwW6xZfGQ0YoCLpGcoONFQ7Nt07NcKkZ/j8=" providerId="None" clId="Web-{5E19396C-3338-45D8-BAB0-9132DA611A96}"/>
    <pc:docChg chg="modSld">
      <pc:chgData name="Sue Talbott" userId="GzLjYnA3jwW6xZfGQ0YoCLpGcoONFQ7Nt07NcKkZ/j8=" providerId="None" clId="Web-{5E19396C-3338-45D8-BAB0-9132DA611A96}" dt="2022-10-24T15:27:44.732" v="363" actId="20577"/>
      <pc:docMkLst>
        <pc:docMk/>
      </pc:docMkLst>
      <pc:sldChg chg="modSp">
        <pc:chgData name="Sue Talbott" userId="GzLjYnA3jwW6xZfGQ0YoCLpGcoONFQ7Nt07NcKkZ/j8=" providerId="None" clId="Web-{5E19396C-3338-45D8-BAB0-9132DA611A96}" dt="2022-10-24T15:20:46.612" v="22" actId="20577"/>
        <pc:sldMkLst>
          <pc:docMk/>
          <pc:sldMk cId="2599996102" sldId="307"/>
        </pc:sldMkLst>
        <pc:spChg chg="mod">
          <ac:chgData name="Sue Talbott" userId="GzLjYnA3jwW6xZfGQ0YoCLpGcoONFQ7Nt07NcKkZ/j8=" providerId="None" clId="Web-{5E19396C-3338-45D8-BAB0-9132DA611A96}" dt="2022-10-24T15:20:46.612" v="22" actId="20577"/>
          <ac:spMkLst>
            <pc:docMk/>
            <pc:sldMk cId="2599996102" sldId="307"/>
            <ac:spMk id="3" creationId="{6E09F3F3-C2B7-734E-98FB-DAA5362DA095}"/>
          </ac:spMkLst>
        </pc:spChg>
      </pc:sldChg>
      <pc:sldChg chg="modSp">
        <pc:chgData name="Sue Talbott" userId="GzLjYnA3jwW6xZfGQ0YoCLpGcoONFQ7Nt07NcKkZ/j8=" providerId="None" clId="Web-{5E19396C-3338-45D8-BAB0-9132DA611A96}" dt="2022-10-24T15:22:29.803" v="67" actId="20577"/>
        <pc:sldMkLst>
          <pc:docMk/>
          <pc:sldMk cId="3724395866" sldId="312"/>
        </pc:sldMkLst>
        <pc:spChg chg="mod">
          <ac:chgData name="Sue Talbott" userId="GzLjYnA3jwW6xZfGQ0YoCLpGcoONFQ7Nt07NcKkZ/j8=" providerId="None" clId="Web-{5E19396C-3338-45D8-BAB0-9132DA611A96}" dt="2022-10-24T15:22:29.803" v="67" actId="20577"/>
          <ac:spMkLst>
            <pc:docMk/>
            <pc:sldMk cId="3724395866" sldId="312"/>
            <ac:spMk id="3" creationId="{003382F0-C9C4-7E43-B8BB-1D99510C4EEB}"/>
          </ac:spMkLst>
        </pc:spChg>
      </pc:sldChg>
      <pc:sldChg chg="modSp">
        <pc:chgData name="Sue Talbott" userId="GzLjYnA3jwW6xZfGQ0YoCLpGcoONFQ7Nt07NcKkZ/j8=" providerId="None" clId="Web-{5E19396C-3338-45D8-BAB0-9132DA611A96}" dt="2022-10-24T15:25:01.369" v="217" actId="20577"/>
        <pc:sldMkLst>
          <pc:docMk/>
          <pc:sldMk cId="1987808483" sldId="313"/>
        </pc:sldMkLst>
        <pc:spChg chg="mod">
          <ac:chgData name="Sue Talbott" userId="GzLjYnA3jwW6xZfGQ0YoCLpGcoONFQ7Nt07NcKkZ/j8=" providerId="None" clId="Web-{5E19396C-3338-45D8-BAB0-9132DA611A96}" dt="2022-10-24T15:25:01.369" v="217" actId="20577"/>
          <ac:spMkLst>
            <pc:docMk/>
            <pc:sldMk cId="1987808483" sldId="313"/>
            <ac:spMk id="3" creationId="{9F4BC96F-6782-8644-8ABA-2EC1B20DBDC6}"/>
          </ac:spMkLst>
        </pc:spChg>
      </pc:sldChg>
      <pc:sldChg chg="modSp">
        <pc:chgData name="Sue Talbott" userId="GzLjYnA3jwW6xZfGQ0YoCLpGcoONFQ7Nt07NcKkZ/j8=" providerId="None" clId="Web-{5E19396C-3338-45D8-BAB0-9132DA611A96}" dt="2022-10-24T15:26:17.324" v="317" actId="20577"/>
        <pc:sldMkLst>
          <pc:docMk/>
          <pc:sldMk cId="3262867636" sldId="315"/>
        </pc:sldMkLst>
        <pc:spChg chg="mod">
          <ac:chgData name="Sue Talbott" userId="GzLjYnA3jwW6xZfGQ0YoCLpGcoONFQ7Nt07NcKkZ/j8=" providerId="None" clId="Web-{5E19396C-3338-45D8-BAB0-9132DA611A96}" dt="2022-10-24T15:26:17.324" v="317" actId="20577"/>
          <ac:spMkLst>
            <pc:docMk/>
            <pc:sldMk cId="3262867636" sldId="315"/>
            <ac:spMk id="3" creationId="{86CC7B8A-BBB5-F342-A0F8-61E7FEE9E828}"/>
          </ac:spMkLst>
        </pc:spChg>
      </pc:sldChg>
      <pc:sldChg chg="modSp">
        <pc:chgData name="Sue Talbott" userId="GzLjYnA3jwW6xZfGQ0YoCLpGcoONFQ7Nt07NcKkZ/j8=" providerId="None" clId="Web-{5E19396C-3338-45D8-BAB0-9132DA611A96}" dt="2022-10-24T15:27:44.732" v="363" actId="20577"/>
        <pc:sldMkLst>
          <pc:docMk/>
          <pc:sldMk cId="1183222504" sldId="317"/>
        </pc:sldMkLst>
        <pc:spChg chg="mod">
          <ac:chgData name="Sue Talbott" userId="GzLjYnA3jwW6xZfGQ0YoCLpGcoONFQ7Nt07NcKkZ/j8=" providerId="None" clId="Web-{5E19396C-3338-45D8-BAB0-9132DA611A96}" dt="2022-10-24T15:27:44.732" v="363" actId="20577"/>
          <ac:spMkLst>
            <pc:docMk/>
            <pc:sldMk cId="1183222504" sldId="317"/>
            <ac:spMk id="3" creationId="{BD5E50FF-5BEF-C449-8016-4EC4DE0C7D3D}"/>
          </ac:spMkLst>
        </pc:spChg>
      </pc:sldChg>
      <pc:sldChg chg="modSp">
        <pc:chgData name="Sue Talbott" userId="GzLjYnA3jwW6xZfGQ0YoCLpGcoONFQ7Nt07NcKkZ/j8=" providerId="None" clId="Web-{5E19396C-3338-45D8-BAB0-9132DA611A96}" dt="2022-10-24T15:24:03.664" v="159" actId="20577"/>
        <pc:sldMkLst>
          <pc:docMk/>
          <pc:sldMk cId="658755411" sldId="321"/>
        </pc:sldMkLst>
        <pc:spChg chg="mod">
          <ac:chgData name="Sue Talbott" userId="GzLjYnA3jwW6xZfGQ0YoCLpGcoONFQ7Nt07NcKkZ/j8=" providerId="None" clId="Web-{5E19396C-3338-45D8-BAB0-9132DA611A96}" dt="2022-10-24T15:24:03.664" v="159" actId="20577"/>
          <ac:spMkLst>
            <pc:docMk/>
            <pc:sldMk cId="658755411" sldId="321"/>
            <ac:spMk id="3" creationId="{CD8ADB4D-1F8C-453D-9A23-5ECE67EE3841}"/>
          </ac:spMkLst>
        </pc:spChg>
      </pc:sldChg>
    </pc:docChg>
  </pc:docChgLst>
  <pc:docChgLst>
    <pc:chgData name="Sue Talbott" userId="GzLjYnA3jwW6xZfGQ0YoCLpGcoONFQ7Nt07NcKkZ/j8=" providerId="None" clId="Web-{83CE7410-CEE7-454A-B047-D3968277CD5D}"/>
    <pc:docChg chg="modSld">
      <pc:chgData name="Sue Talbott" userId="GzLjYnA3jwW6xZfGQ0YoCLpGcoONFQ7Nt07NcKkZ/j8=" providerId="None" clId="Web-{83CE7410-CEE7-454A-B047-D3968277CD5D}" dt="2022-10-24T16:44:33.107" v="122" actId="20577"/>
      <pc:docMkLst>
        <pc:docMk/>
      </pc:docMkLst>
      <pc:sldChg chg="modSp">
        <pc:chgData name="Sue Talbott" userId="GzLjYnA3jwW6xZfGQ0YoCLpGcoONFQ7Nt07NcKkZ/j8=" providerId="None" clId="Web-{83CE7410-CEE7-454A-B047-D3968277CD5D}" dt="2022-10-24T16:44:11.325" v="104" actId="20577"/>
        <pc:sldMkLst>
          <pc:docMk/>
          <pc:sldMk cId="2786409047" sldId="322"/>
        </pc:sldMkLst>
        <pc:spChg chg="mod">
          <ac:chgData name="Sue Talbott" userId="GzLjYnA3jwW6xZfGQ0YoCLpGcoONFQ7Nt07NcKkZ/j8=" providerId="None" clId="Web-{83CE7410-CEE7-454A-B047-D3968277CD5D}" dt="2022-10-24T16:44:11.325" v="104" actId="20577"/>
          <ac:spMkLst>
            <pc:docMk/>
            <pc:sldMk cId="2786409047" sldId="322"/>
            <ac:spMk id="3" creationId="{3387015A-2A65-E945-E9C6-4B8ECB6FB623}"/>
          </ac:spMkLst>
        </pc:spChg>
      </pc:sldChg>
      <pc:sldChg chg="modSp">
        <pc:chgData name="Sue Talbott" userId="GzLjYnA3jwW6xZfGQ0YoCLpGcoONFQ7Nt07NcKkZ/j8=" providerId="None" clId="Web-{83CE7410-CEE7-454A-B047-D3968277CD5D}" dt="2022-10-24T16:44:33.107" v="122" actId="20577"/>
        <pc:sldMkLst>
          <pc:docMk/>
          <pc:sldMk cId="913535568" sldId="323"/>
        </pc:sldMkLst>
        <pc:spChg chg="mod">
          <ac:chgData name="Sue Talbott" userId="GzLjYnA3jwW6xZfGQ0YoCLpGcoONFQ7Nt07NcKkZ/j8=" providerId="None" clId="Web-{83CE7410-CEE7-454A-B047-D3968277CD5D}" dt="2022-10-24T16:44:33.107" v="122" actId="20577"/>
          <ac:spMkLst>
            <pc:docMk/>
            <pc:sldMk cId="913535568" sldId="323"/>
            <ac:spMk id="3" creationId="{FB918FB0-812A-CDB2-8259-C8B4989D1D50}"/>
          </ac:spMkLst>
        </pc:spChg>
      </pc:sldChg>
    </pc:docChg>
  </pc:docChgLst>
  <pc:docChgLst>
    <pc:chgData name="Sue Talbott" clId="Web-{708BD31E-2304-4CB5-9224-BEEE15885789}"/>
    <pc:docChg chg="modSld">
      <pc:chgData name="Sue Talbott" userId="" providerId="" clId="Web-{708BD31E-2304-4CB5-9224-BEEE15885789}" dt="2023-10-13T19:39:05.219" v="74" actId="20577"/>
      <pc:docMkLst>
        <pc:docMk/>
      </pc:docMkLst>
      <pc:sldChg chg="modSp">
        <pc:chgData name="Sue Talbott" userId="" providerId="" clId="Web-{708BD31E-2304-4CB5-9224-BEEE15885789}" dt="2023-10-13T19:33:57.227" v="18" actId="20577"/>
        <pc:sldMkLst>
          <pc:docMk/>
          <pc:sldMk cId="3262867636" sldId="315"/>
        </pc:sldMkLst>
        <pc:spChg chg="mod">
          <ac:chgData name="Sue Talbott" userId="" providerId="" clId="Web-{708BD31E-2304-4CB5-9224-BEEE15885789}" dt="2023-10-13T19:33:57.227" v="18" actId="20577"/>
          <ac:spMkLst>
            <pc:docMk/>
            <pc:sldMk cId="3262867636" sldId="315"/>
            <ac:spMk id="3" creationId="{86CC7B8A-BBB5-F342-A0F8-61E7FEE9E828}"/>
          </ac:spMkLst>
        </pc:spChg>
      </pc:sldChg>
      <pc:sldChg chg="modSp">
        <pc:chgData name="Sue Talbott" userId="" providerId="" clId="Web-{708BD31E-2304-4CB5-9224-BEEE15885789}" dt="2023-10-13T19:37:38.170" v="45" actId="20577"/>
        <pc:sldMkLst>
          <pc:docMk/>
          <pc:sldMk cId="2786409047" sldId="322"/>
        </pc:sldMkLst>
        <pc:spChg chg="mod">
          <ac:chgData name="Sue Talbott" userId="" providerId="" clId="Web-{708BD31E-2304-4CB5-9224-BEEE15885789}" dt="2023-10-13T19:37:38.170" v="45" actId="20577"/>
          <ac:spMkLst>
            <pc:docMk/>
            <pc:sldMk cId="2786409047" sldId="322"/>
            <ac:spMk id="3" creationId="{3387015A-2A65-E945-E9C6-4B8ECB6FB623}"/>
          </ac:spMkLst>
        </pc:spChg>
      </pc:sldChg>
      <pc:sldChg chg="modSp">
        <pc:chgData name="Sue Talbott" userId="" providerId="" clId="Web-{708BD31E-2304-4CB5-9224-BEEE15885789}" dt="2023-10-13T19:39:05.219" v="74" actId="20577"/>
        <pc:sldMkLst>
          <pc:docMk/>
          <pc:sldMk cId="2768370746" sldId="326"/>
        </pc:sldMkLst>
        <pc:spChg chg="mod">
          <ac:chgData name="Sue Talbott" userId="" providerId="" clId="Web-{708BD31E-2304-4CB5-9224-BEEE15885789}" dt="2023-10-13T19:39:05.219" v="74" actId="20577"/>
          <ac:spMkLst>
            <pc:docMk/>
            <pc:sldMk cId="2768370746" sldId="326"/>
            <ac:spMk id="3" creationId="{A2BA9C5D-4EC0-D8C7-CB3B-9838E6A9786A}"/>
          </ac:spMkLst>
        </pc:spChg>
      </pc:sldChg>
    </pc:docChg>
  </pc:docChgLst>
  <pc:docChgLst>
    <pc:chgData name="Sue Talbott" userId="GzLjYnA3jwW6xZfGQ0YoCLpGcoONFQ7Nt07NcKkZ/j8=" providerId="None" clId="Web-{CFB3390B-6D2B-48DD-9243-1D04C7B6E8BC}"/>
    <pc:docChg chg="addSld delSld modSld">
      <pc:chgData name="Sue Talbott" userId="GzLjYnA3jwW6xZfGQ0YoCLpGcoONFQ7Nt07NcKkZ/j8=" providerId="None" clId="Web-{CFB3390B-6D2B-48DD-9243-1D04C7B6E8BC}" dt="2022-10-24T12:45:06.920" v="144" actId="1076"/>
      <pc:docMkLst>
        <pc:docMk/>
      </pc:docMkLst>
      <pc:sldChg chg="modSp">
        <pc:chgData name="Sue Talbott" userId="GzLjYnA3jwW6xZfGQ0YoCLpGcoONFQ7Nt07NcKkZ/j8=" providerId="None" clId="Web-{CFB3390B-6D2B-48DD-9243-1D04C7B6E8BC}" dt="2022-10-24T12:36:43.282" v="0" actId="20577"/>
        <pc:sldMkLst>
          <pc:docMk/>
          <pc:sldMk cId="2736501063" sldId="256"/>
        </pc:sldMkLst>
        <pc:spChg chg="mod">
          <ac:chgData name="Sue Talbott" userId="GzLjYnA3jwW6xZfGQ0YoCLpGcoONFQ7Nt07NcKkZ/j8=" providerId="None" clId="Web-{CFB3390B-6D2B-48DD-9243-1D04C7B6E8BC}" dt="2022-10-24T12:36:43.282" v="0" actId="20577"/>
          <ac:spMkLst>
            <pc:docMk/>
            <pc:sldMk cId="2736501063" sldId="256"/>
            <ac:spMk id="3" creationId="{C78801B3-FA9E-464C-BC94-3BC1EDD60C00}"/>
          </ac:spMkLst>
        </pc:spChg>
      </pc:sldChg>
      <pc:sldChg chg="modSp">
        <pc:chgData name="Sue Talbott" userId="GzLjYnA3jwW6xZfGQ0YoCLpGcoONFQ7Nt07NcKkZ/j8=" providerId="None" clId="Web-{CFB3390B-6D2B-48DD-9243-1D04C7B6E8BC}" dt="2022-10-24T12:37:56.549" v="18" actId="20577"/>
        <pc:sldMkLst>
          <pc:docMk/>
          <pc:sldMk cId="1987808483" sldId="313"/>
        </pc:sldMkLst>
        <pc:spChg chg="mod">
          <ac:chgData name="Sue Talbott" userId="GzLjYnA3jwW6xZfGQ0YoCLpGcoONFQ7Nt07NcKkZ/j8=" providerId="None" clId="Web-{CFB3390B-6D2B-48DD-9243-1D04C7B6E8BC}" dt="2022-10-24T12:37:56.549" v="18" actId="20577"/>
          <ac:spMkLst>
            <pc:docMk/>
            <pc:sldMk cId="1987808483" sldId="313"/>
            <ac:spMk id="3" creationId="{9F4BC96F-6782-8644-8ABA-2EC1B20DBDC6}"/>
          </ac:spMkLst>
        </pc:spChg>
      </pc:sldChg>
      <pc:sldChg chg="modSp">
        <pc:chgData name="Sue Talbott" userId="GzLjYnA3jwW6xZfGQ0YoCLpGcoONFQ7Nt07NcKkZ/j8=" providerId="None" clId="Web-{CFB3390B-6D2B-48DD-9243-1D04C7B6E8BC}" dt="2022-10-24T12:38:15.643" v="25" actId="20577"/>
        <pc:sldMkLst>
          <pc:docMk/>
          <pc:sldMk cId="3262867636" sldId="315"/>
        </pc:sldMkLst>
        <pc:spChg chg="mod">
          <ac:chgData name="Sue Talbott" userId="GzLjYnA3jwW6xZfGQ0YoCLpGcoONFQ7Nt07NcKkZ/j8=" providerId="None" clId="Web-{CFB3390B-6D2B-48DD-9243-1D04C7B6E8BC}" dt="2022-10-24T12:38:15.643" v="25" actId="20577"/>
          <ac:spMkLst>
            <pc:docMk/>
            <pc:sldMk cId="3262867636" sldId="315"/>
            <ac:spMk id="3" creationId="{86CC7B8A-BBB5-F342-A0F8-61E7FEE9E828}"/>
          </ac:spMkLst>
        </pc:spChg>
      </pc:sldChg>
      <pc:sldChg chg="modSp">
        <pc:chgData name="Sue Talbott" userId="GzLjYnA3jwW6xZfGQ0YoCLpGcoONFQ7Nt07NcKkZ/j8=" providerId="None" clId="Web-{CFB3390B-6D2B-48DD-9243-1D04C7B6E8BC}" dt="2022-10-24T12:38:47.332" v="27" actId="20577"/>
        <pc:sldMkLst>
          <pc:docMk/>
          <pc:sldMk cId="1183222504" sldId="317"/>
        </pc:sldMkLst>
        <pc:spChg chg="mod">
          <ac:chgData name="Sue Talbott" userId="GzLjYnA3jwW6xZfGQ0YoCLpGcoONFQ7Nt07NcKkZ/j8=" providerId="None" clId="Web-{CFB3390B-6D2B-48DD-9243-1D04C7B6E8BC}" dt="2022-10-24T12:38:47.332" v="27" actId="20577"/>
          <ac:spMkLst>
            <pc:docMk/>
            <pc:sldMk cId="1183222504" sldId="317"/>
            <ac:spMk id="3" creationId="{BD5E50FF-5BEF-C449-8016-4EC4DE0C7D3D}"/>
          </ac:spMkLst>
        </pc:spChg>
      </pc:sldChg>
      <pc:sldChg chg="del">
        <pc:chgData name="Sue Talbott" userId="GzLjYnA3jwW6xZfGQ0YoCLpGcoONFQ7Nt07NcKkZ/j8=" providerId="None" clId="Web-{CFB3390B-6D2B-48DD-9243-1D04C7B6E8BC}" dt="2022-10-24T12:38:21.878" v="26"/>
        <pc:sldMkLst>
          <pc:docMk/>
          <pc:sldMk cId="3436082946" sldId="320"/>
        </pc:sldMkLst>
      </pc:sldChg>
      <pc:sldChg chg="modSp new">
        <pc:chgData name="Sue Talbott" userId="GzLjYnA3jwW6xZfGQ0YoCLpGcoONFQ7Nt07NcKkZ/j8=" providerId="None" clId="Web-{CFB3390B-6D2B-48DD-9243-1D04C7B6E8BC}" dt="2022-10-24T12:43:54.715" v="135" actId="20577"/>
        <pc:sldMkLst>
          <pc:docMk/>
          <pc:sldMk cId="2786409047" sldId="322"/>
        </pc:sldMkLst>
        <pc:spChg chg="mod">
          <ac:chgData name="Sue Talbott" userId="GzLjYnA3jwW6xZfGQ0YoCLpGcoONFQ7Nt07NcKkZ/j8=" providerId="None" clId="Web-{CFB3390B-6D2B-48DD-9243-1D04C7B6E8BC}" dt="2022-10-24T12:39:18.301" v="32" actId="20577"/>
          <ac:spMkLst>
            <pc:docMk/>
            <pc:sldMk cId="2786409047" sldId="322"/>
            <ac:spMk id="2" creationId="{4B0EE5D7-A416-AECD-F1C5-68C19C5EC78C}"/>
          </ac:spMkLst>
        </pc:spChg>
        <pc:spChg chg="mod">
          <ac:chgData name="Sue Talbott" userId="GzLjYnA3jwW6xZfGQ0YoCLpGcoONFQ7Nt07NcKkZ/j8=" providerId="None" clId="Web-{CFB3390B-6D2B-48DD-9243-1D04C7B6E8BC}" dt="2022-10-24T12:43:54.715" v="135" actId="20577"/>
          <ac:spMkLst>
            <pc:docMk/>
            <pc:sldMk cId="2786409047" sldId="322"/>
            <ac:spMk id="3" creationId="{3387015A-2A65-E945-E9C6-4B8ECB6FB623}"/>
          </ac:spMkLst>
        </pc:spChg>
      </pc:sldChg>
      <pc:sldChg chg="modSp new">
        <pc:chgData name="Sue Talbott" userId="GzLjYnA3jwW6xZfGQ0YoCLpGcoONFQ7Nt07NcKkZ/j8=" providerId="None" clId="Web-{CFB3390B-6D2B-48DD-9243-1D04C7B6E8BC}" dt="2022-10-24T12:43:09.245" v="113" actId="20577"/>
        <pc:sldMkLst>
          <pc:docMk/>
          <pc:sldMk cId="913535568" sldId="323"/>
        </pc:sldMkLst>
        <pc:spChg chg="mod">
          <ac:chgData name="Sue Talbott" userId="GzLjYnA3jwW6xZfGQ0YoCLpGcoONFQ7Nt07NcKkZ/j8=" providerId="None" clId="Web-{CFB3390B-6D2B-48DD-9243-1D04C7B6E8BC}" dt="2022-10-24T12:40:09.865" v="57" actId="20577"/>
          <ac:spMkLst>
            <pc:docMk/>
            <pc:sldMk cId="913535568" sldId="323"/>
            <ac:spMk id="2" creationId="{A4098719-2EB9-3686-E0C7-E74D2094F817}"/>
          </ac:spMkLst>
        </pc:spChg>
        <pc:spChg chg="mod">
          <ac:chgData name="Sue Talbott" userId="GzLjYnA3jwW6xZfGQ0YoCLpGcoONFQ7Nt07NcKkZ/j8=" providerId="None" clId="Web-{CFB3390B-6D2B-48DD-9243-1D04C7B6E8BC}" dt="2022-10-24T12:43:09.245" v="113" actId="20577"/>
          <ac:spMkLst>
            <pc:docMk/>
            <pc:sldMk cId="913535568" sldId="323"/>
            <ac:spMk id="3" creationId="{FB918FB0-812A-CDB2-8259-C8B4989D1D50}"/>
          </ac:spMkLst>
        </pc:spChg>
      </pc:sldChg>
      <pc:sldChg chg="new del">
        <pc:chgData name="Sue Talbott" userId="GzLjYnA3jwW6xZfGQ0YoCLpGcoONFQ7Nt07NcKkZ/j8=" providerId="None" clId="Web-{CFB3390B-6D2B-48DD-9243-1D04C7B6E8BC}" dt="2022-10-24T12:44:12.512" v="138"/>
        <pc:sldMkLst>
          <pc:docMk/>
          <pc:sldMk cId="3933223035" sldId="324"/>
        </pc:sldMkLst>
      </pc:sldChg>
      <pc:sldChg chg="addSp modSp new">
        <pc:chgData name="Sue Talbott" userId="GzLjYnA3jwW6xZfGQ0YoCLpGcoONFQ7Nt07NcKkZ/j8=" providerId="None" clId="Web-{CFB3390B-6D2B-48DD-9243-1D04C7B6E8BC}" dt="2022-10-24T12:45:06.920" v="144" actId="1076"/>
        <pc:sldMkLst>
          <pc:docMk/>
          <pc:sldMk cId="3653577360" sldId="325"/>
        </pc:sldMkLst>
        <pc:picChg chg="add mod">
          <ac:chgData name="Sue Talbott" userId="GzLjYnA3jwW6xZfGQ0YoCLpGcoONFQ7Nt07NcKkZ/j8=" providerId="None" clId="Web-{CFB3390B-6D2B-48DD-9243-1D04C7B6E8BC}" dt="2022-10-24T12:45:06.920" v="144" actId="1076"/>
          <ac:picMkLst>
            <pc:docMk/>
            <pc:sldMk cId="3653577360" sldId="325"/>
            <ac:picMk id="2" creationId="{ED23336F-20FB-7878-AE0F-7CE5A6B5B0B8}"/>
          </ac:picMkLst>
        </pc:picChg>
      </pc:sldChg>
    </pc:docChg>
  </pc:docChgLst>
  <pc:docChgLst>
    <pc:chgData name="Sue Talbott" clId="Web-{73CC0FCC-B111-41CD-8620-0DD956CE4C46}"/>
    <pc:docChg chg="addSld delSld modSld">
      <pc:chgData name="Sue Talbott" userId="" providerId="" clId="Web-{73CC0FCC-B111-41CD-8620-0DD956CE4C46}" dt="2023-10-12T18:23:04.423" v="396" actId="20577"/>
      <pc:docMkLst>
        <pc:docMk/>
      </pc:docMkLst>
      <pc:sldChg chg="modSp">
        <pc:chgData name="Sue Talbott" userId="" providerId="" clId="Web-{73CC0FCC-B111-41CD-8620-0DD956CE4C46}" dt="2023-10-12T14:21:52.997" v="8" actId="20577"/>
        <pc:sldMkLst>
          <pc:docMk/>
          <pc:sldMk cId="2736501063" sldId="256"/>
        </pc:sldMkLst>
        <pc:spChg chg="mod">
          <ac:chgData name="Sue Talbott" userId="" providerId="" clId="Web-{73CC0FCC-B111-41CD-8620-0DD956CE4C46}" dt="2023-10-12T14:21:52.997" v="8" actId="20577"/>
          <ac:spMkLst>
            <pc:docMk/>
            <pc:sldMk cId="2736501063" sldId="256"/>
            <ac:spMk id="3" creationId="{C78801B3-FA9E-464C-BC94-3BC1EDD60C00}"/>
          </ac:spMkLst>
        </pc:spChg>
      </pc:sldChg>
      <pc:sldChg chg="modSp">
        <pc:chgData name="Sue Talbott" userId="" providerId="" clId="Web-{73CC0FCC-B111-41CD-8620-0DD956CE4C46}" dt="2023-10-12T14:22:48.467" v="25" actId="20577"/>
        <pc:sldMkLst>
          <pc:docMk/>
          <pc:sldMk cId="2599996102" sldId="307"/>
        </pc:sldMkLst>
        <pc:spChg chg="mod">
          <ac:chgData name="Sue Talbott" userId="" providerId="" clId="Web-{73CC0FCC-B111-41CD-8620-0DD956CE4C46}" dt="2023-10-12T14:22:48.467" v="25" actId="20577"/>
          <ac:spMkLst>
            <pc:docMk/>
            <pc:sldMk cId="2599996102" sldId="307"/>
            <ac:spMk id="3" creationId="{6E09F3F3-C2B7-734E-98FB-DAA5362DA095}"/>
          </ac:spMkLst>
        </pc:spChg>
      </pc:sldChg>
      <pc:sldChg chg="modSp">
        <pc:chgData name="Sue Talbott" userId="" providerId="" clId="Web-{73CC0FCC-B111-41CD-8620-0DD956CE4C46}" dt="2023-10-12T14:24:41.314" v="31" actId="20577"/>
        <pc:sldMkLst>
          <pc:docMk/>
          <pc:sldMk cId="2718547104" sldId="310"/>
        </pc:sldMkLst>
        <pc:spChg chg="mod">
          <ac:chgData name="Sue Talbott" userId="" providerId="" clId="Web-{73CC0FCC-B111-41CD-8620-0DD956CE4C46}" dt="2023-10-12T14:24:41.314" v="31" actId="20577"/>
          <ac:spMkLst>
            <pc:docMk/>
            <pc:sldMk cId="2718547104" sldId="310"/>
            <ac:spMk id="3" creationId="{9C7B70A3-DBCF-4644-88AB-AAA1665C26E8}"/>
          </ac:spMkLst>
        </pc:spChg>
      </pc:sldChg>
      <pc:sldChg chg="modSp">
        <pc:chgData name="Sue Talbott" userId="" providerId="" clId="Web-{73CC0FCC-B111-41CD-8620-0DD956CE4C46}" dt="2023-10-12T17:37:19.889" v="45" actId="20577"/>
        <pc:sldMkLst>
          <pc:docMk/>
          <pc:sldMk cId="3724395866" sldId="312"/>
        </pc:sldMkLst>
        <pc:spChg chg="mod">
          <ac:chgData name="Sue Talbott" userId="" providerId="" clId="Web-{73CC0FCC-B111-41CD-8620-0DD956CE4C46}" dt="2023-10-12T17:37:19.889" v="45" actId="20577"/>
          <ac:spMkLst>
            <pc:docMk/>
            <pc:sldMk cId="3724395866" sldId="312"/>
            <ac:spMk id="3" creationId="{003382F0-C9C4-7E43-B8BB-1D99510C4EEB}"/>
          </ac:spMkLst>
        </pc:spChg>
      </pc:sldChg>
      <pc:sldChg chg="modSp">
        <pc:chgData name="Sue Talbott" userId="" providerId="" clId="Web-{73CC0FCC-B111-41CD-8620-0DD956CE4C46}" dt="2023-10-12T17:38:54.581" v="100" actId="20577"/>
        <pc:sldMkLst>
          <pc:docMk/>
          <pc:sldMk cId="1987808483" sldId="313"/>
        </pc:sldMkLst>
        <pc:spChg chg="mod">
          <ac:chgData name="Sue Talbott" userId="" providerId="" clId="Web-{73CC0FCC-B111-41CD-8620-0DD956CE4C46}" dt="2023-10-12T17:38:54.581" v="100" actId="20577"/>
          <ac:spMkLst>
            <pc:docMk/>
            <pc:sldMk cId="1987808483" sldId="313"/>
            <ac:spMk id="3" creationId="{9F4BC96F-6782-8644-8ABA-2EC1B20DBDC6}"/>
          </ac:spMkLst>
        </pc:spChg>
      </pc:sldChg>
      <pc:sldChg chg="modSp">
        <pc:chgData name="Sue Talbott" userId="" providerId="" clId="Web-{73CC0FCC-B111-41CD-8620-0DD956CE4C46}" dt="2023-10-12T17:40:06.490" v="189" actId="20577"/>
        <pc:sldMkLst>
          <pc:docMk/>
          <pc:sldMk cId="3262867636" sldId="315"/>
        </pc:sldMkLst>
        <pc:spChg chg="mod">
          <ac:chgData name="Sue Talbott" userId="" providerId="" clId="Web-{73CC0FCC-B111-41CD-8620-0DD956CE4C46}" dt="2023-10-12T17:40:06.490" v="189" actId="20577"/>
          <ac:spMkLst>
            <pc:docMk/>
            <pc:sldMk cId="3262867636" sldId="315"/>
            <ac:spMk id="3" creationId="{86CC7B8A-BBB5-F342-A0F8-61E7FEE9E828}"/>
          </ac:spMkLst>
        </pc:spChg>
      </pc:sldChg>
      <pc:sldChg chg="modSp">
        <pc:chgData name="Sue Talbott" userId="" providerId="" clId="Web-{73CC0FCC-B111-41CD-8620-0DD956CE4C46}" dt="2023-10-12T17:40:49.335" v="198" actId="14100"/>
        <pc:sldMkLst>
          <pc:docMk/>
          <pc:sldMk cId="1183222504" sldId="317"/>
        </pc:sldMkLst>
        <pc:spChg chg="mod">
          <ac:chgData name="Sue Talbott" userId="" providerId="" clId="Web-{73CC0FCC-B111-41CD-8620-0DD956CE4C46}" dt="2023-10-12T17:40:49.335" v="198" actId="14100"/>
          <ac:spMkLst>
            <pc:docMk/>
            <pc:sldMk cId="1183222504" sldId="317"/>
            <ac:spMk id="3" creationId="{BD5E50FF-5BEF-C449-8016-4EC4DE0C7D3D}"/>
          </ac:spMkLst>
        </pc:spChg>
      </pc:sldChg>
      <pc:sldChg chg="modSp">
        <pc:chgData name="Sue Talbott" userId="" providerId="" clId="Web-{73CC0FCC-B111-41CD-8620-0DD956CE4C46}" dt="2023-10-12T17:41:36.649" v="233" actId="20577"/>
        <pc:sldMkLst>
          <pc:docMk/>
          <pc:sldMk cId="645226573" sldId="318"/>
        </pc:sldMkLst>
        <pc:spChg chg="mod">
          <ac:chgData name="Sue Talbott" userId="" providerId="" clId="Web-{73CC0FCC-B111-41CD-8620-0DD956CE4C46}" dt="2023-10-12T17:41:36.649" v="233" actId="20577"/>
          <ac:spMkLst>
            <pc:docMk/>
            <pc:sldMk cId="645226573" sldId="318"/>
            <ac:spMk id="3" creationId="{B1E08DC1-C692-CC44-99FA-BAD514939D9E}"/>
          </ac:spMkLst>
        </pc:spChg>
      </pc:sldChg>
      <pc:sldChg chg="modSp">
        <pc:chgData name="Sue Talbott" userId="" providerId="" clId="Web-{73CC0FCC-B111-41CD-8620-0DD956CE4C46}" dt="2023-10-12T17:42:36.058" v="259" actId="20577"/>
        <pc:sldMkLst>
          <pc:docMk/>
          <pc:sldMk cId="2786409047" sldId="322"/>
        </pc:sldMkLst>
        <pc:spChg chg="mod">
          <ac:chgData name="Sue Talbott" userId="" providerId="" clId="Web-{73CC0FCC-B111-41CD-8620-0DD956CE4C46}" dt="2023-10-12T17:42:36.058" v="259" actId="20577"/>
          <ac:spMkLst>
            <pc:docMk/>
            <pc:sldMk cId="2786409047" sldId="322"/>
            <ac:spMk id="3" creationId="{3387015A-2A65-E945-E9C6-4B8ECB6FB623}"/>
          </ac:spMkLst>
        </pc:spChg>
      </pc:sldChg>
      <pc:sldChg chg="modSp del">
        <pc:chgData name="Sue Talbott" userId="" providerId="" clId="Web-{73CC0FCC-B111-41CD-8620-0DD956CE4C46}" dt="2023-10-12T17:44:47.672" v="264"/>
        <pc:sldMkLst>
          <pc:docMk/>
          <pc:sldMk cId="913535568" sldId="323"/>
        </pc:sldMkLst>
        <pc:spChg chg="mod">
          <ac:chgData name="Sue Talbott" userId="" providerId="" clId="Web-{73CC0FCC-B111-41CD-8620-0DD956CE4C46}" dt="2023-10-12T17:44:27.172" v="262" actId="20577"/>
          <ac:spMkLst>
            <pc:docMk/>
            <pc:sldMk cId="913535568" sldId="323"/>
            <ac:spMk id="3" creationId="{FB918FB0-812A-CDB2-8259-C8B4989D1D50}"/>
          </ac:spMkLst>
        </pc:spChg>
      </pc:sldChg>
      <pc:sldChg chg="modSp add del replId">
        <pc:chgData name="Sue Talbott" userId="" providerId="" clId="Web-{73CC0FCC-B111-41CD-8620-0DD956CE4C46}" dt="2023-10-12T18:08:48.316" v="274"/>
        <pc:sldMkLst>
          <pc:docMk/>
          <pc:sldMk cId="242837825" sldId="326"/>
        </pc:sldMkLst>
        <pc:spChg chg="mod">
          <ac:chgData name="Sue Talbott" userId="" providerId="" clId="Web-{73CC0FCC-B111-41CD-8620-0DD956CE4C46}" dt="2023-10-12T17:45:00.454" v="271" actId="20577"/>
          <ac:spMkLst>
            <pc:docMk/>
            <pc:sldMk cId="242837825" sldId="326"/>
            <ac:spMk id="2" creationId="{4B0EE5D7-A416-AECD-F1C5-68C19C5EC78C}"/>
          </ac:spMkLst>
        </pc:spChg>
        <pc:spChg chg="mod">
          <ac:chgData name="Sue Talbott" userId="" providerId="" clId="Web-{73CC0FCC-B111-41CD-8620-0DD956CE4C46}" dt="2023-10-12T17:45:04.986" v="273" actId="20577"/>
          <ac:spMkLst>
            <pc:docMk/>
            <pc:sldMk cId="242837825" sldId="326"/>
            <ac:spMk id="3" creationId="{3387015A-2A65-E945-E9C6-4B8ECB6FB623}"/>
          </ac:spMkLst>
        </pc:spChg>
      </pc:sldChg>
      <pc:sldChg chg="modSp new">
        <pc:chgData name="Sue Talbott" userId="" providerId="" clId="Web-{73CC0FCC-B111-41CD-8620-0DD956CE4C46}" dt="2023-10-12T18:23:04.423" v="396" actId="20577"/>
        <pc:sldMkLst>
          <pc:docMk/>
          <pc:sldMk cId="2768370746" sldId="326"/>
        </pc:sldMkLst>
        <pc:spChg chg="mod">
          <ac:chgData name="Sue Talbott" userId="" providerId="" clId="Web-{73CC0FCC-B111-41CD-8620-0DD956CE4C46}" dt="2023-10-12T18:08:58.223" v="282" actId="20577"/>
          <ac:spMkLst>
            <pc:docMk/>
            <pc:sldMk cId="2768370746" sldId="326"/>
            <ac:spMk id="2" creationId="{3AABAA35-711D-B937-7F57-AF1F210FEF40}"/>
          </ac:spMkLst>
        </pc:spChg>
        <pc:spChg chg="mod">
          <ac:chgData name="Sue Talbott" userId="" providerId="" clId="Web-{73CC0FCC-B111-41CD-8620-0DD956CE4C46}" dt="2023-10-12T18:23:04.423" v="396" actId="20577"/>
          <ac:spMkLst>
            <pc:docMk/>
            <pc:sldMk cId="2768370746" sldId="326"/>
            <ac:spMk id="3" creationId="{A2BA9C5D-4EC0-D8C7-CB3B-9838E6A978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25148-D8DC-9240-92C8-3C7DE3808902}" type="datetimeFigureOut">
              <a:rPr lang="en-US" smtClean="0"/>
              <a:t>10/24/23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2E146-7937-A84F-8015-F45D1C8771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7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/>
              <a:t>10/24/23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/>
              <a:t>10/24/23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/>
              <a:t>10/24/23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/>
              <a:t>10/24/23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/>
              <a:t>10/24/23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/>
              <a:t>10/24/23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/>
              <a:t>10/24/23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/>
              <a:t>10/24/23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/>
              <a:t>10/24/23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/>
              <a:t>10/24/23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/>
              <a:t>10/24/23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/>
              <a:t>10/24/23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be.net/Pages/Short-Term-Sub-Teach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e.education.illinois.edu/current-candidates/elementary" TargetMode="External"/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e.education.illinois.edu/current-candidates/early-childhoo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.illinois.edu/sce/elementary-program/student-inform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3E79A-EE57-B247-AF97-4C7403A6C9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Teaching 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8801B3-FA9E-464C-BC94-3BC1EDD60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CLASS OF 2024!</a:t>
            </a:r>
          </a:p>
          <a:p>
            <a:r>
              <a:rPr lang="en-US" dirty="0"/>
              <a:t>Early Childhood and Elementary Education</a:t>
            </a:r>
          </a:p>
          <a:p>
            <a:r>
              <a:rPr lang="en-US" dirty="0"/>
              <a:t>Office of School and Community Experiences</a:t>
            </a:r>
          </a:p>
        </p:txBody>
      </p:sp>
    </p:spTree>
    <p:extLst>
      <p:ext uri="{BB962C8B-B14F-4D97-AF65-F5344CB8AC3E}">
        <p14:creationId xmlns:p14="http://schemas.microsoft.com/office/powerpoint/2010/main" val="2736501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7FFA5-E34F-4D46-BDFA-8FDD71729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my supervisor?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E50FF-5BEF-C449-8016-4EC4DE0C7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2139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400" dirty="0"/>
              <a:t>You will meet your spring supervisor on Friday, November 17 at 8am on Zoom.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Supervisors will hold an opening meeting with students and coops to review the semester’s requirements.</a:t>
            </a:r>
          </a:p>
          <a:p>
            <a:endParaRPr lang="en-US" sz="1400" dirty="0"/>
          </a:p>
          <a:p>
            <a:r>
              <a:rPr lang="en-US" sz="1400" dirty="0"/>
              <a:t>Supervisors conduct observations a minimum of six times over the semester.</a:t>
            </a:r>
          </a:p>
          <a:p>
            <a:endParaRPr lang="en-US" sz="1400" dirty="0"/>
          </a:p>
          <a:p>
            <a:r>
              <a:rPr lang="en-US" sz="1400" dirty="0"/>
              <a:t>You will send lesson plans in advance of the observations and will pre- and post-conference as you did this fall. </a:t>
            </a:r>
          </a:p>
          <a:p>
            <a:endParaRPr lang="en-US" sz="1400" dirty="0"/>
          </a:p>
          <a:p>
            <a:r>
              <a:rPr lang="en-US" sz="1400" dirty="0"/>
              <a:t>You will have a midterm and a final evaluation with your coop and your supervisor.</a:t>
            </a:r>
          </a:p>
          <a:p>
            <a:endParaRPr lang="en-US" sz="1400" dirty="0"/>
          </a:p>
          <a:p>
            <a:r>
              <a:rPr lang="en-US" sz="1400" dirty="0"/>
              <a:t>Seminar is arranged with your supervisor.</a:t>
            </a:r>
          </a:p>
          <a:p>
            <a:pPr marL="0" indent="0">
              <a:buNone/>
            </a:pP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22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29AEB-CC15-4140-AD95-9E500B5D2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lesson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08DC1-C692-CC44-99FA-BAD514939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Submit weekly plans to supervisor</a:t>
            </a:r>
          </a:p>
          <a:p>
            <a:endParaRPr lang="en-US" dirty="0"/>
          </a:p>
          <a:p>
            <a:r>
              <a:rPr lang="en-US" dirty="0"/>
              <a:t>Plans will grow in detail as you begin to assume more responsibility</a:t>
            </a:r>
            <a:endParaRPr lang="en-US"/>
          </a:p>
          <a:p>
            <a:endParaRPr lang="en-US" dirty="0"/>
          </a:p>
          <a:p>
            <a:r>
              <a:rPr lang="en-US" dirty="0"/>
              <a:t>Consider using an online planning tool for your convenience. I really liked Planbook.com.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26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EE5D7-A416-AECD-F1C5-68C19C5EC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subbing?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7015A-2A65-E945-E9C6-4B8ECB6FB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 algn="ctr"/>
            <a:r>
              <a:rPr lang="en-US" dirty="0">
                <a:ea typeface="+mn-lt"/>
                <a:cs typeface="+mn-lt"/>
              </a:rPr>
              <a:t>Candidates can apply for a substitute teaching license through the Illinois State Board of Education: </a:t>
            </a:r>
            <a:r>
              <a:rPr lang="en-US" dirty="0">
                <a:ea typeface="+mn-lt"/>
                <a:cs typeface="+mn-lt"/>
                <a:hlinkClick r:id="rId2"/>
              </a:rPr>
              <a:t>https://www.isbe.net/Pages/Short-Term-Sub-Teach.aspx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Most candidates qualify for both the general license and the short-term license. We recommend the general license!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Questions about the application process should be directed to the Illinois State Board of Education or your Regional Office of Education. 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After receiving a license, candidates may apply for sub positions at their preferred districts online. Questions about this application process should be directed to the district of interest.</a:t>
            </a:r>
            <a:endParaRPr lang="en-US" dirty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0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BAA35-711D-B937-7F57-AF1F210FE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A9C5D-4EC0-D8C7-CB3B-9838E6A97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You can sub for your cooperating teacher only</a:t>
            </a:r>
          </a:p>
          <a:p>
            <a:r>
              <a:rPr lang="en-US" dirty="0"/>
              <a:t>Ten days maximum </a:t>
            </a:r>
          </a:p>
          <a:p>
            <a:pPr lvl="1"/>
            <a:r>
              <a:rPr lang="en-US" dirty="0"/>
              <a:t>Five prior to takeover</a:t>
            </a:r>
          </a:p>
          <a:p>
            <a:pPr lvl="1"/>
            <a:r>
              <a:rPr lang="en-US" dirty="0"/>
              <a:t>Five during/after takeover</a:t>
            </a:r>
          </a:p>
          <a:p>
            <a:r>
              <a:rPr lang="en-US" dirty="0"/>
              <a:t>During breaks and after student teaching is completed, you are free to sub wherever you'd like. You'd treat it like a regular job.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70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DE3EB-00F7-EB4E-B63E-FB909465A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A9E83-8C1B-0745-A723-5A7351B4E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it!  Your time to shine! </a:t>
            </a:r>
          </a:p>
          <a:p>
            <a:endParaRPr lang="en-US" dirty="0"/>
          </a:p>
          <a:p>
            <a:r>
              <a:rPr lang="en-US" dirty="0"/>
              <a:t>Good communication and a high level of professionalism are critical to your success! We are all here to support you, so always feel free to reach out with questions, concerns, and lots of celebrations!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YOU GOT THIS!</a:t>
            </a:r>
          </a:p>
        </p:txBody>
      </p:sp>
      <p:pic>
        <p:nvPicPr>
          <p:cNvPr id="5" name="Graphic 4" descr="Dim (Smaller Sun)">
            <a:extLst>
              <a:ext uri="{FF2B5EF4-FFF2-40B4-BE49-F238E27FC236}">
                <a16:creationId xmlns:a16="http://schemas.microsoft.com/office/drawing/2014/main" id="{8CCB4431-6FA1-3C45-B024-8CC2387CA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1223" y="240513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717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ED23336F-20FB-7878-AE0F-7CE5A6B5B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772" y="500744"/>
            <a:ext cx="3654563" cy="585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577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2F38BC-D98D-4D85-8CF7-BA70EEDEDD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8FC416-2E6D-974C-A616-9AD379A18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386744"/>
            <a:ext cx="5925310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 dirty="0"/>
              <a:t>Questions?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01A2F0-90BE-4D86-9A8A-4390413F7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640080"/>
            <a:ext cx="401726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F5EB4E-25CD-44CC-AF95-30C925342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1" y="802767"/>
            <a:ext cx="368503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 descr="Help">
            <a:extLst>
              <a:ext uri="{FF2B5EF4-FFF2-40B4-BE49-F238E27FC236}">
                <a16:creationId xmlns:a16="http://schemas.microsoft.com/office/drawing/2014/main" id="{98AD73F2-C880-BE47-B84D-7E6198B4A1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0770" y="802766"/>
            <a:ext cx="3685031" cy="482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40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4BB5E1-4C11-9E48-833B-EDFF5C72C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9F3F3-C2B7-734E-98FB-DAA5362DA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/>
              <a:t>6:00 - WELCOME (Sue)</a:t>
            </a:r>
          </a:p>
          <a:p>
            <a:pPr>
              <a:lnSpc>
                <a:spcPct val="90000"/>
              </a:lnSpc>
            </a:pPr>
            <a:endParaRPr lang="en-US" sz="1500" dirty="0"/>
          </a:p>
          <a:p>
            <a:pPr>
              <a:lnSpc>
                <a:spcPct val="90000"/>
              </a:lnSpc>
            </a:pPr>
            <a:r>
              <a:rPr lang="en-US" sz="1500" dirty="0"/>
              <a:t>6: 05 - GRADUATION/COMMENCEMENT, GRADUATION REQUIREMENTS (advisors)</a:t>
            </a:r>
          </a:p>
          <a:p>
            <a:pPr>
              <a:lnSpc>
                <a:spcPct val="90000"/>
              </a:lnSpc>
            </a:pPr>
            <a:endParaRPr lang="en-US" sz="1500" dirty="0"/>
          </a:p>
          <a:p>
            <a:pPr>
              <a:lnSpc>
                <a:spcPct val="90000"/>
              </a:lnSpc>
            </a:pPr>
            <a:r>
              <a:rPr lang="en-US" sz="1500" dirty="0"/>
              <a:t>6:15 – APPLYING FOR YOUR LICENSE (</a:t>
            </a:r>
            <a:r>
              <a:rPr lang="en-US" sz="1500" dirty="0" err="1"/>
              <a:t>CoTE</a:t>
            </a:r>
            <a:r>
              <a:rPr lang="en-US" sz="1500" dirty="0"/>
              <a:t>)</a:t>
            </a:r>
          </a:p>
          <a:p>
            <a:pPr>
              <a:lnSpc>
                <a:spcPct val="90000"/>
              </a:lnSpc>
            </a:pPr>
            <a:endParaRPr lang="en-US" sz="1500" dirty="0"/>
          </a:p>
          <a:p>
            <a:pPr>
              <a:lnSpc>
                <a:spcPct val="90000"/>
              </a:lnSpc>
            </a:pPr>
            <a:r>
              <a:rPr lang="en-US" sz="1500" dirty="0"/>
              <a:t>6:45 - STUDENT TEACHING ORIENTATION (Sue)</a:t>
            </a:r>
          </a:p>
          <a:p>
            <a:pPr>
              <a:lnSpc>
                <a:spcPct val="9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59999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7048F-25F2-3C41-9DE9-4112A83D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teaching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0E4F7-2F7A-2840-BB63-4B3AE09B2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SCE  website: </a:t>
            </a:r>
            <a:r>
              <a:rPr lang="en-US" dirty="0">
                <a:ea typeface="+mn-lt"/>
                <a:cs typeface="+mn-lt"/>
                <a:hlinkClick r:id="rId2"/>
              </a:rPr>
              <a:t>https://sce.education.illinois.edu/</a:t>
            </a:r>
            <a:endParaRPr lang="en-US"/>
          </a:p>
          <a:p>
            <a:endParaRPr lang="en-US" dirty="0"/>
          </a:p>
          <a:p>
            <a:r>
              <a:rPr lang="en-US" dirty="0"/>
              <a:t>Find your program</a:t>
            </a:r>
          </a:p>
          <a:p>
            <a:endParaRPr lang="en-US" dirty="0"/>
          </a:p>
          <a:p>
            <a:pPr lvl="2"/>
            <a:r>
              <a:rPr lang="en-US" dirty="0"/>
              <a:t>Elementary: </a:t>
            </a:r>
            <a:r>
              <a:rPr lang="en-US" dirty="0">
                <a:ea typeface="+mn-lt"/>
                <a:cs typeface="+mn-lt"/>
                <a:hlinkClick r:id="rId3"/>
              </a:rPr>
              <a:t>https://sce.education.illinois.edu/current-candidates/elementary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Early Childhood: </a:t>
            </a:r>
            <a:r>
              <a:rPr lang="en-US" dirty="0">
                <a:ea typeface="+mn-lt"/>
                <a:cs typeface="+mn-lt"/>
                <a:hlinkClick r:id="rId4"/>
              </a:rPr>
              <a:t>https://sce.education.illinois.edu/current-candidates/early-childhood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8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6DE43-FAC0-8546-A082-5FF946633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the answers are here!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B70A3-DBCF-4644-88AB-AAA1665C2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HANDBOOK </a:t>
            </a:r>
            <a:endParaRPr lang="en-US" dirty="0"/>
          </a:p>
          <a:p>
            <a:r>
              <a:rPr lang="en-US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GUIDELINE</a:t>
            </a:r>
            <a:r>
              <a:rPr lang="en-US" dirty="0">
                <a:solidFill>
                  <a:srgbClr val="00B0F0"/>
                </a:solidFill>
              </a:rPr>
              <a:t>S</a:t>
            </a:r>
          </a:p>
          <a:p>
            <a:endParaRPr lang="en-US" dirty="0"/>
          </a:p>
          <a:p>
            <a:r>
              <a:rPr lang="en-US" dirty="0"/>
              <a:t>Early Childhood and Elementary follow the same expectations and timelines this semester</a:t>
            </a:r>
          </a:p>
          <a:p>
            <a:endParaRPr lang="en-US" dirty="0"/>
          </a:p>
          <a:p>
            <a:r>
              <a:rPr lang="en-US" dirty="0"/>
              <a:t>Supervision is provided by the College of Education</a:t>
            </a:r>
          </a:p>
        </p:txBody>
      </p:sp>
    </p:spTree>
    <p:extLst>
      <p:ext uri="{BB962C8B-B14F-4D97-AF65-F5344CB8AC3E}">
        <p14:creationId xmlns:p14="http://schemas.microsoft.com/office/powerpoint/2010/main" val="2718547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74EAC-CB04-D40A-31FD-CF353EEE6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tHe</a:t>
            </a:r>
            <a:r>
              <a:rPr lang="en-US" dirty="0"/>
              <a:t> content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C6C21-2837-6F45-3090-830D5BC43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PASS THE CONTENT TEST BY DECEMBER 15 </a:t>
            </a:r>
          </a:p>
          <a:p>
            <a:endParaRPr lang="en-US" dirty="0"/>
          </a:p>
          <a:p>
            <a:r>
              <a:rPr lang="en-US" dirty="0"/>
              <a:t>You will not receive your student teaching placement if you have not attempted the test or registered for the test.</a:t>
            </a:r>
          </a:p>
        </p:txBody>
      </p:sp>
    </p:spTree>
    <p:extLst>
      <p:ext uri="{BB962C8B-B14F-4D97-AF65-F5344CB8AC3E}">
        <p14:creationId xmlns:p14="http://schemas.microsoft.com/office/powerpoint/2010/main" val="3843636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5BD1-9E9A-1446-AB0D-DBC2F6599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we find out our placement?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382F0-C9C4-7E43-B8BB-1D99510C4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No later than November 15</a:t>
            </a:r>
          </a:p>
          <a:p>
            <a:r>
              <a:rPr lang="en-US" dirty="0"/>
              <a:t>When you get your placement, do the following:</a:t>
            </a:r>
          </a:p>
          <a:p>
            <a:pPr lvl="1"/>
            <a:r>
              <a:rPr lang="en-US" dirty="0"/>
              <a:t>Email your cooperating teacher and introduce yourself.</a:t>
            </a:r>
          </a:p>
          <a:p>
            <a:pPr lvl="1"/>
            <a:r>
              <a:rPr lang="en-US" dirty="0"/>
              <a:t>Email your supervisor to introduce yourself.</a:t>
            </a:r>
          </a:p>
          <a:p>
            <a:pPr lvl="1"/>
            <a:r>
              <a:rPr lang="en-US" dirty="0"/>
              <a:t>Inform your cooperating teacher of your start date (January 8)</a:t>
            </a:r>
          </a:p>
          <a:p>
            <a:pPr lvl="1"/>
            <a:r>
              <a:rPr lang="en-US" dirty="0"/>
              <a:t>Learn all you can about your school!</a:t>
            </a:r>
          </a:p>
          <a:p>
            <a:pPr lvl="1"/>
            <a:r>
              <a:rPr lang="en-US" dirty="0"/>
              <a:t>Offer to visit before the end of the semester!</a:t>
            </a:r>
          </a:p>
          <a:p>
            <a:pPr lvl="1"/>
            <a:r>
              <a:rPr lang="en-US" dirty="0"/>
              <a:t>Look at the school calendar and note holidays and PD days.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95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2D77-AB5A-44AD-AA21-BE0CEDB30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checks and physicals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ADB4D-1F8C-453D-9A23-5ECE67EE3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Get started on all of this as soon as possible. Any days missed due to delays will be made up. </a:t>
            </a:r>
          </a:p>
          <a:p>
            <a:endParaRPr lang="en-US" dirty="0"/>
          </a:p>
          <a:p>
            <a:r>
              <a:rPr lang="en-US" dirty="0"/>
              <a:t>You will need a fresh check, even if you are assigned to the same district. </a:t>
            </a:r>
          </a:p>
          <a:p>
            <a:endParaRPr lang="en-US" dirty="0"/>
          </a:p>
          <a:p>
            <a:r>
              <a:rPr lang="en-US" dirty="0"/>
              <a:t>You will need a state and federal background check. If there is a cost, you will be responsible for paying it.</a:t>
            </a:r>
          </a:p>
          <a:p>
            <a:endParaRPr lang="en-US" dirty="0"/>
          </a:p>
          <a:p>
            <a:r>
              <a:rPr lang="en-US" dirty="0"/>
              <a:t>Some schools require a physical exam.</a:t>
            </a:r>
          </a:p>
          <a:p>
            <a:endParaRPr lang="en-US" dirty="0"/>
          </a:p>
          <a:p>
            <a:r>
              <a:rPr lang="en-US" dirty="0"/>
              <a:t>Some districts require a some extra paperwork.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75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CB6D-0209-FC46-B272-5AC25647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do we start and end? </a:t>
            </a:r>
            <a:br>
              <a:rPr lang="en-US" dirty="0"/>
            </a:br>
            <a:r>
              <a:rPr lang="en-US" dirty="0"/>
              <a:t>What about spring Break?</a:t>
            </a:r>
            <a:br>
              <a:rPr lang="en-US" dirty="0"/>
            </a:br>
            <a:r>
              <a:rPr lang="en-US" dirty="0"/>
              <a:t>What about days off?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BC96F-6782-8644-8ABA-2EC1B20DB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1500" dirty="0"/>
              <a:t>January 8 – April 26</a:t>
            </a:r>
            <a:endParaRPr lang="en-US" dirty="0"/>
          </a:p>
          <a:p>
            <a:endParaRPr lang="en-US" sz="1500" dirty="0"/>
          </a:p>
          <a:p>
            <a:r>
              <a:rPr lang="en-US" sz="1500" dirty="0"/>
              <a:t>Contractual hours</a:t>
            </a:r>
            <a:endParaRPr lang="en-US" dirty="0"/>
          </a:p>
          <a:p>
            <a:endParaRPr lang="en-US" sz="1500" dirty="0"/>
          </a:p>
          <a:p>
            <a:r>
              <a:rPr lang="en-US" sz="1500" dirty="0"/>
              <a:t>You will have spring break according to your district's calendar</a:t>
            </a:r>
          </a:p>
          <a:p>
            <a:endParaRPr lang="en-US" sz="1500" dirty="0"/>
          </a:p>
          <a:p>
            <a:r>
              <a:rPr lang="en-US" sz="1500" dirty="0"/>
              <a:t>You follow your school’s calendar for days off.  You attend all faculty meetings, </a:t>
            </a:r>
            <a:r>
              <a:rPr lang="en-US" sz="1500"/>
              <a:t>professional</a:t>
            </a:r>
            <a:r>
              <a:rPr lang="en-US" sz="1500" dirty="0"/>
              <a:t> development, and conference days </a:t>
            </a:r>
          </a:p>
          <a:p>
            <a:endParaRPr lang="en-US" sz="1500" dirty="0"/>
          </a:p>
          <a:p>
            <a:r>
              <a:rPr lang="en-US" sz="1500" dirty="0"/>
              <a:t>Do what your coop does!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08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5F24A-35D1-584B-8E7D-38B44309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many hours do I need?</a:t>
            </a:r>
            <a:br>
              <a:rPr lang="en-US"/>
            </a:br>
            <a:r>
              <a:rPr lang="en-US"/>
              <a:t>What if I get sick?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C7B8A-BBB5-F342-A0F8-61E7FEE9E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/>
              <a:t>You will earn over 600 hours during your student teaching experience. </a:t>
            </a:r>
          </a:p>
          <a:p>
            <a:endParaRPr lang="en-US" dirty="0"/>
          </a:p>
          <a:p>
            <a:pPr marL="285750" indent="-285750"/>
            <a:r>
              <a:rPr lang="en-US" dirty="0"/>
              <a:t>4 sick days (do not need to be made up)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1 professional day (to attend a job fair, go to an interview, etc.)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Days in excess of these excused absences will added on as attendance days after April 26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If you are responsible for teaching on a day you are absent, you must provide sub plans for your cooperating teacher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MUST INFORM SUPERVISOR AND COOPERATING TEACHER</a:t>
            </a:r>
          </a:p>
          <a:p>
            <a:pPr marL="4572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4572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6763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831</Words>
  <Application>Microsoft Macintosh PowerPoint</Application>
  <PresentationFormat>Widescreen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Gill Sans MT</vt:lpstr>
      <vt:lpstr>Parcel</vt:lpstr>
      <vt:lpstr>Student Teaching Orientation</vt:lpstr>
      <vt:lpstr>agenda</vt:lpstr>
      <vt:lpstr>Student teaching resources</vt:lpstr>
      <vt:lpstr>All the answers are here!</vt:lpstr>
      <vt:lpstr>tHe content test</vt:lpstr>
      <vt:lpstr>When do we find out our placement?</vt:lpstr>
      <vt:lpstr>Background checks and physicals</vt:lpstr>
      <vt:lpstr>When do we start and end?  What about spring Break? What about days off?</vt:lpstr>
      <vt:lpstr>How many hours do I need? What if I get sick?</vt:lpstr>
      <vt:lpstr>What about my supervisor?</vt:lpstr>
      <vt:lpstr>What about lesson plans</vt:lpstr>
      <vt:lpstr>What about subbing?</vt:lpstr>
      <vt:lpstr>guidelines</vt:lpstr>
      <vt:lpstr>Final thoughts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Teaching Orientation</dc:title>
  <dc:creator>Talbott, Susan J</dc:creator>
  <cp:lastModifiedBy>Talbott, Sue</cp:lastModifiedBy>
  <cp:revision>412</cp:revision>
  <dcterms:created xsi:type="dcterms:W3CDTF">2020-10-26T17:38:22Z</dcterms:created>
  <dcterms:modified xsi:type="dcterms:W3CDTF">2023-10-24T22:49:55Z</dcterms:modified>
</cp:coreProperties>
</file>