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y="6858000" cx="12192000"/>
  <p:notesSz cx="6858000" cy="9144000"/>
  <p:embeddedFontLst>
    <p:embeddedFont>
      <p:font typeface="Montserrat"/>
      <p:regular r:id="rId33"/>
      <p:bold r:id="rId34"/>
      <p:italic r:id="rId35"/>
      <p:boldItalic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7" roundtripDataSignature="AMtx7mi8fpi4xJJyUJCD+2xIIruwOXfhX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9F2D187-E024-460F-A15A-CFBB371D40B9}">
  <a:tblStyle styleId="{B9F2D187-E024-460F-A15A-CFBB371D40B9}"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CECE7"/>
          </a:solidFill>
        </a:fill>
      </a:tcStyle>
    </a:wholeTbl>
    <a:band1H>
      <a:tcTxStyle b="off" i="off"/>
      <a:tcStyle>
        <a:fill>
          <a:solidFill>
            <a:srgbClr val="F8D6CC"/>
          </a:solidFill>
        </a:fill>
      </a:tcStyle>
    </a:band1H>
    <a:band2H>
      <a:tcTxStyle b="off" i="off"/>
    </a:band2H>
    <a:band1V>
      <a:tcTxStyle b="off" i="off"/>
      <a:tcStyle>
        <a:fill>
          <a:solidFill>
            <a:srgbClr val="F8D6CC"/>
          </a:solidFill>
        </a:fill>
      </a:tcStyle>
    </a:band1V>
    <a:band2V>
      <a:tcTxStyle b="off" i="off"/>
    </a:band2V>
    <a:lastCol>
      <a:tcTxStyle b="on" i="off">
        <a:font>
          <a:latin typeface="Calibri"/>
          <a:ea typeface="Calibri"/>
          <a:cs typeface="Calibri"/>
        </a:font>
        <a:schemeClr val="lt1"/>
      </a:tcTxStyle>
      <a:tcStyle>
        <a:fill>
          <a:solidFill>
            <a:schemeClr val="accent2"/>
          </a:solidFill>
        </a:fill>
      </a:tcStyle>
    </a:lastCol>
    <a:firstCol>
      <a:tcTxStyle b="on" i="off">
        <a:font>
          <a:latin typeface="Calibri"/>
          <a:ea typeface="Calibri"/>
          <a:cs typeface="Calibri"/>
        </a:font>
        <a:schemeClr val="lt1"/>
      </a:tcTxStyle>
      <a:tcStyle>
        <a:fill>
          <a:solidFill>
            <a:schemeClr val="accent2"/>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2"/>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2"/>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Montserrat-regular.fntdata"/><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font" Target="fonts/Montserrat-italic.fntdata"/><Relationship Id="rId12" Type="http://schemas.openxmlformats.org/officeDocument/2006/relationships/slide" Target="slides/slide7.xml"/><Relationship Id="rId34" Type="http://schemas.openxmlformats.org/officeDocument/2006/relationships/font" Target="fonts/Montserrat-bold.fntdata"/><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font" Target="fonts/Montserrat-bold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4" name="Google Shape;144;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3cb2cb8d28a_0_1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1" name="Google Shape;151;g3cb2cb8d28a_0_14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2" name="Google Shape;152;g3cb2cb8d28a_0_14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7" name="Google Shape;15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None/>
            </a:pPr>
            <a:r>
              <a:t/>
            </a:r>
            <a:endParaRPr/>
          </a:p>
        </p:txBody>
      </p:sp>
      <p:sp>
        <p:nvSpPr>
          <p:cNvPr id="163" name="Google Shape;16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cb2cb8d28a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b="1" lang="en-US"/>
              <a:t>CHECKLIST IN FOLDER</a:t>
            </a:r>
            <a:endParaRPr/>
          </a:p>
          <a:p>
            <a:pPr indent="-317500" lvl="0" marL="457200" rtl="0" algn="l">
              <a:lnSpc>
                <a:spcPct val="100000"/>
              </a:lnSpc>
              <a:spcBef>
                <a:spcPts val="0"/>
              </a:spcBef>
              <a:spcAft>
                <a:spcPts val="0"/>
              </a:spcAft>
              <a:buClr>
                <a:schemeClr val="dk1"/>
              </a:buClr>
              <a:buSzPts val="1400"/>
              <a:buChar char="-"/>
            </a:pPr>
            <a:r>
              <a:rPr lang="en-US"/>
              <a:t>1st page left side: Gen Eds + Education Foundations (EDUC 101, 201, 202, EPSY 201, CI 415)</a:t>
            </a:r>
            <a:endParaRPr/>
          </a:p>
          <a:p>
            <a:pPr indent="-317500" lvl="0" marL="457200" rtl="0" algn="l">
              <a:lnSpc>
                <a:spcPct val="100000"/>
              </a:lnSpc>
              <a:spcBef>
                <a:spcPts val="0"/>
              </a:spcBef>
              <a:spcAft>
                <a:spcPts val="0"/>
              </a:spcAft>
              <a:buClr>
                <a:schemeClr val="dk1"/>
              </a:buClr>
              <a:buSzPts val="1400"/>
              <a:buChar char="-"/>
            </a:pPr>
            <a:r>
              <a:rPr lang="en-US"/>
              <a:t>1st page right side: PES</a:t>
            </a:r>
            <a:endParaRPr/>
          </a:p>
          <a:p>
            <a:pPr indent="-317500" lvl="0" marL="914400" rtl="0" algn="l">
              <a:lnSpc>
                <a:spcPct val="100000"/>
              </a:lnSpc>
              <a:spcBef>
                <a:spcPts val="0"/>
              </a:spcBef>
              <a:spcAft>
                <a:spcPts val="0"/>
              </a:spcAft>
              <a:buSzPts val="1400"/>
              <a:buChar char="-"/>
            </a:pPr>
            <a:r>
              <a:rPr lang="en-US"/>
              <a:t>Year 1 = Junior year</a:t>
            </a:r>
            <a:endParaRPr/>
          </a:p>
          <a:p>
            <a:pPr indent="-317500" lvl="0" marL="914400" rtl="0" algn="l">
              <a:lnSpc>
                <a:spcPct val="100000"/>
              </a:lnSpc>
              <a:spcBef>
                <a:spcPts val="0"/>
              </a:spcBef>
              <a:spcAft>
                <a:spcPts val="0"/>
              </a:spcAft>
              <a:buSzPts val="1400"/>
              <a:buChar char="-"/>
            </a:pPr>
            <a:r>
              <a:rPr lang="en-US"/>
              <a:t>Year 2 = Senior year</a:t>
            </a:r>
            <a:endParaRPr/>
          </a:p>
          <a:p>
            <a:pPr indent="-317500" lvl="0" marL="457200" rtl="0" algn="l">
              <a:lnSpc>
                <a:spcPct val="100000"/>
              </a:lnSpc>
              <a:spcBef>
                <a:spcPts val="0"/>
              </a:spcBef>
              <a:spcAft>
                <a:spcPts val="0"/>
              </a:spcAft>
              <a:buClr>
                <a:schemeClr val="dk1"/>
              </a:buClr>
              <a:buSzPts val="1400"/>
              <a:buChar char="-"/>
            </a:pPr>
            <a:r>
              <a:rPr lang="en-US"/>
              <a:t>Concentrations = second/third page of checklist in folder</a:t>
            </a:r>
            <a:endParaRPr/>
          </a:p>
        </p:txBody>
      </p:sp>
      <p:sp>
        <p:nvSpPr>
          <p:cNvPr id="169" name="Google Shape;169;g3cb2cb8d28a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317500" lvl="0" marL="457200" rtl="0" algn="l">
              <a:spcBef>
                <a:spcPts val="0"/>
              </a:spcBef>
              <a:spcAft>
                <a:spcPts val="0"/>
              </a:spcAft>
              <a:buClr>
                <a:schemeClr val="dk1"/>
              </a:buClr>
              <a:buSzPts val="1400"/>
              <a:buChar char="-"/>
            </a:pPr>
            <a:r>
              <a:rPr lang="en-US"/>
              <a:t>Qualifying grade is at least a C-</a:t>
            </a:r>
            <a:endParaRPr/>
          </a:p>
          <a:p>
            <a:pPr indent="-317500" lvl="0" marL="457200" rtl="0" algn="l">
              <a:spcBef>
                <a:spcPts val="0"/>
              </a:spcBef>
              <a:spcAft>
                <a:spcPts val="0"/>
              </a:spcAft>
              <a:buClr>
                <a:schemeClr val="dk1"/>
              </a:buClr>
              <a:buSzPts val="1400"/>
              <a:buChar char="-"/>
            </a:pPr>
            <a:r>
              <a:rPr lang="en-US"/>
              <a:t>Passing grade is at least a C-</a:t>
            </a:r>
            <a:endParaRPr/>
          </a:p>
          <a:p>
            <a:pPr indent="-317500" lvl="0" marL="457200" rtl="0" algn="l">
              <a:lnSpc>
                <a:spcPct val="100000"/>
              </a:lnSpc>
              <a:spcBef>
                <a:spcPts val="0"/>
              </a:spcBef>
              <a:spcAft>
                <a:spcPts val="0"/>
              </a:spcAft>
              <a:buSzPts val="1400"/>
              <a:buChar char="-"/>
            </a:pPr>
            <a:r>
              <a:rPr lang="en-US"/>
              <a:t>Gateway requirements must be met to move onto jr year and begin PES</a:t>
            </a:r>
            <a:endParaRPr/>
          </a:p>
          <a:p>
            <a:pPr indent="-317500" lvl="0" marL="457200" rtl="0" algn="l">
              <a:lnSpc>
                <a:spcPct val="100000"/>
              </a:lnSpc>
              <a:spcBef>
                <a:spcPts val="0"/>
              </a:spcBef>
              <a:spcAft>
                <a:spcPts val="0"/>
              </a:spcAft>
              <a:buSzPts val="1400"/>
              <a:buChar char="-"/>
            </a:pPr>
            <a:r>
              <a:rPr lang="en-US"/>
              <a:t>If you do not meet any of these reqs, you should have received an email on Mon 2/23 to fill out the gateway petition and meet with your advisor</a:t>
            </a:r>
            <a:endParaRPr/>
          </a:p>
        </p:txBody>
      </p:sp>
      <p:sp>
        <p:nvSpPr>
          <p:cNvPr id="176" name="Google Shape;17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33865fe2140_0_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Literacy: very important to check total hours</a:t>
            </a:r>
            <a:endParaRPr/>
          </a:p>
        </p:txBody>
      </p:sp>
      <p:sp>
        <p:nvSpPr>
          <p:cNvPr id="182" name="Google Shape;182;g33865fe2140_0_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8" name="Google Shape;18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6" name="Google Shape;19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3cb2cb8d28a_0_1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2" name="Google Shape;202;g3cb2cb8d28a_0_14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317500" lvl="0" marL="457200" rtl="0" algn="l">
              <a:lnSpc>
                <a:spcPct val="100000"/>
              </a:lnSpc>
              <a:spcBef>
                <a:spcPts val="0"/>
              </a:spcBef>
              <a:spcAft>
                <a:spcPts val="0"/>
              </a:spcAft>
              <a:buSzPts val="1400"/>
              <a:buChar char="-"/>
            </a:pPr>
            <a:r>
              <a:rPr lang="en-US"/>
              <a:t>You will also be in placement 3 hours/week (more on this later)</a:t>
            </a:r>
            <a:endParaRPr/>
          </a:p>
        </p:txBody>
      </p:sp>
      <p:sp>
        <p:nvSpPr>
          <p:cNvPr id="203" name="Google Shape;203;g3cb2cb8d28a_0_14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3cc9a5ce2c5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9" name="Google Shape;209;g3cc9a5ce2c5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0" name="Google Shape;210;g3cc9a5ce2c5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6" name="Google Shape;21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3" name="Google Shape;22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9" name="Google Shape;22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9" name="Google Shape;23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5" name="Google Shape;24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2" name="Google Shape;25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8" name="Google Shape;25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4" name="Google Shape;26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1" name="Google Shape;27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7" name="Google Shape;27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3" name="Google Shape;283;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9" name="Google Shape;28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5" name="Google Shape;29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Check your Illinois email!!</a:t>
            </a:r>
            <a:endParaRPr/>
          </a:p>
        </p:txBody>
      </p:sp>
      <p:sp>
        <p:nvSpPr>
          <p:cNvPr id="305" name="Google Shape;30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g3bf14a8b8cd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2" name="Google Shape;312;g3bf14a8b8cd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Group picture background</a:t>
            </a:r>
            <a:endParaRPr/>
          </a:p>
        </p:txBody>
      </p:sp>
      <p:sp>
        <p:nvSpPr>
          <p:cNvPr id="313" name="Google Shape;313;g3bf14a8b8cd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8" name="Google Shape;31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9.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resentation Title Orange">
  <p:cSld name="Presentation Title Orange">
    <p:bg>
      <p:bgPr>
        <a:blipFill>
          <a:blip r:embed="rId2">
            <a:alphaModFix/>
          </a:blip>
          <a:stretch>
            <a:fillRect/>
          </a:stretch>
        </a:blipFill>
      </p:bgPr>
    </p:bg>
    <p:spTree>
      <p:nvGrpSpPr>
        <p:cNvPr id="10" name="Shape 10"/>
        <p:cNvGrpSpPr/>
        <p:nvPr/>
      </p:nvGrpSpPr>
      <p:grpSpPr>
        <a:xfrm>
          <a:off x="0" y="0"/>
          <a:ext cx="0" cy="0"/>
          <a:chOff x="0" y="0"/>
          <a:chExt cx="0" cy="0"/>
        </a:xfrm>
      </p:grpSpPr>
      <p:sp>
        <p:nvSpPr>
          <p:cNvPr id="11" name="Google Shape;11;p24"/>
          <p:cNvSpPr txBox="1"/>
          <p:nvPr>
            <p:ph type="ctrTitle"/>
          </p:nvPr>
        </p:nvSpPr>
        <p:spPr>
          <a:xfrm>
            <a:off x="929898" y="2761502"/>
            <a:ext cx="10259878" cy="1110882"/>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a:buNone/>
              <a:defRPr b="1" i="0" sz="60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 name="Google Shape;12;p24"/>
          <p:cNvSpPr txBox="1"/>
          <p:nvPr>
            <p:ph idx="1" type="subTitle"/>
          </p:nvPr>
        </p:nvSpPr>
        <p:spPr>
          <a:xfrm>
            <a:off x="929898" y="3964460"/>
            <a:ext cx="10259878" cy="747224"/>
          </a:xfrm>
          <a:prstGeom prst="rect">
            <a:avLst/>
          </a:prstGeom>
          <a:noFill/>
          <a:ln>
            <a:noFill/>
          </a:ln>
        </p:spPr>
        <p:txBody>
          <a:bodyPr anchorCtr="0" anchor="t" bIns="45700" lIns="91425" spcFirstLastPara="1" rIns="91425" wrap="square" tIns="45700">
            <a:normAutofit/>
          </a:bodyPr>
          <a:lstStyle>
            <a:lvl1pPr lvl="0" marR="0" rtl="0" algn="ctr">
              <a:lnSpc>
                <a:spcPct val="90000"/>
              </a:lnSpc>
              <a:spcBef>
                <a:spcPts val="1000"/>
              </a:spcBef>
              <a:spcAft>
                <a:spcPts val="0"/>
              </a:spcAft>
              <a:buClr>
                <a:schemeClr val="lt1"/>
              </a:buClr>
              <a:buSzPts val="3600"/>
              <a:buFont typeface="Arial"/>
              <a:buNone/>
              <a:defRPr b="0" i="0" sz="36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Arial"/>
                <a:ea typeface="Arial"/>
                <a:cs typeface="Arial"/>
                <a:sym typeface="Arial"/>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Arial"/>
                <a:ea typeface="Arial"/>
                <a:cs typeface="Arial"/>
                <a:sym typeface="Arial"/>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
        <p:nvSpPr>
          <p:cNvPr id="13" name="Google Shape;13;p24"/>
          <p:cNvSpPr txBox="1"/>
          <p:nvPr>
            <p:ph idx="2" type="body"/>
          </p:nvPr>
        </p:nvSpPr>
        <p:spPr>
          <a:xfrm>
            <a:off x="929898" y="4804982"/>
            <a:ext cx="10259878" cy="618044"/>
          </a:xfrm>
          <a:prstGeom prst="rect">
            <a:avLst/>
          </a:prstGeom>
          <a:noFill/>
          <a:ln>
            <a:noFill/>
          </a:ln>
        </p:spPr>
        <p:txBody>
          <a:bodyPr anchorCtr="0" anchor="t" bIns="45700" lIns="91425" spcFirstLastPara="1" rIns="91425" wrap="square" tIns="45700">
            <a:normAutofit/>
          </a:bodyPr>
          <a:lstStyle>
            <a:lvl1pPr indent="-228600" lvl="0" marL="457200" marR="0" rtl="0" algn="ctr">
              <a:lnSpc>
                <a:spcPct val="90000"/>
              </a:lnSpc>
              <a:spcBef>
                <a:spcPts val="1000"/>
              </a:spcBef>
              <a:spcAft>
                <a:spcPts val="0"/>
              </a:spcAft>
              <a:buClr>
                <a:schemeClr val="lt1"/>
              </a:buClr>
              <a:buSzPts val="3600"/>
              <a:buFont typeface="Arial"/>
              <a:buNone/>
              <a:defRPr b="0" i="0" sz="3600" u="none" cap="none" strike="noStrike">
                <a:solidFill>
                  <a:schemeClr val="lt1"/>
                </a:solidFill>
                <a:latin typeface="Arial"/>
                <a:ea typeface="Arial"/>
                <a:cs typeface="Arial"/>
                <a:sym typeface="Arial"/>
              </a:defRPr>
            </a:lvl1pPr>
            <a:lvl2pPr indent="-431800" lvl="1" marL="914400"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indent="-406400" lvl="2" marL="1371600"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indent="-381000" lvl="3" marL="18288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indent="-355600" lvl="4" marL="22860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resentation Title Cloud Image">
  <p:cSld name="Presentation Title Cloud Image">
    <p:bg>
      <p:bgPr>
        <a:blipFill>
          <a:blip r:embed="rId2">
            <a:alphaModFix/>
          </a:blip>
          <a:stretch>
            <a:fillRect/>
          </a:stretch>
        </a:blipFill>
      </p:bgPr>
    </p:bg>
    <p:spTree>
      <p:nvGrpSpPr>
        <p:cNvPr id="14" name="Shape 14"/>
        <p:cNvGrpSpPr/>
        <p:nvPr/>
      </p:nvGrpSpPr>
      <p:grpSpPr>
        <a:xfrm>
          <a:off x="0" y="0"/>
          <a:ext cx="0" cy="0"/>
          <a:chOff x="0" y="0"/>
          <a:chExt cx="0" cy="0"/>
        </a:xfrm>
      </p:grpSpPr>
      <p:sp>
        <p:nvSpPr>
          <p:cNvPr id="15" name="Google Shape;15;p36"/>
          <p:cNvSpPr txBox="1"/>
          <p:nvPr>
            <p:ph type="ctrTitle"/>
          </p:nvPr>
        </p:nvSpPr>
        <p:spPr>
          <a:xfrm>
            <a:off x="929898" y="2761502"/>
            <a:ext cx="10259878" cy="1110882"/>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rgbClr val="0E1744"/>
              </a:buClr>
              <a:buSzPts val="6000"/>
              <a:buFont typeface="Arial"/>
              <a:buNone/>
              <a:defRPr b="1" i="0" sz="60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6" name="Google Shape;16;p36"/>
          <p:cNvSpPr txBox="1"/>
          <p:nvPr>
            <p:ph idx="1" type="subTitle"/>
          </p:nvPr>
        </p:nvSpPr>
        <p:spPr>
          <a:xfrm>
            <a:off x="929898" y="3964460"/>
            <a:ext cx="10259878" cy="747224"/>
          </a:xfrm>
          <a:prstGeom prst="rect">
            <a:avLst/>
          </a:prstGeom>
          <a:noFill/>
          <a:ln>
            <a:noFill/>
          </a:ln>
        </p:spPr>
        <p:txBody>
          <a:bodyPr anchorCtr="0" anchor="t" bIns="45700" lIns="91425" spcFirstLastPara="1" rIns="91425" wrap="square" tIns="45700">
            <a:normAutofit/>
          </a:bodyPr>
          <a:lstStyle>
            <a:lvl1pPr lvl="0" marR="0" rtl="0" algn="ctr">
              <a:lnSpc>
                <a:spcPct val="90000"/>
              </a:lnSpc>
              <a:spcBef>
                <a:spcPts val="1000"/>
              </a:spcBef>
              <a:spcAft>
                <a:spcPts val="0"/>
              </a:spcAft>
              <a:buClr>
                <a:srgbClr val="0E1744"/>
              </a:buClr>
              <a:buSzPts val="3600"/>
              <a:buFont typeface="Arial"/>
              <a:buNone/>
              <a:defRPr b="0" i="0" sz="3600" u="none" cap="none" strike="noStrike">
                <a:solidFill>
                  <a:srgbClr val="0E1744"/>
                </a:solidFill>
                <a:latin typeface="Arial"/>
                <a:ea typeface="Arial"/>
                <a:cs typeface="Arial"/>
                <a:sym typeface="Arial"/>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Arial"/>
                <a:ea typeface="Arial"/>
                <a:cs typeface="Arial"/>
                <a:sym typeface="Arial"/>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Arial"/>
                <a:ea typeface="Arial"/>
                <a:cs typeface="Arial"/>
                <a:sym typeface="Arial"/>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
        <p:nvSpPr>
          <p:cNvPr id="17" name="Google Shape;17;p36"/>
          <p:cNvSpPr txBox="1"/>
          <p:nvPr>
            <p:ph idx="2" type="body"/>
          </p:nvPr>
        </p:nvSpPr>
        <p:spPr>
          <a:xfrm>
            <a:off x="929898" y="4804982"/>
            <a:ext cx="10259878" cy="618044"/>
          </a:xfrm>
          <a:prstGeom prst="rect">
            <a:avLst/>
          </a:prstGeom>
          <a:noFill/>
          <a:ln>
            <a:noFill/>
          </a:ln>
        </p:spPr>
        <p:txBody>
          <a:bodyPr anchorCtr="0" anchor="t" bIns="45700" lIns="91425" spcFirstLastPara="1" rIns="91425" wrap="square" tIns="45700">
            <a:normAutofit/>
          </a:bodyPr>
          <a:lstStyle>
            <a:lvl1pPr indent="-228600" lvl="0" marL="457200" marR="0" rtl="0" algn="ctr">
              <a:lnSpc>
                <a:spcPct val="90000"/>
              </a:lnSpc>
              <a:spcBef>
                <a:spcPts val="1000"/>
              </a:spcBef>
              <a:spcAft>
                <a:spcPts val="0"/>
              </a:spcAft>
              <a:buClr>
                <a:srgbClr val="0E1744"/>
              </a:buClr>
              <a:buSzPts val="3600"/>
              <a:buFont typeface="Arial"/>
              <a:buNone/>
              <a:defRPr b="0" i="0" sz="36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indent="-406400" lvl="2" marL="1371600"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indent="-381000" lvl="3" marL="18288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indent="-355600" lvl="4" marL="22860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Title Vertical Subheads">
  <p:cSld name="Slide Title Vertical Subheads">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25"/>
          <p:cNvSpPr txBox="1"/>
          <p:nvPr>
            <p:ph type="title"/>
          </p:nvPr>
        </p:nvSpPr>
        <p:spPr>
          <a:xfrm>
            <a:off x="740226" y="578197"/>
            <a:ext cx="10726431" cy="1005678"/>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0" name="Google Shape;20;p25"/>
          <p:cNvSpPr txBox="1"/>
          <p:nvPr>
            <p:ph idx="1" type="body"/>
          </p:nvPr>
        </p:nvSpPr>
        <p:spPr>
          <a:xfrm>
            <a:off x="740226" y="2135164"/>
            <a:ext cx="10726431"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FF5B13"/>
              </a:buClr>
              <a:buSzPts val="3000"/>
              <a:buFont typeface="Arial"/>
              <a:buNone/>
              <a:defRPr b="1" i="0" sz="3000" u="none" cap="none" strike="noStrike">
                <a:solidFill>
                  <a:srgbClr val="FF5B13"/>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1" name="Google Shape;21;p25"/>
          <p:cNvSpPr txBox="1"/>
          <p:nvPr>
            <p:ph idx="2" type="body"/>
          </p:nvPr>
        </p:nvSpPr>
        <p:spPr>
          <a:xfrm>
            <a:off x="740226" y="4100201"/>
            <a:ext cx="10726431"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3000"/>
              <a:buFont typeface="Arial"/>
              <a:buNone/>
              <a:defRPr b="1" i="0" sz="3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 name="Google Shape;22;p25"/>
          <p:cNvSpPr txBox="1"/>
          <p:nvPr>
            <p:ph idx="3" type="body"/>
          </p:nvPr>
        </p:nvSpPr>
        <p:spPr>
          <a:xfrm>
            <a:off x="740226" y="3016907"/>
            <a:ext cx="10726431"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 name="Google Shape;23;p25"/>
          <p:cNvSpPr txBox="1"/>
          <p:nvPr>
            <p:ph idx="4" type="body"/>
          </p:nvPr>
        </p:nvSpPr>
        <p:spPr>
          <a:xfrm>
            <a:off x="740226" y="4981944"/>
            <a:ext cx="10726431"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4" name="Google Shape;24;p25"/>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Title 2-Column Subheads">
  <p:cSld name="Slide Title 2-Column Subheads">
    <p:bg>
      <p:bgPr>
        <a:blipFill>
          <a:blip r:embed="rId2">
            <a:alphaModFix/>
          </a:blip>
          <a:stretch>
            <a:fillRect/>
          </a:stretch>
        </a:blipFill>
      </p:bgPr>
    </p:bg>
    <p:spTree>
      <p:nvGrpSpPr>
        <p:cNvPr id="25" name="Shape 25"/>
        <p:cNvGrpSpPr/>
        <p:nvPr/>
      </p:nvGrpSpPr>
      <p:grpSpPr>
        <a:xfrm>
          <a:off x="0" y="0"/>
          <a:ext cx="0" cy="0"/>
          <a:chOff x="0" y="0"/>
          <a:chExt cx="0" cy="0"/>
        </a:xfrm>
      </p:grpSpPr>
      <p:sp>
        <p:nvSpPr>
          <p:cNvPr id="26" name="Google Shape;26;p26"/>
          <p:cNvSpPr txBox="1"/>
          <p:nvPr>
            <p:ph type="title"/>
          </p:nvPr>
        </p:nvSpPr>
        <p:spPr>
          <a:xfrm>
            <a:off x="740227" y="578197"/>
            <a:ext cx="10711548" cy="1005678"/>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7" name="Google Shape;27;p26"/>
          <p:cNvSpPr txBox="1"/>
          <p:nvPr>
            <p:ph idx="1" type="body"/>
          </p:nvPr>
        </p:nvSpPr>
        <p:spPr>
          <a:xfrm>
            <a:off x="740227" y="2135164"/>
            <a:ext cx="5056416"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FF5B13"/>
              </a:buClr>
              <a:buSzPts val="3000"/>
              <a:buFont typeface="Arial"/>
              <a:buNone/>
              <a:defRPr b="1" i="0" sz="3000" u="none" cap="none" strike="noStrike">
                <a:solidFill>
                  <a:srgbClr val="FF5B13"/>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8" name="Google Shape;28;p26"/>
          <p:cNvSpPr txBox="1"/>
          <p:nvPr>
            <p:ph idx="2" type="body"/>
          </p:nvPr>
        </p:nvSpPr>
        <p:spPr>
          <a:xfrm>
            <a:off x="740227" y="3016907"/>
            <a:ext cx="5056416" cy="2322536"/>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9" name="Google Shape;29;p26"/>
          <p:cNvSpPr txBox="1"/>
          <p:nvPr>
            <p:ph idx="3" type="body"/>
          </p:nvPr>
        </p:nvSpPr>
        <p:spPr>
          <a:xfrm>
            <a:off x="6395359" y="2135164"/>
            <a:ext cx="5056416"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3000"/>
              <a:buFont typeface="Arial"/>
              <a:buNone/>
              <a:defRPr b="1" i="0" sz="3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 name="Google Shape;30;p26"/>
          <p:cNvSpPr txBox="1"/>
          <p:nvPr>
            <p:ph idx="4" type="body"/>
          </p:nvPr>
        </p:nvSpPr>
        <p:spPr>
          <a:xfrm>
            <a:off x="6395359" y="3016907"/>
            <a:ext cx="5056416" cy="2322536"/>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1" name="Google Shape;31;p26"/>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Title 2-Column Bullets">
  <p:cSld name="Slide Title 2-Column Bullets">
    <p:bg>
      <p:bgPr>
        <a:blipFill>
          <a:blip r:embed="rId2">
            <a:alphaModFix/>
          </a:blip>
          <a:stretch>
            <a:fillRect/>
          </a:stretch>
        </a:blipFill>
      </p:bgPr>
    </p:bg>
    <p:spTree>
      <p:nvGrpSpPr>
        <p:cNvPr id="32" name="Shape 32"/>
        <p:cNvGrpSpPr/>
        <p:nvPr/>
      </p:nvGrpSpPr>
      <p:grpSpPr>
        <a:xfrm>
          <a:off x="0" y="0"/>
          <a:ext cx="0" cy="0"/>
          <a:chOff x="0" y="0"/>
          <a:chExt cx="0" cy="0"/>
        </a:xfrm>
      </p:grpSpPr>
      <p:sp>
        <p:nvSpPr>
          <p:cNvPr id="33" name="Google Shape;33;p27"/>
          <p:cNvSpPr txBox="1"/>
          <p:nvPr>
            <p:ph type="title"/>
          </p:nvPr>
        </p:nvSpPr>
        <p:spPr>
          <a:xfrm>
            <a:off x="740227" y="578197"/>
            <a:ext cx="10726430" cy="1005678"/>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34" name="Google Shape;34;p27"/>
          <p:cNvSpPr txBox="1"/>
          <p:nvPr>
            <p:ph idx="1" type="body"/>
          </p:nvPr>
        </p:nvSpPr>
        <p:spPr>
          <a:xfrm>
            <a:off x="740227" y="2135164"/>
            <a:ext cx="5056416"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FF5B13"/>
              </a:buClr>
              <a:buSzPts val="3000"/>
              <a:buFont typeface="Arial"/>
              <a:buNone/>
              <a:defRPr b="1" i="0" sz="3000" u="none" cap="none" strike="noStrike">
                <a:solidFill>
                  <a:srgbClr val="FF5B13"/>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5" name="Google Shape;35;p27"/>
          <p:cNvSpPr txBox="1"/>
          <p:nvPr>
            <p:ph idx="2" type="body"/>
          </p:nvPr>
        </p:nvSpPr>
        <p:spPr>
          <a:xfrm>
            <a:off x="740227" y="3016907"/>
            <a:ext cx="5056416" cy="2322536"/>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90000"/>
              </a:lnSpc>
              <a:spcBef>
                <a:spcPts val="1000"/>
              </a:spcBef>
              <a:spcAft>
                <a:spcPts val="0"/>
              </a:spcAft>
              <a:buClr>
                <a:srgbClr val="0E1744"/>
              </a:buClr>
              <a:buSzPts val="2000"/>
              <a:buFont typeface="Courier New"/>
              <a:buChar char="o"/>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6" name="Google Shape;36;p27"/>
          <p:cNvSpPr txBox="1"/>
          <p:nvPr>
            <p:ph idx="3" type="body"/>
          </p:nvPr>
        </p:nvSpPr>
        <p:spPr>
          <a:xfrm>
            <a:off x="6395359" y="2135164"/>
            <a:ext cx="5056416"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3000"/>
              <a:buFont typeface="Arial"/>
              <a:buNone/>
              <a:defRPr b="1" i="0" sz="3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7" name="Google Shape;37;p27"/>
          <p:cNvSpPr txBox="1"/>
          <p:nvPr>
            <p:ph idx="4" type="body"/>
          </p:nvPr>
        </p:nvSpPr>
        <p:spPr>
          <a:xfrm>
            <a:off x="6395359" y="3016907"/>
            <a:ext cx="5056416" cy="2322536"/>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90000"/>
              </a:lnSpc>
              <a:spcBef>
                <a:spcPts val="1000"/>
              </a:spcBef>
              <a:spcAft>
                <a:spcPts val="0"/>
              </a:spcAft>
              <a:buClr>
                <a:srgbClr val="0E1744"/>
              </a:buClr>
              <a:buSzPts val="2000"/>
              <a:buFont typeface="Courier New"/>
              <a:buChar char="o"/>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8" name="Google Shape;38;p27"/>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Title Centered Image">
  <p:cSld name="Slide Title Centered Image">
    <p:bg>
      <p:bgPr>
        <a:blipFill>
          <a:blip r:embed="rId2">
            <a:alphaModFix/>
          </a:blip>
          <a:stretch>
            <a:fillRect/>
          </a:stretch>
        </a:blipFill>
      </p:bgPr>
    </p:bg>
    <p:spTree>
      <p:nvGrpSpPr>
        <p:cNvPr id="39" name="Shape 39"/>
        <p:cNvGrpSpPr/>
        <p:nvPr/>
      </p:nvGrpSpPr>
      <p:grpSpPr>
        <a:xfrm>
          <a:off x="0" y="0"/>
          <a:ext cx="0" cy="0"/>
          <a:chOff x="0" y="0"/>
          <a:chExt cx="0" cy="0"/>
        </a:xfrm>
      </p:grpSpPr>
      <p:sp>
        <p:nvSpPr>
          <p:cNvPr id="40" name="Google Shape;40;p28"/>
          <p:cNvSpPr txBox="1"/>
          <p:nvPr>
            <p:ph type="title"/>
          </p:nvPr>
        </p:nvSpPr>
        <p:spPr>
          <a:xfrm>
            <a:off x="740226" y="578197"/>
            <a:ext cx="10613573" cy="1005678"/>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1" name="Google Shape;41;p28"/>
          <p:cNvSpPr txBox="1"/>
          <p:nvPr>
            <p:ph idx="1" type="body"/>
          </p:nvPr>
        </p:nvSpPr>
        <p:spPr>
          <a:xfrm>
            <a:off x="680652" y="5463998"/>
            <a:ext cx="10673148" cy="587666"/>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2" name="Google Shape;42;p28"/>
          <p:cNvSpPr/>
          <p:nvPr>
            <p:ph idx="2" type="pic"/>
          </p:nvPr>
        </p:nvSpPr>
        <p:spPr>
          <a:xfrm>
            <a:off x="680653" y="1969241"/>
            <a:ext cx="10673148" cy="3190071"/>
          </a:xfrm>
          <a:prstGeom prst="rect">
            <a:avLst/>
          </a:prstGeom>
          <a:solidFill>
            <a:srgbClr val="D8D8D8"/>
          </a:solidFill>
          <a:ln>
            <a:noFill/>
          </a:ln>
        </p:spPr>
      </p:sp>
      <p:sp>
        <p:nvSpPr>
          <p:cNvPr id="43" name="Google Shape;43;p28"/>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Title Left Single Image">
  <p:cSld name="Slide Title Left Single Image">
    <p:bg>
      <p:bgPr>
        <a:blipFill>
          <a:blip r:embed="rId2">
            <a:alphaModFix/>
          </a:blip>
          <a:stretch>
            <a:fillRect/>
          </a:stretch>
        </a:blipFill>
      </p:bgPr>
    </p:bg>
    <p:spTree>
      <p:nvGrpSpPr>
        <p:cNvPr id="44" name="Shape 44"/>
        <p:cNvGrpSpPr/>
        <p:nvPr/>
      </p:nvGrpSpPr>
      <p:grpSpPr>
        <a:xfrm>
          <a:off x="0" y="0"/>
          <a:ext cx="0" cy="0"/>
          <a:chOff x="0" y="0"/>
          <a:chExt cx="0" cy="0"/>
        </a:xfrm>
      </p:grpSpPr>
      <p:sp>
        <p:nvSpPr>
          <p:cNvPr id="45" name="Google Shape;45;p29"/>
          <p:cNvSpPr txBox="1"/>
          <p:nvPr>
            <p:ph type="title"/>
          </p:nvPr>
        </p:nvSpPr>
        <p:spPr>
          <a:xfrm>
            <a:off x="740226" y="578197"/>
            <a:ext cx="10613573" cy="1005678"/>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6" name="Google Shape;46;p29"/>
          <p:cNvSpPr txBox="1"/>
          <p:nvPr>
            <p:ph idx="1" type="body"/>
          </p:nvPr>
        </p:nvSpPr>
        <p:spPr>
          <a:xfrm>
            <a:off x="5774154" y="1928553"/>
            <a:ext cx="5579645"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FF5B13"/>
              </a:buClr>
              <a:buSzPts val="3000"/>
              <a:buFont typeface="Arial"/>
              <a:buNone/>
              <a:defRPr b="1" i="0" sz="3000" u="none" cap="none" strike="noStrike">
                <a:solidFill>
                  <a:srgbClr val="FF5B13"/>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7" name="Google Shape;47;p29"/>
          <p:cNvSpPr txBox="1"/>
          <p:nvPr>
            <p:ph idx="2" type="body"/>
          </p:nvPr>
        </p:nvSpPr>
        <p:spPr>
          <a:xfrm>
            <a:off x="5774154" y="2810296"/>
            <a:ext cx="5579645" cy="2878388"/>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8" name="Google Shape;48;p29"/>
          <p:cNvSpPr/>
          <p:nvPr>
            <p:ph idx="3" type="pic"/>
          </p:nvPr>
        </p:nvSpPr>
        <p:spPr>
          <a:xfrm>
            <a:off x="620713" y="1928553"/>
            <a:ext cx="4738687" cy="3760131"/>
          </a:xfrm>
          <a:prstGeom prst="rect">
            <a:avLst/>
          </a:prstGeom>
          <a:solidFill>
            <a:srgbClr val="D8D8D8"/>
          </a:solidFill>
          <a:ln>
            <a:noFill/>
          </a:ln>
        </p:spPr>
      </p:sp>
      <p:sp>
        <p:nvSpPr>
          <p:cNvPr id="49" name="Google Shape;49;p29"/>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Blue">
  <p:cSld name="Heading Blue">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40"/>
          <p:cNvSpPr txBox="1"/>
          <p:nvPr>
            <p:ph type="title"/>
          </p:nvPr>
        </p:nvSpPr>
        <p:spPr>
          <a:xfrm>
            <a:off x="838200" y="2766226"/>
            <a:ext cx="10515600" cy="1005678"/>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a:buNone/>
              <a:defRPr b="1" i="0" sz="60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2" name="Google Shape;52;p40"/>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reat Minds Orange">
  <p:cSld name="Great Minds Orange">
    <p:bg>
      <p:bgPr>
        <a:blipFill>
          <a:blip r:embed="rId2">
            <a:alphaModFix/>
          </a:blip>
          <a:stretch>
            <a:fillRect/>
          </a:stretch>
        </a:blipFill>
      </p:bgPr>
    </p:bg>
    <p:spTree>
      <p:nvGrpSpPr>
        <p:cNvPr id="53" name="Shape 53"/>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Cloud">
  <p:cSld name="Thank You Cloud">
    <p:bg>
      <p:bgPr>
        <a:blipFill>
          <a:blip r:embed="rId2">
            <a:alphaModFix/>
          </a:blip>
          <a:stretch>
            <a:fillRect/>
          </a:stretch>
        </a:blipFill>
      </p:bgPr>
    </p:bg>
    <p:spTree>
      <p:nvGrpSpPr>
        <p:cNvPr id="54" name="Shape 54"/>
        <p:cNvGrpSpPr/>
        <p:nvPr/>
      </p:nvGrpSpPr>
      <p:grpSpPr>
        <a:xfrm>
          <a:off x="0" y="0"/>
          <a:ext cx="0" cy="0"/>
          <a:chOff x="0" y="0"/>
          <a:chExt cx="0" cy="0"/>
        </a:xfrm>
      </p:grpSpPr>
      <p:sp>
        <p:nvSpPr>
          <p:cNvPr id="55" name="Google Shape;55;p30"/>
          <p:cNvSpPr txBox="1"/>
          <p:nvPr>
            <p:ph type="ctrTitle"/>
          </p:nvPr>
        </p:nvSpPr>
        <p:spPr>
          <a:xfrm>
            <a:off x="0" y="1669425"/>
            <a:ext cx="12192000" cy="1110882"/>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rgbClr val="0E1744"/>
              </a:buClr>
              <a:buSzPts val="6000"/>
              <a:buFont typeface="Arial"/>
              <a:buNone/>
              <a:defRPr b="1" i="0" sz="60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6" name="Google Shape;56;p30"/>
          <p:cNvSpPr txBox="1"/>
          <p:nvPr>
            <p:ph idx="1" type="subTitle"/>
          </p:nvPr>
        </p:nvSpPr>
        <p:spPr>
          <a:xfrm>
            <a:off x="0" y="3210669"/>
            <a:ext cx="12192000" cy="1882588"/>
          </a:xfrm>
          <a:prstGeom prst="rect">
            <a:avLst/>
          </a:prstGeom>
          <a:noFill/>
          <a:ln>
            <a:noFill/>
          </a:ln>
        </p:spPr>
        <p:txBody>
          <a:bodyPr anchorCtr="0" anchor="t" bIns="45700" lIns="91425" spcFirstLastPara="1" rIns="91425" wrap="square" tIns="45700">
            <a:normAutofit/>
          </a:bodyPr>
          <a:lstStyle>
            <a:lvl1pPr lvl="0" marR="0" rtl="0" algn="ctr">
              <a:lnSpc>
                <a:spcPct val="90000"/>
              </a:lnSpc>
              <a:spcBef>
                <a:spcPts val="100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Arial"/>
                <a:ea typeface="Arial"/>
                <a:cs typeface="Arial"/>
                <a:sym typeface="Arial"/>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Arial"/>
                <a:ea typeface="Arial"/>
                <a:cs typeface="Arial"/>
                <a:sym typeface="Arial"/>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resentation Title Blue">
  <p:cSld name="Presentation Title Blue">
    <p:bg>
      <p:bgPr>
        <a:blipFill>
          <a:blip r:embed="rId2">
            <a:alphaModFix/>
          </a:blip>
          <a:stretch>
            <a:fillRect/>
          </a:stretch>
        </a:blipFill>
      </p:bgPr>
    </p:bg>
    <p:spTree>
      <p:nvGrpSpPr>
        <p:cNvPr id="57" name="Shape 57"/>
        <p:cNvGrpSpPr/>
        <p:nvPr/>
      </p:nvGrpSpPr>
      <p:grpSpPr>
        <a:xfrm>
          <a:off x="0" y="0"/>
          <a:ext cx="0" cy="0"/>
          <a:chOff x="0" y="0"/>
          <a:chExt cx="0" cy="0"/>
        </a:xfrm>
      </p:grpSpPr>
      <p:sp>
        <p:nvSpPr>
          <p:cNvPr id="58" name="Google Shape;58;p32"/>
          <p:cNvSpPr txBox="1"/>
          <p:nvPr>
            <p:ph type="ctrTitle"/>
          </p:nvPr>
        </p:nvSpPr>
        <p:spPr>
          <a:xfrm>
            <a:off x="929898" y="2761502"/>
            <a:ext cx="10259878" cy="1110882"/>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a:buNone/>
              <a:defRPr b="1" i="0" sz="60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9" name="Google Shape;59;p32"/>
          <p:cNvSpPr txBox="1"/>
          <p:nvPr>
            <p:ph idx="1" type="subTitle"/>
          </p:nvPr>
        </p:nvSpPr>
        <p:spPr>
          <a:xfrm>
            <a:off x="929898" y="3964460"/>
            <a:ext cx="10259878" cy="747224"/>
          </a:xfrm>
          <a:prstGeom prst="rect">
            <a:avLst/>
          </a:prstGeom>
          <a:noFill/>
          <a:ln>
            <a:noFill/>
          </a:ln>
        </p:spPr>
        <p:txBody>
          <a:bodyPr anchorCtr="0" anchor="t" bIns="45700" lIns="91425" spcFirstLastPara="1" rIns="91425" wrap="square" tIns="45700">
            <a:normAutofit/>
          </a:bodyPr>
          <a:lstStyle>
            <a:lvl1pPr lvl="0" marR="0" rtl="0" algn="ctr">
              <a:lnSpc>
                <a:spcPct val="90000"/>
              </a:lnSpc>
              <a:spcBef>
                <a:spcPts val="1000"/>
              </a:spcBef>
              <a:spcAft>
                <a:spcPts val="0"/>
              </a:spcAft>
              <a:buClr>
                <a:schemeClr val="lt1"/>
              </a:buClr>
              <a:buSzPts val="3600"/>
              <a:buFont typeface="Arial"/>
              <a:buNone/>
              <a:defRPr b="0" i="0" sz="36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Arial"/>
                <a:ea typeface="Arial"/>
                <a:cs typeface="Arial"/>
                <a:sym typeface="Arial"/>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Arial"/>
                <a:ea typeface="Arial"/>
                <a:cs typeface="Arial"/>
                <a:sym typeface="Arial"/>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
        <p:nvSpPr>
          <p:cNvPr id="60" name="Google Shape;60;p32"/>
          <p:cNvSpPr txBox="1"/>
          <p:nvPr>
            <p:ph idx="2" type="body"/>
          </p:nvPr>
        </p:nvSpPr>
        <p:spPr>
          <a:xfrm>
            <a:off x="929898" y="4804982"/>
            <a:ext cx="10259878" cy="618044"/>
          </a:xfrm>
          <a:prstGeom prst="rect">
            <a:avLst/>
          </a:prstGeom>
          <a:noFill/>
          <a:ln>
            <a:noFill/>
          </a:ln>
        </p:spPr>
        <p:txBody>
          <a:bodyPr anchorCtr="0" anchor="t" bIns="45700" lIns="91425" spcFirstLastPara="1" rIns="91425" wrap="square" tIns="45700">
            <a:normAutofit/>
          </a:bodyPr>
          <a:lstStyle>
            <a:lvl1pPr indent="-228600" lvl="0" marL="457200" marR="0" rtl="0" algn="ctr">
              <a:lnSpc>
                <a:spcPct val="90000"/>
              </a:lnSpc>
              <a:spcBef>
                <a:spcPts val="1000"/>
              </a:spcBef>
              <a:spcAft>
                <a:spcPts val="0"/>
              </a:spcAft>
              <a:buClr>
                <a:schemeClr val="lt1"/>
              </a:buClr>
              <a:buSzPts val="3600"/>
              <a:buFont typeface="Arial"/>
              <a:buNone/>
              <a:defRPr b="0" i="0" sz="3600" u="none" cap="none" strike="noStrike">
                <a:solidFill>
                  <a:schemeClr val="lt1"/>
                </a:solidFill>
                <a:latin typeface="Arial"/>
                <a:ea typeface="Arial"/>
                <a:cs typeface="Arial"/>
                <a:sym typeface="Arial"/>
              </a:defRPr>
            </a:lvl1pPr>
            <a:lvl2pPr indent="-431800" lvl="1" marL="914400"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indent="-406400" lvl="2" marL="1371600"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indent="-381000" lvl="3" marL="18288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indent="-355600" lvl="4" marL="22860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resentation Title Cloud">
  <p:cSld name="Presentation Title Cloud">
    <p:bg>
      <p:bgPr>
        <a:blipFill>
          <a:blip r:embed="rId2">
            <a:alphaModFix/>
          </a:blip>
          <a:stretch>
            <a:fillRect/>
          </a:stretch>
        </a:blipFill>
      </p:bgPr>
    </p:bg>
    <p:spTree>
      <p:nvGrpSpPr>
        <p:cNvPr id="61" name="Shape 61"/>
        <p:cNvGrpSpPr/>
        <p:nvPr/>
      </p:nvGrpSpPr>
      <p:grpSpPr>
        <a:xfrm>
          <a:off x="0" y="0"/>
          <a:ext cx="0" cy="0"/>
          <a:chOff x="0" y="0"/>
          <a:chExt cx="0" cy="0"/>
        </a:xfrm>
      </p:grpSpPr>
      <p:sp>
        <p:nvSpPr>
          <p:cNvPr id="62" name="Google Shape;62;p33"/>
          <p:cNvSpPr txBox="1"/>
          <p:nvPr>
            <p:ph type="ctrTitle"/>
          </p:nvPr>
        </p:nvSpPr>
        <p:spPr>
          <a:xfrm>
            <a:off x="929898" y="2761502"/>
            <a:ext cx="10259878" cy="1110882"/>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rgbClr val="0E1744"/>
              </a:buClr>
              <a:buSzPts val="6000"/>
              <a:buFont typeface="Arial"/>
              <a:buNone/>
              <a:defRPr b="1" i="0" sz="60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63" name="Google Shape;63;p33"/>
          <p:cNvSpPr txBox="1"/>
          <p:nvPr>
            <p:ph idx="1" type="subTitle"/>
          </p:nvPr>
        </p:nvSpPr>
        <p:spPr>
          <a:xfrm>
            <a:off x="929898" y="3964460"/>
            <a:ext cx="10259878" cy="747224"/>
          </a:xfrm>
          <a:prstGeom prst="rect">
            <a:avLst/>
          </a:prstGeom>
          <a:noFill/>
          <a:ln>
            <a:noFill/>
          </a:ln>
        </p:spPr>
        <p:txBody>
          <a:bodyPr anchorCtr="0" anchor="t" bIns="45700" lIns="91425" spcFirstLastPara="1" rIns="91425" wrap="square" tIns="45700">
            <a:normAutofit/>
          </a:bodyPr>
          <a:lstStyle>
            <a:lvl1pPr lvl="0" marR="0" rtl="0" algn="ctr">
              <a:lnSpc>
                <a:spcPct val="90000"/>
              </a:lnSpc>
              <a:spcBef>
                <a:spcPts val="1000"/>
              </a:spcBef>
              <a:spcAft>
                <a:spcPts val="0"/>
              </a:spcAft>
              <a:buClr>
                <a:srgbClr val="0E1744"/>
              </a:buClr>
              <a:buSzPts val="3600"/>
              <a:buFont typeface="Arial"/>
              <a:buNone/>
              <a:defRPr b="0" i="0" sz="3600" u="none" cap="none" strike="noStrike">
                <a:solidFill>
                  <a:srgbClr val="0E1744"/>
                </a:solidFill>
                <a:latin typeface="Arial"/>
                <a:ea typeface="Arial"/>
                <a:cs typeface="Arial"/>
                <a:sym typeface="Arial"/>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Arial"/>
                <a:ea typeface="Arial"/>
                <a:cs typeface="Arial"/>
                <a:sym typeface="Arial"/>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Arial"/>
                <a:ea typeface="Arial"/>
                <a:cs typeface="Arial"/>
                <a:sym typeface="Arial"/>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
        <p:nvSpPr>
          <p:cNvPr id="64" name="Google Shape;64;p33"/>
          <p:cNvSpPr txBox="1"/>
          <p:nvPr>
            <p:ph idx="2" type="body"/>
          </p:nvPr>
        </p:nvSpPr>
        <p:spPr>
          <a:xfrm>
            <a:off x="929898" y="4804982"/>
            <a:ext cx="10259878" cy="618044"/>
          </a:xfrm>
          <a:prstGeom prst="rect">
            <a:avLst/>
          </a:prstGeom>
          <a:noFill/>
          <a:ln>
            <a:noFill/>
          </a:ln>
        </p:spPr>
        <p:txBody>
          <a:bodyPr anchorCtr="0" anchor="t" bIns="45700" lIns="91425" spcFirstLastPara="1" rIns="91425" wrap="square" tIns="45700">
            <a:normAutofit/>
          </a:bodyPr>
          <a:lstStyle>
            <a:lvl1pPr indent="-228600" lvl="0" marL="457200" marR="0" rtl="0" algn="ctr">
              <a:lnSpc>
                <a:spcPct val="90000"/>
              </a:lnSpc>
              <a:spcBef>
                <a:spcPts val="1000"/>
              </a:spcBef>
              <a:spcAft>
                <a:spcPts val="0"/>
              </a:spcAft>
              <a:buClr>
                <a:srgbClr val="0E1744"/>
              </a:buClr>
              <a:buSzPts val="3600"/>
              <a:buFont typeface="Arial"/>
              <a:buNone/>
              <a:defRPr b="0" i="0" sz="36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indent="-406400" lvl="2" marL="1371600"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indent="-381000" lvl="3" marL="18288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indent="-355600" lvl="4" marL="22860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resentation Title Blue Image">
  <p:cSld name="Presentation Title Blue Image">
    <p:bg>
      <p:bgPr>
        <a:blipFill>
          <a:blip r:embed="rId2">
            <a:alphaModFix/>
          </a:blip>
          <a:stretch>
            <a:fillRect/>
          </a:stretch>
        </a:blipFill>
      </p:bgPr>
    </p:bg>
    <p:spTree>
      <p:nvGrpSpPr>
        <p:cNvPr id="65" name="Shape 65"/>
        <p:cNvGrpSpPr/>
        <p:nvPr/>
      </p:nvGrpSpPr>
      <p:grpSpPr>
        <a:xfrm>
          <a:off x="0" y="0"/>
          <a:ext cx="0" cy="0"/>
          <a:chOff x="0" y="0"/>
          <a:chExt cx="0" cy="0"/>
        </a:xfrm>
      </p:grpSpPr>
      <p:sp>
        <p:nvSpPr>
          <p:cNvPr id="66" name="Google Shape;66;p34"/>
          <p:cNvSpPr txBox="1"/>
          <p:nvPr>
            <p:ph type="ctrTitle"/>
          </p:nvPr>
        </p:nvSpPr>
        <p:spPr>
          <a:xfrm>
            <a:off x="929898" y="2761502"/>
            <a:ext cx="10259878" cy="1110882"/>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a:buNone/>
              <a:defRPr b="1" i="0" sz="60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67" name="Google Shape;67;p34"/>
          <p:cNvSpPr txBox="1"/>
          <p:nvPr>
            <p:ph idx="1" type="subTitle"/>
          </p:nvPr>
        </p:nvSpPr>
        <p:spPr>
          <a:xfrm>
            <a:off x="929898" y="3964460"/>
            <a:ext cx="10259878" cy="747224"/>
          </a:xfrm>
          <a:prstGeom prst="rect">
            <a:avLst/>
          </a:prstGeom>
          <a:noFill/>
          <a:ln>
            <a:noFill/>
          </a:ln>
        </p:spPr>
        <p:txBody>
          <a:bodyPr anchorCtr="0" anchor="t" bIns="45700" lIns="91425" spcFirstLastPara="1" rIns="91425" wrap="square" tIns="45700">
            <a:normAutofit/>
          </a:bodyPr>
          <a:lstStyle>
            <a:lvl1pPr lvl="0" marR="0" rtl="0" algn="ctr">
              <a:lnSpc>
                <a:spcPct val="90000"/>
              </a:lnSpc>
              <a:spcBef>
                <a:spcPts val="1000"/>
              </a:spcBef>
              <a:spcAft>
                <a:spcPts val="0"/>
              </a:spcAft>
              <a:buClr>
                <a:schemeClr val="lt1"/>
              </a:buClr>
              <a:buSzPts val="3600"/>
              <a:buFont typeface="Arial"/>
              <a:buNone/>
              <a:defRPr b="0" i="0" sz="36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Arial"/>
                <a:ea typeface="Arial"/>
                <a:cs typeface="Arial"/>
                <a:sym typeface="Arial"/>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Arial"/>
                <a:ea typeface="Arial"/>
                <a:cs typeface="Arial"/>
                <a:sym typeface="Arial"/>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
        <p:nvSpPr>
          <p:cNvPr id="68" name="Google Shape;68;p34"/>
          <p:cNvSpPr txBox="1"/>
          <p:nvPr>
            <p:ph idx="2" type="body"/>
          </p:nvPr>
        </p:nvSpPr>
        <p:spPr>
          <a:xfrm>
            <a:off x="929898" y="4804982"/>
            <a:ext cx="10259878" cy="618044"/>
          </a:xfrm>
          <a:prstGeom prst="rect">
            <a:avLst/>
          </a:prstGeom>
          <a:noFill/>
          <a:ln>
            <a:noFill/>
          </a:ln>
        </p:spPr>
        <p:txBody>
          <a:bodyPr anchorCtr="0" anchor="t" bIns="45700" lIns="91425" spcFirstLastPara="1" rIns="91425" wrap="square" tIns="45700">
            <a:normAutofit/>
          </a:bodyPr>
          <a:lstStyle>
            <a:lvl1pPr indent="-228600" lvl="0" marL="457200" marR="0" rtl="0" algn="ctr">
              <a:lnSpc>
                <a:spcPct val="90000"/>
              </a:lnSpc>
              <a:spcBef>
                <a:spcPts val="1000"/>
              </a:spcBef>
              <a:spcAft>
                <a:spcPts val="0"/>
              </a:spcAft>
              <a:buClr>
                <a:schemeClr val="lt1"/>
              </a:buClr>
              <a:buSzPts val="3600"/>
              <a:buFont typeface="Arial"/>
              <a:buNone/>
              <a:defRPr b="0" i="0" sz="3600" u="none" cap="none" strike="noStrike">
                <a:solidFill>
                  <a:schemeClr val="lt1"/>
                </a:solidFill>
                <a:latin typeface="Arial"/>
                <a:ea typeface="Arial"/>
                <a:cs typeface="Arial"/>
                <a:sym typeface="Arial"/>
              </a:defRPr>
            </a:lvl1pPr>
            <a:lvl2pPr indent="-431800" lvl="1" marL="914400"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indent="-406400" lvl="2" marL="1371600"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indent="-381000" lvl="3" marL="18288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indent="-355600" lvl="4" marL="22860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resentation Title Orange Image">
  <p:cSld name="Presentation Title Orange Ima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35"/>
          <p:cNvSpPr txBox="1"/>
          <p:nvPr>
            <p:ph type="ctrTitle"/>
          </p:nvPr>
        </p:nvSpPr>
        <p:spPr>
          <a:xfrm>
            <a:off x="929898" y="2761502"/>
            <a:ext cx="10259878" cy="1110882"/>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a:buNone/>
              <a:defRPr b="1" i="0" sz="60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1" name="Google Shape;71;p35"/>
          <p:cNvSpPr txBox="1"/>
          <p:nvPr>
            <p:ph idx="1" type="subTitle"/>
          </p:nvPr>
        </p:nvSpPr>
        <p:spPr>
          <a:xfrm>
            <a:off x="929898" y="3964460"/>
            <a:ext cx="10259878" cy="747224"/>
          </a:xfrm>
          <a:prstGeom prst="rect">
            <a:avLst/>
          </a:prstGeom>
          <a:noFill/>
          <a:ln>
            <a:noFill/>
          </a:ln>
        </p:spPr>
        <p:txBody>
          <a:bodyPr anchorCtr="0" anchor="t" bIns="45700" lIns="91425" spcFirstLastPara="1" rIns="91425" wrap="square" tIns="45700">
            <a:normAutofit/>
          </a:bodyPr>
          <a:lstStyle>
            <a:lvl1pPr lvl="0" marR="0" rtl="0" algn="ctr">
              <a:lnSpc>
                <a:spcPct val="90000"/>
              </a:lnSpc>
              <a:spcBef>
                <a:spcPts val="1000"/>
              </a:spcBef>
              <a:spcAft>
                <a:spcPts val="0"/>
              </a:spcAft>
              <a:buClr>
                <a:schemeClr val="lt1"/>
              </a:buClr>
              <a:buSzPts val="3600"/>
              <a:buFont typeface="Arial"/>
              <a:buNone/>
              <a:defRPr b="0" i="0" sz="36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Arial"/>
                <a:ea typeface="Arial"/>
                <a:cs typeface="Arial"/>
                <a:sym typeface="Arial"/>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Arial"/>
                <a:ea typeface="Arial"/>
                <a:cs typeface="Arial"/>
                <a:sym typeface="Arial"/>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
        <p:nvSpPr>
          <p:cNvPr id="72" name="Google Shape;72;p35"/>
          <p:cNvSpPr txBox="1"/>
          <p:nvPr>
            <p:ph idx="2" type="body"/>
          </p:nvPr>
        </p:nvSpPr>
        <p:spPr>
          <a:xfrm>
            <a:off x="929898" y="4804982"/>
            <a:ext cx="10259878" cy="618044"/>
          </a:xfrm>
          <a:prstGeom prst="rect">
            <a:avLst/>
          </a:prstGeom>
          <a:noFill/>
          <a:ln>
            <a:noFill/>
          </a:ln>
        </p:spPr>
        <p:txBody>
          <a:bodyPr anchorCtr="0" anchor="t" bIns="45700" lIns="91425" spcFirstLastPara="1" rIns="91425" wrap="square" tIns="45700">
            <a:normAutofit/>
          </a:bodyPr>
          <a:lstStyle>
            <a:lvl1pPr indent="-228600" lvl="0" marL="457200" marR="0" rtl="0" algn="ctr">
              <a:lnSpc>
                <a:spcPct val="90000"/>
              </a:lnSpc>
              <a:spcBef>
                <a:spcPts val="1000"/>
              </a:spcBef>
              <a:spcAft>
                <a:spcPts val="0"/>
              </a:spcAft>
              <a:buClr>
                <a:schemeClr val="lt1"/>
              </a:buClr>
              <a:buSzPts val="3600"/>
              <a:buFont typeface="Arial"/>
              <a:buNone/>
              <a:defRPr b="0" i="0" sz="3600" u="none" cap="none" strike="noStrike">
                <a:solidFill>
                  <a:schemeClr val="lt1"/>
                </a:solidFill>
                <a:latin typeface="Arial"/>
                <a:ea typeface="Arial"/>
                <a:cs typeface="Arial"/>
                <a:sym typeface="Arial"/>
              </a:defRPr>
            </a:lvl1pPr>
            <a:lvl2pPr indent="-431800" lvl="1" marL="914400"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indent="-406400" lvl="2" marL="1371600"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indent="-381000" lvl="3" marL="18288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indent="-355600" lvl="4" marL="22860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Blue Image" type="obj">
  <p:cSld name="OBJECT">
    <p:bg>
      <p:bgPr>
        <a:blipFill>
          <a:blip r:embed="rId2">
            <a:alphaModFix/>
          </a:blip>
          <a:stretch>
            <a:fillRect/>
          </a:stretch>
        </a:blipFill>
      </p:bgPr>
    </p:bg>
    <p:spTree>
      <p:nvGrpSpPr>
        <p:cNvPr id="73" name="Shape 73"/>
        <p:cNvGrpSpPr/>
        <p:nvPr/>
      </p:nvGrpSpPr>
      <p:grpSpPr>
        <a:xfrm>
          <a:off x="0" y="0"/>
          <a:ext cx="0" cy="0"/>
          <a:chOff x="0" y="0"/>
          <a:chExt cx="0" cy="0"/>
        </a:xfrm>
      </p:grpSpPr>
      <p:sp>
        <p:nvSpPr>
          <p:cNvPr id="74" name="Google Shape;74;p37"/>
          <p:cNvSpPr txBox="1"/>
          <p:nvPr>
            <p:ph type="title"/>
          </p:nvPr>
        </p:nvSpPr>
        <p:spPr>
          <a:xfrm>
            <a:off x="1000932" y="2353021"/>
            <a:ext cx="10515600" cy="1005678"/>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0"/>
              </a:spcBef>
              <a:spcAft>
                <a:spcPts val="0"/>
              </a:spcAft>
              <a:buClr>
                <a:schemeClr val="lt1"/>
              </a:buClr>
              <a:buSzPts val="8000"/>
              <a:buFont typeface="Arial"/>
              <a:buNone/>
              <a:defRPr b="1" i="0" sz="80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5" name="Google Shape;75;p37"/>
          <p:cNvSpPr txBox="1"/>
          <p:nvPr>
            <p:ph idx="1" type="body"/>
          </p:nvPr>
        </p:nvSpPr>
        <p:spPr>
          <a:xfrm>
            <a:off x="1000932" y="3521985"/>
            <a:ext cx="10515600" cy="1910446"/>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chemeClr val="lt1"/>
              </a:buClr>
              <a:buSzPts val="2400"/>
              <a:buFont typeface="Arial"/>
              <a:buNone/>
              <a:defRPr b="0" i="0" sz="2400" u="none" cap="none" strike="noStrike">
                <a:solidFill>
                  <a:schemeClr val="lt1"/>
                </a:solidFill>
                <a:latin typeface="Arial"/>
                <a:ea typeface="Arial"/>
                <a:cs typeface="Arial"/>
                <a:sym typeface="Arial"/>
              </a:defRPr>
            </a:lvl1pPr>
            <a:lvl2pPr indent="-431800" lvl="1" marL="914400"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indent="-406400" lvl="2" marL="1371600"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indent="-381000" lvl="3" marL="18288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indent="-355600" lvl="4" marL="22860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6" name="Google Shape;76;p37"/>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Orange Image">
  <p:cSld name="Heading Orange Image">
    <p:bg>
      <p:bgPr>
        <a:blipFill>
          <a:blip r:embed="rId2">
            <a:alphaModFix/>
          </a:blip>
          <a:stretch>
            <a:fillRect/>
          </a:stretch>
        </a:blipFill>
      </p:bgPr>
    </p:bg>
    <p:spTree>
      <p:nvGrpSpPr>
        <p:cNvPr id="77" name="Shape 77"/>
        <p:cNvGrpSpPr/>
        <p:nvPr/>
      </p:nvGrpSpPr>
      <p:grpSpPr>
        <a:xfrm>
          <a:off x="0" y="0"/>
          <a:ext cx="0" cy="0"/>
          <a:chOff x="0" y="0"/>
          <a:chExt cx="0" cy="0"/>
        </a:xfrm>
      </p:grpSpPr>
      <p:sp>
        <p:nvSpPr>
          <p:cNvPr id="78" name="Google Shape;78;p38"/>
          <p:cNvSpPr txBox="1"/>
          <p:nvPr>
            <p:ph type="title"/>
          </p:nvPr>
        </p:nvSpPr>
        <p:spPr>
          <a:xfrm>
            <a:off x="1000932" y="2353021"/>
            <a:ext cx="10515600" cy="1005678"/>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0"/>
              </a:spcBef>
              <a:spcAft>
                <a:spcPts val="0"/>
              </a:spcAft>
              <a:buClr>
                <a:schemeClr val="lt1"/>
              </a:buClr>
              <a:buSzPts val="8000"/>
              <a:buFont typeface="Arial"/>
              <a:buNone/>
              <a:defRPr b="1" i="0" sz="80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9" name="Google Shape;79;p38"/>
          <p:cNvSpPr txBox="1"/>
          <p:nvPr>
            <p:ph idx="1" type="body"/>
          </p:nvPr>
        </p:nvSpPr>
        <p:spPr>
          <a:xfrm>
            <a:off x="1000932" y="3521985"/>
            <a:ext cx="10515600" cy="1910446"/>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chemeClr val="lt1"/>
              </a:buClr>
              <a:buSzPts val="2400"/>
              <a:buFont typeface="Arial"/>
              <a:buNone/>
              <a:defRPr b="0" i="0" sz="2400" u="none" cap="none" strike="noStrike">
                <a:solidFill>
                  <a:schemeClr val="lt1"/>
                </a:solidFill>
                <a:latin typeface="Arial"/>
                <a:ea typeface="Arial"/>
                <a:cs typeface="Arial"/>
                <a:sym typeface="Arial"/>
              </a:defRPr>
            </a:lvl1pPr>
            <a:lvl2pPr indent="-431800" lvl="1" marL="914400"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indent="-406400" lvl="2" marL="1371600"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indent="-381000" lvl="3" marL="18288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indent="-355600" lvl="4" marL="22860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0" name="Google Shape;80;p38"/>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Cloud Image">
  <p:cSld name="Heading Cloud Image">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39"/>
          <p:cNvSpPr txBox="1"/>
          <p:nvPr>
            <p:ph type="title"/>
          </p:nvPr>
        </p:nvSpPr>
        <p:spPr>
          <a:xfrm>
            <a:off x="1000932" y="2353021"/>
            <a:ext cx="10515600" cy="1005678"/>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0"/>
              </a:spcBef>
              <a:spcAft>
                <a:spcPts val="0"/>
              </a:spcAft>
              <a:buClr>
                <a:srgbClr val="0E1744"/>
              </a:buClr>
              <a:buSzPts val="8000"/>
              <a:buFont typeface="Arial"/>
              <a:buNone/>
              <a:defRPr b="1" i="0" sz="80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3" name="Google Shape;83;p39"/>
          <p:cNvSpPr txBox="1"/>
          <p:nvPr>
            <p:ph idx="1" type="body"/>
          </p:nvPr>
        </p:nvSpPr>
        <p:spPr>
          <a:xfrm>
            <a:off x="1000932" y="3521985"/>
            <a:ext cx="10515600" cy="1910446"/>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400"/>
              <a:buFont typeface="Arial"/>
              <a:buNone/>
              <a:defRPr b="0" i="0" sz="24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indent="-406400" lvl="2" marL="1371600"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indent="-381000" lvl="3" marL="18288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indent="-355600" lvl="4" marL="22860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4" name="Google Shape;84;p39"/>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Orange">
  <p:cSld name="Heading Orange">
    <p:bg>
      <p:bgPr>
        <a:blipFill>
          <a:blip r:embed="rId2">
            <a:alphaModFix/>
          </a:blip>
          <a:stretch>
            <a:fillRect/>
          </a:stretch>
        </a:blipFill>
      </p:bgPr>
    </p:bg>
    <p:spTree>
      <p:nvGrpSpPr>
        <p:cNvPr id="85" name="Shape 85"/>
        <p:cNvGrpSpPr/>
        <p:nvPr/>
      </p:nvGrpSpPr>
      <p:grpSpPr>
        <a:xfrm>
          <a:off x="0" y="0"/>
          <a:ext cx="0" cy="0"/>
          <a:chOff x="0" y="0"/>
          <a:chExt cx="0" cy="0"/>
        </a:xfrm>
      </p:grpSpPr>
      <p:sp>
        <p:nvSpPr>
          <p:cNvPr id="86" name="Google Shape;86;p41"/>
          <p:cNvSpPr txBox="1"/>
          <p:nvPr>
            <p:ph type="title"/>
          </p:nvPr>
        </p:nvSpPr>
        <p:spPr>
          <a:xfrm>
            <a:off x="838200" y="2766226"/>
            <a:ext cx="10515600" cy="1005678"/>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a:buNone/>
              <a:defRPr b="1" i="0" sz="60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7" name="Google Shape;87;p41"/>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Cloud">
  <p:cSld name="Heading Cloud">
    <p:bg>
      <p:bgPr>
        <a:blipFill>
          <a:blip r:embed="rId2">
            <a:alphaModFix/>
          </a:blip>
          <a:stretch>
            <a:fillRect/>
          </a:stretch>
        </a:blipFill>
      </p:bgPr>
    </p:bg>
    <p:spTree>
      <p:nvGrpSpPr>
        <p:cNvPr id="88" name="Shape 88"/>
        <p:cNvGrpSpPr/>
        <p:nvPr/>
      </p:nvGrpSpPr>
      <p:grpSpPr>
        <a:xfrm>
          <a:off x="0" y="0"/>
          <a:ext cx="0" cy="0"/>
          <a:chOff x="0" y="0"/>
          <a:chExt cx="0" cy="0"/>
        </a:xfrm>
      </p:grpSpPr>
      <p:sp>
        <p:nvSpPr>
          <p:cNvPr id="89" name="Google Shape;89;p42"/>
          <p:cNvSpPr txBox="1"/>
          <p:nvPr>
            <p:ph type="title"/>
          </p:nvPr>
        </p:nvSpPr>
        <p:spPr>
          <a:xfrm>
            <a:off x="838200" y="2766226"/>
            <a:ext cx="10515600" cy="1005678"/>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0"/>
              </a:spcBef>
              <a:spcAft>
                <a:spcPts val="0"/>
              </a:spcAft>
              <a:buClr>
                <a:srgbClr val="0E1744"/>
              </a:buClr>
              <a:buSzPts val="6000"/>
              <a:buFont typeface="Arial"/>
              <a:buNone/>
              <a:defRPr b="1" i="0" sz="60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90" name="Google Shape;90;p42"/>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arge Quote">
  <p:cSld name="Large Quote">
    <p:bg>
      <p:bgPr>
        <a:blipFill>
          <a:blip r:embed="rId2">
            <a:alphaModFix/>
          </a:blip>
          <a:stretch>
            <a:fillRect/>
          </a:stretch>
        </a:blipFill>
      </p:bgPr>
    </p:bg>
    <p:spTree>
      <p:nvGrpSpPr>
        <p:cNvPr id="91" name="Shape 91"/>
        <p:cNvGrpSpPr/>
        <p:nvPr/>
      </p:nvGrpSpPr>
      <p:grpSpPr>
        <a:xfrm>
          <a:off x="0" y="0"/>
          <a:ext cx="0" cy="0"/>
          <a:chOff x="0" y="0"/>
          <a:chExt cx="0" cy="0"/>
        </a:xfrm>
      </p:grpSpPr>
      <p:sp>
        <p:nvSpPr>
          <p:cNvPr id="92" name="Google Shape;92;p43"/>
          <p:cNvSpPr txBox="1"/>
          <p:nvPr>
            <p:ph type="title"/>
          </p:nvPr>
        </p:nvSpPr>
        <p:spPr>
          <a:xfrm>
            <a:off x="3004457" y="1709008"/>
            <a:ext cx="6183086" cy="2496869"/>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0"/>
              </a:spcBef>
              <a:spcAft>
                <a:spcPts val="0"/>
              </a:spcAft>
              <a:buClr>
                <a:srgbClr val="0E1744"/>
              </a:buClr>
              <a:buSzPts val="3000"/>
              <a:buFont typeface="Arial"/>
              <a:buNone/>
              <a:defRPr b="1" i="0" sz="30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93" name="Google Shape;93;p43"/>
          <p:cNvSpPr txBox="1"/>
          <p:nvPr/>
        </p:nvSpPr>
        <p:spPr>
          <a:xfrm>
            <a:off x="7020732" y="4229530"/>
            <a:ext cx="2166811" cy="400110"/>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2000"/>
              <a:buFont typeface="Arial"/>
              <a:buNone/>
            </a:pPr>
            <a:r>
              <a:rPr b="0" i="0" lang="en-US" sz="2000" u="none" cap="none" strike="noStrike">
                <a:solidFill>
                  <a:srgbClr val="0E1744"/>
                </a:solidFill>
                <a:latin typeface="Arial"/>
                <a:ea typeface="Arial"/>
                <a:cs typeface="Arial"/>
                <a:sym typeface="Arial"/>
              </a:rPr>
              <a:t>Author</a:t>
            </a:r>
            <a:endParaRPr b="0" i="0" sz="1400" u="none" cap="none" strike="noStrike">
              <a:solidFill>
                <a:srgbClr val="000000"/>
              </a:solidFill>
              <a:latin typeface="Arial"/>
              <a:ea typeface="Arial"/>
              <a:cs typeface="Arial"/>
              <a:sym typeface="Arial"/>
            </a:endParaRPr>
          </a:p>
        </p:txBody>
      </p:sp>
      <p:sp>
        <p:nvSpPr>
          <p:cNvPr id="94" name="Google Shape;94;p43"/>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Title Left Two Images">
  <p:cSld name="Slide Title Left Two Images">
    <p:bg>
      <p:bgPr>
        <a:blipFill>
          <a:blip r:embed="rId2">
            <a:alphaModFix/>
          </a:blip>
          <a:stretch>
            <a:fillRect/>
          </a:stretch>
        </a:blipFill>
      </p:bgPr>
    </p:bg>
    <p:spTree>
      <p:nvGrpSpPr>
        <p:cNvPr id="95" name="Shape 95"/>
        <p:cNvGrpSpPr/>
        <p:nvPr/>
      </p:nvGrpSpPr>
      <p:grpSpPr>
        <a:xfrm>
          <a:off x="0" y="0"/>
          <a:ext cx="0" cy="0"/>
          <a:chOff x="0" y="0"/>
          <a:chExt cx="0" cy="0"/>
        </a:xfrm>
      </p:grpSpPr>
      <p:sp>
        <p:nvSpPr>
          <p:cNvPr id="96" name="Google Shape;96;p44"/>
          <p:cNvSpPr txBox="1"/>
          <p:nvPr>
            <p:ph type="title"/>
          </p:nvPr>
        </p:nvSpPr>
        <p:spPr>
          <a:xfrm>
            <a:off x="740226" y="578197"/>
            <a:ext cx="10515599" cy="1005678"/>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97" name="Google Shape;97;p44"/>
          <p:cNvSpPr txBox="1"/>
          <p:nvPr>
            <p:ph idx="1" type="body"/>
          </p:nvPr>
        </p:nvSpPr>
        <p:spPr>
          <a:xfrm>
            <a:off x="5676181" y="1852535"/>
            <a:ext cx="5579645"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FF5B13"/>
              </a:buClr>
              <a:buSzPts val="3000"/>
              <a:buFont typeface="Arial"/>
              <a:buNone/>
              <a:defRPr b="1" i="0" sz="3000" u="none" cap="none" strike="noStrike">
                <a:solidFill>
                  <a:srgbClr val="FF5B13"/>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8" name="Google Shape;98;p44"/>
          <p:cNvSpPr txBox="1"/>
          <p:nvPr>
            <p:ph idx="2" type="body"/>
          </p:nvPr>
        </p:nvSpPr>
        <p:spPr>
          <a:xfrm>
            <a:off x="5676181" y="3983825"/>
            <a:ext cx="5579645"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3000"/>
              <a:buFont typeface="Arial"/>
              <a:buNone/>
              <a:defRPr b="1" i="0" sz="3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9" name="Google Shape;99;p44"/>
          <p:cNvSpPr txBox="1"/>
          <p:nvPr>
            <p:ph idx="3" type="body"/>
          </p:nvPr>
        </p:nvSpPr>
        <p:spPr>
          <a:xfrm>
            <a:off x="5676181" y="2734278"/>
            <a:ext cx="5579645"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0" name="Google Shape;100;p44"/>
          <p:cNvSpPr txBox="1"/>
          <p:nvPr>
            <p:ph idx="4" type="body"/>
          </p:nvPr>
        </p:nvSpPr>
        <p:spPr>
          <a:xfrm>
            <a:off x="5676181" y="4865568"/>
            <a:ext cx="5579645"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1" name="Google Shape;101;p44"/>
          <p:cNvSpPr/>
          <p:nvPr>
            <p:ph idx="5" type="pic"/>
          </p:nvPr>
        </p:nvSpPr>
        <p:spPr>
          <a:xfrm>
            <a:off x="620713" y="1797094"/>
            <a:ext cx="4738687" cy="2042930"/>
          </a:xfrm>
          <a:prstGeom prst="rect">
            <a:avLst/>
          </a:prstGeom>
          <a:solidFill>
            <a:srgbClr val="D8D8D8"/>
          </a:solidFill>
          <a:ln>
            <a:noFill/>
          </a:ln>
        </p:spPr>
      </p:sp>
      <p:sp>
        <p:nvSpPr>
          <p:cNvPr id="102" name="Google Shape;102;p44"/>
          <p:cNvSpPr/>
          <p:nvPr>
            <p:ph idx="6" type="pic"/>
          </p:nvPr>
        </p:nvSpPr>
        <p:spPr>
          <a:xfrm>
            <a:off x="620712" y="3960479"/>
            <a:ext cx="4738687" cy="2042930"/>
          </a:xfrm>
          <a:prstGeom prst="rect">
            <a:avLst/>
          </a:prstGeom>
          <a:solidFill>
            <a:srgbClr val="D8D8D8"/>
          </a:solidFill>
          <a:ln>
            <a:noFill/>
          </a:ln>
        </p:spPr>
      </p:sp>
      <p:sp>
        <p:nvSpPr>
          <p:cNvPr id="103" name="Google Shape;103;p44"/>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Title Right Two Images">
  <p:cSld name="Slide Title Right Two Images">
    <p:bg>
      <p:bgPr>
        <a:blipFill>
          <a:blip r:embed="rId2">
            <a:alphaModFix/>
          </a:blip>
          <a:stretch>
            <a:fillRect/>
          </a:stretch>
        </a:blipFill>
      </p:bgPr>
    </p:bg>
    <p:spTree>
      <p:nvGrpSpPr>
        <p:cNvPr id="104" name="Shape 104"/>
        <p:cNvGrpSpPr/>
        <p:nvPr/>
      </p:nvGrpSpPr>
      <p:grpSpPr>
        <a:xfrm>
          <a:off x="0" y="0"/>
          <a:ext cx="0" cy="0"/>
          <a:chOff x="0" y="0"/>
          <a:chExt cx="0" cy="0"/>
        </a:xfrm>
      </p:grpSpPr>
      <p:sp>
        <p:nvSpPr>
          <p:cNvPr id="105" name="Google Shape;105;p45"/>
          <p:cNvSpPr txBox="1"/>
          <p:nvPr>
            <p:ph type="title"/>
          </p:nvPr>
        </p:nvSpPr>
        <p:spPr>
          <a:xfrm>
            <a:off x="740227" y="578197"/>
            <a:ext cx="10613572" cy="1005678"/>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06" name="Google Shape;106;p45"/>
          <p:cNvSpPr txBox="1"/>
          <p:nvPr>
            <p:ph idx="1" type="body"/>
          </p:nvPr>
        </p:nvSpPr>
        <p:spPr>
          <a:xfrm>
            <a:off x="647904" y="1849175"/>
            <a:ext cx="5579645"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FF5B13"/>
              </a:buClr>
              <a:buSzPts val="3000"/>
              <a:buFont typeface="Arial"/>
              <a:buNone/>
              <a:defRPr b="1" i="0" sz="3000" u="none" cap="none" strike="noStrike">
                <a:solidFill>
                  <a:srgbClr val="FF5B13"/>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7" name="Google Shape;107;p45"/>
          <p:cNvSpPr txBox="1"/>
          <p:nvPr>
            <p:ph idx="2" type="body"/>
          </p:nvPr>
        </p:nvSpPr>
        <p:spPr>
          <a:xfrm>
            <a:off x="647904" y="3980465"/>
            <a:ext cx="5579645"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3000"/>
              <a:buFont typeface="Arial"/>
              <a:buNone/>
              <a:defRPr b="1" i="0" sz="3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8" name="Google Shape;108;p45"/>
          <p:cNvSpPr txBox="1"/>
          <p:nvPr>
            <p:ph idx="3" type="body"/>
          </p:nvPr>
        </p:nvSpPr>
        <p:spPr>
          <a:xfrm>
            <a:off x="647904" y="2730918"/>
            <a:ext cx="5579645"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9" name="Google Shape;109;p45"/>
          <p:cNvSpPr txBox="1"/>
          <p:nvPr>
            <p:ph idx="4" type="body"/>
          </p:nvPr>
        </p:nvSpPr>
        <p:spPr>
          <a:xfrm>
            <a:off x="647904" y="4862208"/>
            <a:ext cx="5579645"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0" name="Google Shape;110;p45"/>
          <p:cNvSpPr/>
          <p:nvPr>
            <p:ph idx="5" type="pic"/>
          </p:nvPr>
        </p:nvSpPr>
        <p:spPr>
          <a:xfrm>
            <a:off x="6615113" y="1817080"/>
            <a:ext cx="4738687" cy="2042930"/>
          </a:xfrm>
          <a:prstGeom prst="rect">
            <a:avLst/>
          </a:prstGeom>
          <a:solidFill>
            <a:srgbClr val="D8D8D8"/>
          </a:solidFill>
          <a:ln>
            <a:noFill/>
          </a:ln>
        </p:spPr>
      </p:sp>
      <p:sp>
        <p:nvSpPr>
          <p:cNvPr id="111" name="Google Shape;111;p45"/>
          <p:cNvSpPr/>
          <p:nvPr>
            <p:ph idx="6" type="pic"/>
          </p:nvPr>
        </p:nvSpPr>
        <p:spPr>
          <a:xfrm>
            <a:off x="6615112" y="3980465"/>
            <a:ext cx="4738687" cy="2042930"/>
          </a:xfrm>
          <a:prstGeom prst="rect">
            <a:avLst/>
          </a:prstGeom>
          <a:solidFill>
            <a:srgbClr val="D8D8D8"/>
          </a:solidFill>
          <a:ln>
            <a:noFill/>
          </a:ln>
        </p:spPr>
      </p:sp>
      <p:sp>
        <p:nvSpPr>
          <p:cNvPr id="112" name="Google Shape;112;p45"/>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Title Right Single Image">
  <p:cSld name="Slide Title Right Single Image">
    <p:bg>
      <p:bgPr>
        <a:blipFill>
          <a:blip r:embed="rId2">
            <a:alphaModFix/>
          </a:blip>
          <a:stretch>
            <a:fillRect/>
          </a:stretch>
        </a:blipFill>
      </p:bgPr>
    </p:bg>
    <p:spTree>
      <p:nvGrpSpPr>
        <p:cNvPr id="113" name="Shape 113"/>
        <p:cNvGrpSpPr/>
        <p:nvPr/>
      </p:nvGrpSpPr>
      <p:grpSpPr>
        <a:xfrm>
          <a:off x="0" y="0"/>
          <a:ext cx="0" cy="0"/>
          <a:chOff x="0" y="0"/>
          <a:chExt cx="0" cy="0"/>
        </a:xfrm>
      </p:grpSpPr>
      <p:sp>
        <p:nvSpPr>
          <p:cNvPr id="114" name="Google Shape;114;p46"/>
          <p:cNvSpPr txBox="1"/>
          <p:nvPr>
            <p:ph type="title"/>
          </p:nvPr>
        </p:nvSpPr>
        <p:spPr>
          <a:xfrm>
            <a:off x="740226" y="578197"/>
            <a:ext cx="10613573" cy="1005678"/>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5" name="Google Shape;115;p46"/>
          <p:cNvSpPr txBox="1"/>
          <p:nvPr>
            <p:ph idx="1" type="body"/>
          </p:nvPr>
        </p:nvSpPr>
        <p:spPr>
          <a:xfrm>
            <a:off x="612875" y="1936775"/>
            <a:ext cx="5579645"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3000"/>
              <a:buFont typeface="Arial"/>
              <a:buNone/>
              <a:defRPr b="1" i="0" sz="3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6" name="Google Shape;116;p46"/>
          <p:cNvSpPr txBox="1"/>
          <p:nvPr>
            <p:ph idx="2" type="body"/>
          </p:nvPr>
        </p:nvSpPr>
        <p:spPr>
          <a:xfrm>
            <a:off x="612875" y="2818518"/>
            <a:ext cx="5579645" cy="2910854"/>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7" name="Google Shape;117;p46"/>
          <p:cNvSpPr/>
          <p:nvPr>
            <p:ph idx="3" type="pic"/>
          </p:nvPr>
        </p:nvSpPr>
        <p:spPr>
          <a:xfrm>
            <a:off x="6615113" y="1969241"/>
            <a:ext cx="4738687" cy="3760131"/>
          </a:xfrm>
          <a:prstGeom prst="rect">
            <a:avLst/>
          </a:prstGeom>
          <a:solidFill>
            <a:srgbClr val="D8D8D8"/>
          </a:solidFill>
          <a:ln>
            <a:noFill/>
          </a:ln>
        </p:spPr>
      </p:sp>
      <p:sp>
        <p:nvSpPr>
          <p:cNvPr id="118" name="Google Shape;118;p46"/>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Title Left Chart/Graph">
  <p:cSld name="Slide Title Left Chart/Graph">
    <p:bg>
      <p:bgPr>
        <a:blipFill>
          <a:blip r:embed="rId2">
            <a:alphaModFix/>
          </a:blip>
          <a:stretch>
            <a:fillRect/>
          </a:stretch>
        </a:blipFill>
      </p:bgPr>
    </p:bg>
    <p:spTree>
      <p:nvGrpSpPr>
        <p:cNvPr id="119" name="Shape 119"/>
        <p:cNvGrpSpPr/>
        <p:nvPr/>
      </p:nvGrpSpPr>
      <p:grpSpPr>
        <a:xfrm>
          <a:off x="0" y="0"/>
          <a:ext cx="0" cy="0"/>
          <a:chOff x="0" y="0"/>
          <a:chExt cx="0" cy="0"/>
        </a:xfrm>
      </p:grpSpPr>
      <p:sp>
        <p:nvSpPr>
          <p:cNvPr id="120" name="Google Shape;120;p47"/>
          <p:cNvSpPr txBox="1"/>
          <p:nvPr>
            <p:ph type="title"/>
          </p:nvPr>
        </p:nvSpPr>
        <p:spPr>
          <a:xfrm>
            <a:off x="740226" y="578197"/>
            <a:ext cx="10613573" cy="1005678"/>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1" name="Google Shape;121;p47"/>
          <p:cNvSpPr/>
          <p:nvPr>
            <p:ph idx="2" type="chart"/>
          </p:nvPr>
        </p:nvSpPr>
        <p:spPr>
          <a:xfrm>
            <a:off x="681038" y="1936750"/>
            <a:ext cx="6024562" cy="3890309"/>
          </a:xfrm>
          <a:prstGeom prst="rect">
            <a:avLst/>
          </a:prstGeom>
          <a:solidFill>
            <a:srgbClr val="D8D8D8"/>
          </a:solid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lvl="1"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lvl="2"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lvl="3"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lvl="4"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2" name="Google Shape;122;p47"/>
          <p:cNvSpPr txBox="1"/>
          <p:nvPr>
            <p:ph idx="1" type="body"/>
          </p:nvPr>
        </p:nvSpPr>
        <p:spPr>
          <a:xfrm>
            <a:off x="7297271" y="1936750"/>
            <a:ext cx="4056529"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FF5B13"/>
              </a:buClr>
              <a:buSzPts val="3000"/>
              <a:buFont typeface="Arial"/>
              <a:buNone/>
              <a:defRPr b="1" i="0" sz="3000" u="none" cap="none" strike="noStrike">
                <a:solidFill>
                  <a:srgbClr val="FF5B13"/>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3" name="Google Shape;123;p47"/>
          <p:cNvSpPr txBox="1"/>
          <p:nvPr>
            <p:ph idx="3" type="body"/>
          </p:nvPr>
        </p:nvSpPr>
        <p:spPr>
          <a:xfrm>
            <a:off x="7297271" y="2818493"/>
            <a:ext cx="4056529" cy="3008566"/>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4" name="Google Shape;124;p47"/>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Title Right Chart/Graph">
  <p:cSld name="Slide Title Right Chart/Graph">
    <p:bg>
      <p:bgPr>
        <a:blipFill>
          <a:blip r:embed="rId2">
            <a:alphaModFix/>
          </a:blip>
          <a:stretch>
            <a:fillRect/>
          </a:stretch>
        </a:blipFill>
      </p:bgPr>
    </p:bg>
    <p:spTree>
      <p:nvGrpSpPr>
        <p:cNvPr id="125" name="Shape 125"/>
        <p:cNvGrpSpPr/>
        <p:nvPr/>
      </p:nvGrpSpPr>
      <p:grpSpPr>
        <a:xfrm>
          <a:off x="0" y="0"/>
          <a:ext cx="0" cy="0"/>
          <a:chOff x="0" y="0"/>
          <a:chExt cx="0" cy="0"/>
        </a:xfrm>
      </p:grpSpPr>
      <p:sp>
        <p:nvSpPr>
          <p:cNvPr id="126" name="Google Shape;126;p48"/>
          <p:cNvSpPr txBox="1"/>
          <p:nvPr>
            <p:ph type="title"/>
          </p:nvPr>
        </p:nvSpPr>
        <p:spPr>
          <a:xfrm>
            <a:off x="740226" y="578197"/>
            <a:ext cx="10613573" cy="1005678"/>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E1744"/>
              </a:buClr>
              <a:buSzPts val="3200"/>
              <a:buFont typeface="Arial"/>
              <a:buNone/>
              <a:defRPr b="1" i="0" sz="3200" u="none" cap="none" strike="noStrike">
                <a:solidFill>
                  <a:srgbClr val="0E1744"/>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7" name="Google Shape;127;p48"/>
          <p:cNvSpPr/>
          <p:nvPr>
            <p:ph idx="2" type="chart"/>
          </p:nvPr>
        </p:nvSpPr>
        <p:spPr>
          <a:xfrm>
            <a:off x="5329238" y="1936750"/>
            <a:ext cx="6024562" cy="3890309"/>
          </a:xfrm>
          <a:prstGeom prst="rect">
            <a:avLst/>
          </a:prstGeom>
          <a:solidFill>
            <a:srgbClr val="D8D8D8"/>
          </a:solid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lvl="1" marR="0" rtl="0" algn="l">
              <a:lnSpc>
                <a:spcPct val="90000"/>
              </a:lnSpc>
              <a:spcBef>
                <a:spcPts val="500"/>
              </a:spcBef>
              <a:spcAft>
                <a:spcPts val="0"/>
              </a:spcAft>
              <a:buClr>
                <a:schemeClr val="lt1"/>
              </a:buClr>
              <a:buSzPts val="3200"/>
              <a:buFont typeface="Arial"/>
              <a:buChar char="•"/>
              <a:defRPr b="0" i="0" sz="3200" u="none" cap="none" strike="noStrike">
                <a:solidFill>
                  <a:schemeClr val="lt1"/>
                </a:solidFill>
                <a:latin typeface="Arial"/>
                <a:ea typeface="Arial"/>
                <a:cs typeface="Arial"/>
                <a:sym typeface="Arial"/>
              </a:defRPr>
            </a:lvl2pPr>
            <a:lvl3pPr lvl="2" marR="0" rtl="0" algn="l">
              <a:lnSpc>
                <a:spcPct val="90000"/>
              </a:lnSpc>
              <a:spcBef>
                <a:spcPts val="5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3pPr>
            <a:lvl4pPr lvl="3"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4pPr>
            <a:lvl5pPr lvl="4"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8" name="Google Shape;128;p48"/>
          <p:cNvSpPr txBox="1"/>
          <p:nvPr>
            <p:ph idx="1" type="body"/>
          </p:nvPr>
        </p:nvSpPr>
        <p:spPr>
          <a:xfrm>
            <a:off x="681038" y="1936750"/>
            <a:ext cx="4056529" cy="82311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FF5B13"/>
              </a:buClr>
              <a:buSzPts val="3000"/>
              <a:buFont typeface="Arial"/>
              <a:buNone/>
              <a:defRPr b="1" i="0" sz="3000" u="none" cap="none" strike="noStrike">
                <a:solidFill>
                  <a:srgbClr val="FF5B13"/>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9" name="Google Shape;129;p48"/>
          <p:cNvSpPr txBox="1"/>
          <p:nvPr>
            <p:ph idx="3" type="body"/>
          </p:nvPr>
        </p:nvSpPr>
        <p:spPr>
          <a:xfrm>
            <a:off x="681038" y="2818493"/>
            <a:ext cx="4056529" cy="3008566"/>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0E1744"/>
              </a:buClr>
              <a:buSzPts val="2000"/>
              <a:buFont typeface="Arial"/>
              <a:buNone/>
              <a:defRPr b="0" i="0" sz="2000" u="none" cap="none" strike="noStrike">
                <a:solidFill>
                  <a:srgbClr val="0E1744"/>
                </a:solidFill>
                <a:latin typeface="Arial"/>
                <a:ea typeface="Arial"/>
                <a:cs typeface="Arial"/>
                <a:sym typeface="Arial"/>
              </a:defRPr>
            </a:lvl1pPr>
            <a:lvl2pPr indent="-431800" lvl="1" marL="914400" marR="0" rtl="0" algn="l">
              <a:lnSpc>
                <a:spcPct val="90000"/>
              </a:lnSpc>
              <a:spcBef>
                <a:spcPts val="500"/>
              </a:spcBef>
              <a:spcAft>
                <a:spcPts val="0"/>
              </a:spcAft>
              <a:buClr>
                <a:srgbClr val="FF5B13"/>
              </a:buClr>
              <a:buSzPts val="3200"/>
              <a:buFont typeface="Arial"/>
              <a:buChar char="•"/>
              <a:defRPr b="0" i="0" sz="3200" u="none" cap="none" strike="noStrike">
                <a:solidFill>
                  <a:srgbClr val="FF5B13"/>
                </a:solidFill>
                <a:latin typeface="Arial"/>
                <a:ea typeface="Arial"/>
                <a:cs typeface="Arial"/>
                <a:sym typeface="Arial"/>
              </a:defRPr>
            </a:lvl2pPr>
            <a:lvl3pPr indent="-406400" lvl="2" marL="1371600" marR="0" rtl="0" algn="l">
              <a:lnSpc>
                <a:spcPct val="90000"/>
              </a:lnSpc>
              <a:spcBef>
                <a:spcPts val="500"/>
              </a:spcBef>
              <a:spcAft>
                <a:spcPts val="0"/>
              </a:spcAft>
              <a:buClr>
                <a:srgbClr val="FF5B13"/>
              </a:buClr>
              <a:buSzPts val="2800"/>
              <a:buFont typeface="Arial"/>
              <a:buChar char="•"/>
              <a:defRPr b="0" i="0" sz="2800" u="none" cap="none" strike="noStrike">
                <a:solidFill>
                  <a:srgbClr val="FF5B13"/>
                </a:solidFill>
                <a:latin typeface="Arial"/>
                <a:ea typeface="Arial"/>
                <a:cs typeface="Arial"/>
                <a:sym typeface="Arial"/>
              </a:defRPr>
            </a:lvl3pPr>
            <a:lvl4pPr indent="-381000" lvl="3" marL="1828800" marR="0" rtl="0" algn="l">
              <a:lnSpc>
                <a:spcPct val="90000"/>
              </a:lnSpc>
              <a:spcBef>
                <a:spcPts val="500"/>
              </a:spcBef>
              <a:spcAft>
                <a:spcPts val="0"/>
              </a:spcAft>
              <a:buClr>
                <a:srgbClr val="FF5B13"/>
              </a:buClr>
              <a:buSzPts val="2400"/>
              <a:buFont typeface="Arial"/>
              <a:buChar char="•"/>
              <a:defRPr b="0" i="0" sz="2400" u="none" cap="none" strike="noStrike">
                <a:solidFill>
                  <a:srgbClr val="FF5B13"/>
                </a:solidFill>
                <a:latin typeface="Arial"/>
                <a:ea typeface="Arial"/>
                <a:cs typeface="Arial"/>
                <a:sym typeface="Arial"/>
              </a:defRPr>
            </a:lvl4pPr>
            <a:lvl5pPr indent="-355600" lvl="4" marL="2286000" marR="0" rtl="0" algn="l">
              <a:lnSpc>
                <a:spcPct val="90000"/>
              </a:lnSpc>
              <a:spcBef>
                <a:spcPts val="500"/>
              </a:spcBef>
              <a:spcAft>
                <a:spcPts val="0"/>
              </a:spcAft>
              <a:buClr>
                <a:srgbClr val="FF5B13"/>
              </a:buClr>
              <a:buSzPts val="2000"/>
              <a:buFont typeface="Arial"/>
              <a:buChar char="•"/>
              <a:defRPr b="0" i="0" sz="2000" u="none" cap="none" strike="noStrike">
                <a:solidFill>
                  <a:srgbClr val="FF5B13"/>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30" name="Google Shape;130;p48"/>
          <p:cNvSpPr txBox="1"/>
          <p:nvPr>
            <p:ph idx="10" type="dt"/>
          </p:nvPr>
        </p:nvSpPr>
        <p:spPr>
          <a:xfrm>
            <a:off x="6474911" y="6321124"/>
            <a:ext cx="4991746" cy="3544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1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Blue">
  <p:cSld name="Thank You Blue">
    <p:bg>
      <p:bgPr>
        <a:blipFill>
          <a:blip r:embed="rId2">
            <a:alphaModFix/>
          </a:blip>
          <a:stretch>
            <a:fillRect/>
          </a:stretch>
        </a:blipFill>
      </p:bgPr>
    </p:bg>
    <p:spTree>
      <p:nvGrpSpPr>
        <p:cNvPr id="131" name="Shape 131"/>
        <p:cNvGrpSpPr/>
        <p:nvPr/>
      </p:nvGrpSpPr>
      <p:grpSpPr>
        <a:xfrm>
          <a:off x="0" y="0"/>
          <a:ext cx="0" cy="0"/>
          <a:chOff x="0" y="0"/>
          <a:chExt cx="0" cy="0"/>
        </a:xfrm>
      </p:grpSpPr>
      <p:sp>
        <p:nvSpPr>
          <p:cNvPr id="132" name="Google Shape;132;p49"/>
          <p:cNvSpPr txBox="1"/>
          <p:nvPr>
            <p:ph type="ctrTitle"/>
          </p:nvPr>
        </p:nvSpPr>
        <p:spPr>
          <a:xfrm>
            <a:off x="0" y="1669425"/>
            <a:ext cx="12192000" cy="1110882"/>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a:buNone/>
              <a:defRPr b="1" i="0" sz="60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33" name="Google Shape;133;p49"/>
          <p:cNvSpPr txBox="1"/>
          <p:nvPr>
            <p:ph idx="1" type="subTitle"/>
          </p:nvPr>
        </p:nvSpPr>
        <p:spPr>
          <a:xfrm>
            <a:off x="0" y="3210669"/>
            <a:ext cx="12192000" cy="1882588"/>
          </a:xfrm>
          <a:prstGeom prst="rect">
            <a:avLst/>
          </a:prstGeom>
          <a:noFill/>
          <a:ln>
            <a:noFill/>
          </a:ln>
        </p:spPr>
        <p:txBody>
          <a:bodyPr anchorCtr="0" anchor="t" bIns="45700" lIns="91425" spcFirstLastPara="1" rIns="91425" wrap="square" tIns="45700">
            <a:normAutofit/>
          </a:bodyPr>
          <a:lstStyle>
            <a:lvl1pPr lvl="0" marR="0" rtl="0" algn="ctr">
              <a:lnSpc>
                <a:spcPct val="90000"/>
              </a:lnSpc>
              <a:spcBef>
                <a:spcPts val="1000"/>
              </a:spcBef>
              <a:spcAft>
                <a:spcPts val="0"/>
              </a:spcAft>
              <a:buClr>
                <a:schemeClr val="lt1"/>
              </a:buClr>
              <a:buSzPts val="3200"/>
              <a:buFont typeface="Arial"/>
              <a:buNone/>
              <a:defRPr b="1" i="0" sz="32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Arial"/>
                <a:ea typeface="Arial"/>
                <a:cs typeface="Arial"/>
                <a:sym typeface="Arial"/>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Arial"/>
                <a:ea typeface="Arial"/>
                <a:cs typeface="Arial"/>
                <a:sym typeface="Arial"/>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Orange">
  <p:cSld name="Thank You Orange">
    <p:bg>
      <p:bgPr>
        <a:blipFill>
          <a:blip r:embed="rId2">
            <a:alphaModFix/>
          </a:blip>
          <a:stretch>
            <a:fillRect/>
          </a:stretch>
        </a:blipFill>
      </p:bgPr>
    </p:bg>
    <p:spTree>
      <p:nvGrpSpPr>
        <p:cNvPr id="134" name="Shape 134"/>
        <p:cNvGrpSpPr/>
        <p:nvPr/>
      </p:nvGrpSpPr>
      <p:grpSpPr>
        <a:xfrm>
          <a:off x="0" y="0"/>
          <a:ext cx="0" cy="0"/>
          <a:chOff x="0" y="0"/>
          <a:chExt cx="0" cy="0"/>
        </a:xfrm>
      </p:grpSpPr>
      <p:sp>
        <p:nvSpPr>
          <p:cNvPr id="135" name="Google Shape;135;p50"/>
          <p:cNvSpPr txBox="1"/>
          <p:nvPr>
            <p:ph type="ctrTitle"/>
          </p:nvPr>
        </p:nvSpPr>
        <p:spPr>
          <a:xfrm>
            <a:off x="0" y="1669425"/>
            <a:ext cx="12192000" cy="1110882"/>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a:buNone/>
              <a:defRPr b="1" i="0" sz="60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36" name="Google Shape;136;p50"/>
          <p:cNvSpPr txBox="1"/>
          <p:nvPr>
            <p:ph idx="1" type="subTitle"/>
          </p:nvPr>
        </p:nvSpPr>
        <p:spPr>
          <a:xfrm>
            <a:off x="0" y="3210669"/>
            <a:ext cx="12192000" cy="1882588"/>
          </a:xfrm>
          <a:prstGeom prst="rect">
            <a:avLst/>
          </a:prstGeom>
          <a:noFill/>
          <a:ln>
            <a:noFill/>
          </a:ln>
        </p:spPr>
        <p:txBody>
          <a:bodyPr anchorCtr="0" anchor="t" bIns="45700" lIns="91425" spcFirstLastPara="1" rIns="91425" wrap="square" tIns="45700">
            <a:normAutofit/>
          </a:bodyPr>
          <a:lstStyle>
            <a:lvl1pPr lvl="0" marR="0" rtl="0" algn="ctr">
              <a:lnSpc>
                <a:spcPct val="90000"/>
              </a:lnSpc>
              <a:spcBef>
                <a:spcPts val="1000"/>
              </a:spcBef>
              <a:spcAft>
                <a:spcPts val="0"/>
              </a:spcAft>
              <a:buClr>
                <a:schemeClr val="lt1"/>
              </a:buClr>
              <a:buSzPts val="3200"/>
              <a:buFont typeface="Arial"/>
              <a:buNone/>
              <a:defRPr b="1" i="0" sz="32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Arial"/>
                <a:ea typeface="Arial"/>
                <a:cs typeface="Arial"/>
                <a:sym typeface="Arial"/>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Arial"/>
                <a:ea typeface="Arial"/>
                <a:cs typeface="Arial"/>
                <a:sym typeface="Arial"/>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reat Minds Blue">
  <p:cSld name="Great Minds Blue">
    <p:bg>
      <p:bgPr>
        <a:blipFill>
          <a:blip r:embed="rId2">
            <a:alphaModFix/>
          </a:blip>
          <a:stretch>
            <a:fillRect/>
          </a:stretch>
        </a:blipFill>
      </p:bgPr>
    </p:bg>
    <p:spTree>
      <p:nvGrpSpPr>
        <p:cNvPr id="137" name="Shape 137"/>
        <p:cNvGrpSpPr/>
        <p:nvPr/>
      </p:nvGrpSpPr>
      <p:grpSpPr>
        <a:xfrm>
          <a:off x="0" y="0"/>
          <a:ext cx="0" cy="0"/>
          <a:chOff x="0" y="0"/>
          <a:chExt cx="0" cy="0"/>
        </a:xfrm>
      </p:grpSpPr>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reat Minds Cloud">
  <p:cSld name="Great Minds Cloud">
    <p:bg>
      <p:bgPr>
        <a:blipFill>
          <a:blip r:embed="rId2">
            <a:alphaModFix/>
          </a:blip>
          <a:stretch>
            <a:fillRect/>
          </a:stretch>
        </a:blipFill>
      </p:bgPr>
    </p:bg>
    <p:spTree>
      <p:nvGrpSpPr>
        <p:cNvPr id="138" name="Shape 138"/>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reat Minds Blue Image">
  <p:cSld name="Great Minds Blue Image">
    <p:bg>
      <p:bgPr>
        <a:blipFill>
          <a:blip r:embed="rId2">
            <a:alphaModFix/>
          </a:blip>
          <a:stretch>
            <a:fillRect/>
          </a:stretch>
        </a:blipFill>
      </p:bgPr>
    </p:bg>
    <p:spTree>
      <p:nvGrpSpPr>
        <p:cNvPr id="139" name="Shape 139"/>
        <p:cNvGrpSpPr/>
        <p:nvPr/>
      </p:nvGrpSpPr>
      <p:grpSpPr>
        <a:xfrm>
          <a:off x="0" y="0"/>
          <a:ext cx="0" cy="0"/>
          <a:chOff x="0" y="0"/>
          <a:chExt cx="0" cy="0"/>
        </a:xfrm>
      </p:grpSpPr>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reat Minds Orange Image">
  <p:cSld name="Great Minds Orange Image">
    <p:bg>
      <p:bgPr>
        <a:blipFill>
          <a:blip r:embed="rId2">
            <a:alphaModFix/>
          </a:blip>
          <a:stretch>
            <a:fillRect/>
          </a:stretch>
        </a:blipFill>
      </p:bgPr>
    </p:bg>
    <p:spTree>
      <p:nvGrpSpPr>
        <p:cNvPr id="140" name="Shape 140"/>
        <p:cNvGrpSpPr/>
        <p:nvPr/>
      </p:nvGrpSpPr>
      <p:grpSpPr>
        <a:xfrm>
          <a:off x="0" y="0"/>
          <a:ext cx="0" cy="0"/>
          <a:chOff x="0" y="0"/>
          <a:chExt cx="0" cy="0"/>
        </a:xfrm>
      </p:grpSpPr>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reat Minds Cloud Image">
  <p:cSld name="Great Minds Cloud Image">
    <p:bg>
      <p:bgPr>
        <a:blipFill>
          <a:blip r:embed="rId2">
            <a:alphaModFix/>
          </a:blip>
          <a:stretch>
            <a:fillRect/>
          </a:stretch>
        </a:blipFill>
      </p:bgPr>
    </p:bg>
    <p:spTree>
      <p:nvGrpSpPr>
        <p:cNvPr id="141" name="Shape 141"/>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9.xml"/><Relationship Id="rId22" Type="http://schemas.openxmlformats.org/officeDocument/2006/relationships/slideLayout" Target="../slideLayouts/slideLayout21.xml"/><Relationship Id="rId21" Type="http://schemas.openxmlformats.org/officeDocument/2006/relationships/slideLayout" Target="../slideLayouts/slideLayout20.xml"/><Relationship Id="rId24" Type="http://schemas.openxmlformats.org/officeDocument/2006/relationships/slideLayout" Target="../slideLayouts/slideLayout23.xml"/><Relationship Id="rId23" Type="http://schemas.openxmlformats.org/officeDocument/2006/relationships/slideLayout" Target="../slideLayouts/slideLayout22.xml"/><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26" Type="http://schemas.openxmlformats.org/officeDocument/2006/relationships/slideLayout" Target="../slideLayouts/slideLayout25.xml"/><Relationship Id="rId25" Type="http://schemas.openxmlformats.org/officeDocument/2006/relationships/slideLayout" Target="../slideLayouts/slideLayout24.xml"/><Relationship Id="rId28" Type="http://schemas.openxmlformats.org/officeDocument/2006/relationships/slideLayout" Target="../slideLayouts/slideLayout27.xml"/><Relationship Id="rId27" Type="http://schemas.openxmlformats.org/officeDocument/2006/relationships/slideLayout" Target="../slideLayouts/slideLayout26.xml"/><Relationship Id="rId5" Type="http://schemas.openxmlformats.org/officeDocument/2006/relationships/slideLayout" Target="../slideLayouts/slideLayout4.xml"/><Relationship Id="rId6" Type="http://schemas.openxmlformats.org/officeDocument/2006/relationships/slideLayout" Target="../slideLayouts/slideLayout5.xml"/><Relationship Id="rId29" Type="http://schemas.openxmlformats.org/officeDocument/2006/relationships/slideLayout" Target="../slideLayouts/slideLayout28.xml"/><Relationship Id="rId7" Type="http://schemas.openxmlformats.org/officeDocument/2006/relationships/slideLayout" Target="../slideLayouts/slideLayout6.xml"/><Relationship Id="rId8" Type="http://schemas.openxmlformats.org/officeDocument/2006/relationships/slideLayout" Target="../slideLayouts/slideLayout7.xml"/><Relationship Id="rId31" Type="http://schemas.openxmlformats.org/officeDocument/2006/relationships/slideLayout" Target="../slideLayouts/slideLayout30.xml"/><Relationship Id="rId30" Type="http://schemas.openxmlformats.org/officeDocument/2006/relationships/slideLayout" Target="../slideLayouts/slideLayout29.xml"/><Relationship Id="rId11" Type="http://schemas.openxmlformats.org/officeDocument/2006/relationships/slideLayout" Target="../slideLayouts/slideLayout10.xml"/><Relationship Id="rId33" Type="http://schemas.openxmlformats.org/officeDocument/2006/relationships/slideLayout" Target="../slideLayouts/slideLayout32.xml"/><Relationship Id="rId10" Type="http://schemas.openxmlformats.org/officeDocument/2006/relationships/slideLayout" Target="../slideLayouts/slideLayout9.xml"/><Relationship Id="rId32" Type="http://schemas.openxmlformats.org/officeDocument/2006/relationships/slideLayout" Target="../slideLayouts/slideLayout31.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34" Type="http://schemas.openxmlformats.org/officeDocument/2006/relationships/theme" Target="../theme/theme2.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19" Type="http://schemas.openxmlformats.org/officeDocument/2006/relationships/slideLayout" Target="../slideLayouts/slideLayout18.xml"/><Relationship Id="rId1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hyperlink" Target="https://registrar.illinois.edu/academic-records/dars-audit/" TargetMode="External"/><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hyperlink" Target="https://education.illinois.edu/student-resources/undergraduate/undergraduate-advising-support"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hyperlink" Target="https://cote.illinois.edu/cote-portal-access"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hyperlink" Target="https://sce.education.illinois.edu/"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hyperlink" Target="https://appserv7.admin.uillinois.edu/FormBuilderSurvey/Survey/6fcca4c2-7618-4bad-8da8-af1700999620/Survey"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 Id="rId3" Type="http://schemas.openxmlformats.org/officeDocument/2006/relationships/image" Target="../media/image2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 Id="rId3" Type="http://schemas.openxmlformats.org/officeDocument/2006/relationships/image" Target="../media/image2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 Id="rId3" Type="http://schemas.openxmlformats.org/officeDocument/2006/relationships/hyperlink" Target="mailto:caraknox@illinois.edu" TargetMode="External"/><Relationship Id="rId4" Type="http://schemas.openxmlformats.org/officeDocument/2006/relationships/hyperlink" Target="mailto:info@cote.Illinois.edu"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 Id="rId3" Type="http://schemas.openxmlformats.org/officeDocument/2006/relationships/image" Target="../media/image2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
          <p:cNvSpPr txBox="1"/>
          <p:nvPr>
            <p:ph type="ctrTitle"/>
          </p:nvPr>
        </p:nvSpPr>
        <p:spPr>
          <a:xfrm>
            <a:off x="929898" y="2761502"/>
            <a:ext cx="10259878" cy="1110882"/>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lt1"/>
              </a:buClr>
              <a:buSzPts val="6000"/>
              <a:buFont typeface="Arial"/>
              <a:buNone/>
            </a:pPr>
            <a:r>
              <a:rPr lang="en-US"/>
              <a:t>Professional Education Sequence (PES) Induction</a:t>
            </a:r>
            <a:endParaRPr/>
          </a:p>
        </p:txBody>
      </p:sp>
      <p:sp>
        <p:nvSpPr>
          <p:cNvPr id="147" name="Google Shape;147;p1"/>
          <p:cNvSpPr txBox="1"/>
          <p:nvPr>
            <p:ph idx="1" type="subTitle"/>
          </p:nvPr>
        </p:nvSpPr>
        <p:spPr>
          <a:xfrm>
            <a:off x="929898" y="3964460"/>
            <a:ext cx="10259878" cy="747224"/>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4400"/>
              <a:buNone/>
            </a:pPr>
            <a:r>
              <a:rPr i="1" lang="en-US" sz="4400"/>
              <a:t>Middle Grades Education</a:t>
            </a:r>
            <a:endParaRPr/>
          </a:p>
        </p:txBody>
      </p:sp>
      <p:sp>
        <p:nvSpPr>
          <p:cNvPr id="148" name="Google Shape;148;p1"/>
          <p:cNvSpPr txBox="1"/>
          <p:nvPr>
            <p:ph idx="2" type="body"/>
          </p:nvPr>
        </p:nvSpPr>
        <p:spPr>
          <a:xfrm>
            <a:off x="929898" y="4804982"/>
            <a:ext cx="10259878" cy="618044"/>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3600"/>
              <a:buNone/>
            </a:pPr>
            <a:r>
              <a:rPr lang="en-US"/>
              <a:t>March 5</a:t>
            </a:r>
            <a:r>
              <a:rPr baseline="30000" lang="en-US"/>
              <a:t>th</a:t>
            </a:r>
            <a:r>
              <a:rPr lang="en-US"/>
              <a:t>, 2026</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g3cb2cb8d28a_0_140"/>
          <p:cNvSpPr txBox="1"/>
          <p:nvPr>
            <p:ph type="ctrTitle"/>
          </p:nvPr>
        </p:nvSpPr>
        <p:spPr>
          <a:xfrm>
            <a:off x="4681725" y="2873550"/>
            <a:ext cx="2743500" cy="11109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6000"/>
              <a:buNone/>
            </a:pPr>
            <a:r>
              <a:rPr lang="en-US"/>
              <a:t>Bingo!</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
          <p:cNvSpPr txBox="1"/>
          <p:nvPr>
            <p:ph idx="1" type="body"/>
          </p:nvPr>
        </p:nvSpPr>
        <p:spPr>
          <a:xfrm>
            <a:off x="732750" y="2016725"/>
            <a:ext cx="10726500" cy="36342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FF5B13"/>
              </a:buClr>
              <a:buSzPts val="3000"/>
              <a:buNone/>
            </a:pPr>
            <a:r>
              <a:rPr lang="en-US" sz="2500"/>
              <a:t>Academic Advisors</a:t>
            </a:r>
            <a:endParaRPr sz="2500"/>
          </a:p>
          <a:p>
            <a:pPr indent="-355600" lvl="0" marL="914400" rtl="0" algn="l">
              <a:lnSpc>
                <a:spcPct val="90000"/>
              </a:lnSpc>
              <a:spcBef>
                <a:spcPts val="0"/>
              </a:spcBef>
              <a:spcAft>
                <a:spcPts val="0"/>
              </a:spcAft>
              <a:buClr>
                <a:srgbClr val="0E1744"/>
              </a:buClr>
              <a:buSzPts val="2000"/>
              <a:buChar char="●"/>
            </a:pPr>
            <a:r>
              <a:rPr b="0" lang="en-US" sz="2500">
                <a:solidFill>
                  <a:srgbClr val="0E1744"/>
                </a:solidFill>
              </a:rPr>
              <a:t>Degree Requirements &amp; Helpful Reminders</a:t>
            </a:r>
            <a:endParaRPr b="0" sz="2500">
              <a:solidFill>
                <a:srgbClr val="0E1744"/>
              </a:solidFill>
            </a:endParaRPr>
          </a:p>
          <a:p>
            <a:pPr indent="0" lvl="0" marL="0" rtl="0" algn="l">
              <a:lnSpc>
                <a:spcPct val="90000"/>
              </a:lnSpc>
              <a:spcBef>
                <a:spcPts val="0"/>
              </a:spcBef>
              <a:spcAft>
                <a:spcPts val="0"/>
              </a:spcAft>
              <a:buSzPts val="3000"/>
              <a:buNone/>
            </a:pPr>
            <a:r>
              <a:t/>
            </a:r>
            <a:endParaRPr b="0" sz="2500">
              <a:solidFill>
                <a:srgbClr val="0E1744"/>
              </a:solidFill>
            </a:endParaRPr>
          </a:p>
          <a:p>
            <a:pPr indent="0" lvl="0" marL="0" rtl="0" algn="l">
              <a:lnSpc>
                <a:spcPct val="90000"/>
              </a:lnSpc>
              <a:spcBef>
                <a:spcPts val="0"/>
              </a:spcBef>
              <a:spcAft>
                <a:spcPts val="0"/>
              </a:spcAft>
              <a:buSzPts val="3000"/>
              <a:buNone/>
            </a:pPr>
            <a:r>
              <a:rPr lang="en-US" sz="2500"/>
              <a:t>Council on Teacher Education (CoTE)</a:t>
            </a:r>
            <a:endParaRPr sz="2500"/>
          </a:p>
          <a:p>
            <a:pPr indent="-355600" lvl="0" marL="914400" rtl="0" algn="l">
              <a:lnSpc>
                <a:spcPct val="90000"/>
              </a:lnSpc>
              <a:spcBef>
                <a:spcPts val="0"/>
              </a:spcBef>
              <a:spcAft>
                <a:spcPts val="0"/>
              </a:spcAft>
              <a:buClr>
                <a:srgbClr val="0E1744"/>
              </a:buClr>
              <a:buSzPts val="2000"/>
              <a:buChar char="●"/>
            </a:pPr>
            <a:r>
              <a:rPr b="0" lang="en-US" sz="2500">
                <a:solidFill>
                  <a:srgbClr val="0E1744"/>
                </a:solidFill>
              </a:rPr>
              <a:t>Student Portal &amp; Licensure Requirements</a:t>
            </a:r>
            <a:endParaRPr b="0" sz="2500">
              <a:solidFill>
                <a:srgbClr val="0E1744"/>
              </a:solidFill>
            </a:endParaRPr>
          </a:p>
          <a:p>
            <a:pPr indent="0" lvl="0" marL="0" rtl="0" algn="l">
              <a:lnSpc>
                <a:spcPct val="90000"/>
              </a:lnSpc>
              <a:spcBef>
                <a:spcPts val="0"/>
              </a:spcBef>
              <a:spcAft>
                <a:spcPts val="0"/>
              </a:spcAft>
              <a:buSzPts val="3000"/>
              <a:buNone/>
            </a:pPr>
            <a:r>
              <a:t/>
            </a:r>
            <a:endParaRPr b="0" sz="2500">
              <a:solidFill>
                <a:srgbClr val="0E1744"/>
              </a:solidFill>
            </a:endParaRPr>
          </a:p>
          <a:p>
            <a:pPr indent="0" lvl="0" marL="0" rtl="0" algn="l">
              <a:lnSpc>
                <a:spcPct val="90000"/>
              </a:lnSpc>
              <a:spcBef>
                <a:spcPts val="0"/>
              </a:spcBef>
              <a:spcAft>
                <a:spcPts val="0"/>
              </a:spcAft>
              <a:buSzPts val="3000"/>
              <a:buNone/>
            </a:pPr>
            <a:r>
              <a:rPr lang="en-US" sz="2500"/>
              <a:t>School and Community Experiences (SCE)</a:t>
            </a:r>
            <a:endParaRPr b="0" sz="2500">
              <a:solidFill>
                <a:srgbClr val="0E1744"/>
              </a:solidFill>
            </a:endParaRPr>
          </a:p>
          <a:p>
            <a:pPr indent="-355600" lvl="0" marL="914400" rtl="0" algn="l">
              <a:lnSpc>
                <a:spcPct val="90000"/>
              </a:lnSpc>
              <a:spcBef>
                <a:spcPts val="0"/>
              </a:spcBef>
              <a:spcAft>
                <a:spcPts val="0"/>
              </a:spcAft>
              <a:buClr>
                <a:srgbClr val="0E1744"/>
              </a:buClr>
              <a:buSzPts val="2000"/>
              <a:buChar char="●"/>
            </a:pPr>
            <a:r>
              <a:rPr b="0" lang="en-US" sz="2500">
                <a:solidFill>
                  <a:srgbClr val="0E1744"/>
                </a:solidFill>
              </a:rPr>
              <a:t>Student Teaching &amp; Placements</a:t>
            </a:r>
            <a:endParaRPr b="0" sz="2500">
              <a:solidFill>
                <a:srgbClr val="0E1744"/>
              </a:solidFill>
            </a:endParaRPr>
          </a:p>
          <a:p>
            <a:pPr indent="0" lvl="0" marL="0" rtl="0" algn="l">
              <a:lnSpc>
                <a:spcPct val="90000"/>
              </a:lnSpc>
              <a:spcBef>
                <a:spcPts val="0"/>
              </a:spcBef>
              <a:spcAft>
                <a:spcPts val="0"/>
              </a:spcAft>
              <a:buSzPts val="3000"/>
              <a:buNone/>
            </a:pPr>
            <a:r>
              <a:t/>
            </a:r>
            <a:endParaRPr b="0" sz="2500">
              <a:solidFill>
                <a:srgbClr val="0E1744"/>
              </a:solidFill>
            </a:endParaRPr>
          </a:p>
          <a:p>
            <a:pPr indent="0" lvl="0" marL="0" rtl="0" algn="l">
              <a:lnSpc>
                <a:spcPct val="90000"/>
              </a:lnSpc>
              <a:spcBef>
                <a:spcPts val="0"/>
              </a:spcBef>
              <a:spcAft>
                <a:spcPts val="0"/>
              </a:spcAft>
              <a:buSzPts val="3000"/>
              <a:buNone/>
            </a:pPr>
            <a:r>
              <a:rPr lang="en-US" sz="2500"/>
              <a:t>Questions/Wrap Up/Next Steps</a:t>
            </a:r>
            <a:endParaRPr b="0" sz="2500">
              <a:solidFill>
                <a:srgbClr val="0E1744"/>
              </a:solidFill>
            </a:endParaRPr>
          </a:p>
        </p:txBody>
      </p:sp>
      <p:sp>
        <p:nvSpPr>
          <p:cNvPr id="160" name="Google Shape;160;p2"/>
          <p:cNvSpPr txBox="1"/>
          <p:nvPr>
            <p:ph type="title"/>
          </p:nvPr>
        </p:nvSpPr>
        <p:spPr>
          <a:xfrm>
            <a:off x="740226" y="578197"/>
            <a:ext cx="10726431"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6000"/>
              <a:buFont typeface="Arial"/>
              <a:buNone/>
            </a:pPr>
            <a:r>
              <a:rPr lang="en-US" sz="6000"/>
              <a:t>Agenda</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
          <p:cNvSpPr txBox="1"/>
          <p:nvPr>
            <p:ph type="title"/>
          </p:nvPr>
        </p:nvSpPr>
        <p:spPr>
          <a:xfrm>
            <a:off x="740227" y="702888"/>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Degree Requirements</a:t>
            </a:r>
            <a:endParaRPr/>
          </a:p>
        </p:txBody>
      </p:sp>
      <p:sp>
        <p:nvSpPr>
          <p:cNvPr id="166" name="Google Shape;166;p3"/>
          <p:cNvSpPr txBox="1"/>
          <p:nvPr>
            <p:ph idx="4" type="body"/>
          </p:nvPr>
        </p:nvSpPr>
        <p:spPr>
          <a:xfrm>
            <a:off x="740225" y="1995049"/>
            <a:ext cx="10711500" cy="3908100"/>
          </a:xfrm>
          <a:prstGeom prst="rect">
            <a:avLst/>
          </a:prstGeom>
          <a:noFill/>
          <a:ln>
            <a:noFill/>
          </a:ln>
        </p:spPr>
        <p:txBody>
          <a:bodyPr anchorCtr="0" anchor="t" bIns="45700" lIns="91425" spcFirstLastPara="1" rIns="91425" wrap="square" tIns="45700">
            <a:normAutofit/>
          </a:bodyPr>
          <a:lstStyle/>
          <a:p>
            <a:pPr indent="-342900" lvl="0" marL="342900" rtl="0" algn="l">
              <a:lnSpc>
                <a:spcPct val="90000"/>
              </a:lnSpc>
              <a:spcBef>
                <a:spcPts val="0"/>
              </a:spcBef>
              <a:spcAft>
                <a:spcPts val="0"/>
              </a:spcAft>
              <a:buClr>
                <a:srgbClr val="0E1744"/>
              </a:buClr>
              <a:buSzPts val="2400"/>
              <a:buFont typeface="Arial"/>
              <a:buChar char="•"/>
            </a:pPr>
            <a:r>
              <a:rPr lang="en-US" sz="2400"/>
              <a:t>Students must maintain minimum 2.5 cumulative GPA and earn grades of C- or higher in all content and professional coursework</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Education Foundations Coursework</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PES Coursework</a:t>
            </a:r>
            <a:endParaRPr sz="2400">
              <a:solidFill>
                <a:srgbClr val="0E1744"/>
              </a:solidFill>
            </a:endParaRPr>
          </a:p>
          <a:p>
            <a:pPr indent="-342900" lvl="1" marL="1028700" rtl="0" algn="l">
              <a:lnSpc>
                <a:spcPct val="90000"/>
              </a:lnSpc>
              <a:spcBef>
                <a:spcPts val="500"/>
              </a:spcBef>
              <a:spcAft>
                <a:spcPts val="0"/>
              </a:spcAft>
              <a:buClr>
                <a:srgbClr val="0E1744"/>
              </a:buClr>
              <a:buSzPts val="2400"/>
              <a:buChar char="•"/>
            </a:pPr>
            <a:r>
              <a:rPr lang="en-US" sz="2400">
                <a:solidFill>
                  <a:srgbClr val="0E1744"/>
                </a:solidFill>
              </a:rPr>
              <a:t>Concentration Coursework</a:t>
            </a:r>
            <a:endParaRPr sz="2400">
              <a:solidFill>
                <a:srgbClr val="0E1744"/>
              </a:solidFill>
            </a:endParaRPr>
          </a:p>
          <a:p>
            <a:pPr indent="0" lvl="0" marL="0" rtl="0" algn="l">
              <a:lnSpc>
                <a:spcPct val="90000"/>
              </a:lnSpc>
              <a:spcBef>
                <a:spcPts val="500"/>
              </a:spcBef>
              <a:spcAft>
                <a:spcPts val="0"/>
              </a:spcAft>
              <a:buSzPts val="2000"/>
              <a:buNone/>
            </a:pPr>
            <a:r>
              <a:t/>
            </a:r>
            <a:endParaRPr/>
          </a:p>
          <a:p>
            <a:pPr indent="-342900" lvl="0" marL="342900" rtl="0" algn="l">
              <a:lnSpc>
                <a:spcPct val="90000"/>
              </a:lnSpc>
              <a:spcBef>
                <a:spcPts val="1000"/>
              </a:spcBef>
              <a:spcAft>
                <a:spcPts val="0"/>
              </a:spcAft>
              <a:buClr>
                <a:srgbClr val="0E1744"/>
              </a:buClr>
              <a:buSzPts val="2400"/>
              <a:buFont typeface="Arial"/>
              <a:buChar char="•"/>
            </a:pPr>
            <a:r>
              <a:rPr lang="en-US" sz="2400"/>
              <a:t>PES classes are sequential for the next four semesters – they must be </a:t>
            </a:r>
            <a:r>
              <a:rPr b="1" lang="en-US" sz="2400"/>
              <a:t>taken </a:t>
            </a:r>
            <a:r>
              <a:rPr b="1" lang="en-US" sz="2400"/>
              <a:t>in order + passed</a:t>
            </a:r>
            <a:r>
              <a:rPr b="1" lang="en-US" sz="2400"/>
              <a:t> with a qualifying grade</a:t>
            </a:r>
            <a:r>
              <a:rPr lang="en-US" sz="2400"/>
              <a:t> to move onto the next semester of classes. </a:t>
            </a:r>
            <a:endParaRPr sz="2400">
              <a:solidFill>
                <a:srgbClr val="FF5B13"/>
              </a:solidFill>
            </a:endParaRPr>
          </a:p>
          <a:p>
            <a:pPr indent="0" lvl="0" marL="0" rtl="0" algn="l">
              <a:lnSpc>
                <a:spcPct val="90000"/>
              </a:lnSpc>
              <a:spcBef>
                <a:spcPts val="1000"/>
              </a:spcBef>
              <a:spcAft>
                <a:spcPts val="0"/>
              </a:spcAft>
              <a:buSzPts val="2000"/>
              <a:buNone/>
            </a:pPr>
            <a:r>
              <a:rPr b="1" i="1" lang="en-US" sz="2400">
                <a:solidFill>
                  <a:srgbClr val="FF5B13"/>
                </a:solidFill>
              </a:rPr>
              <a:t>Not passing a PES class can delay graduation by a full year</a:t>
            </a:r>
            <a:endParaRPr b="1" i="1" sz="2400">
              <a:solidFill>
                <a:srgbClr val="FF5B13"/>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g3cb2cb8d28a_0_0"/>
          <p:cNvSpPr txBox="1"/>
          <p:nvPr>
            <p:ph type="title"/>
          </p:nvPr>
        </p:nvSpPr>
        <p:spPr>
          <a:xfrm>
            <a:off x="740226" y="443006"/>
            <a:ext cx="10711500" cy="10056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Degree Requirements</a:t>
            </a:r>
            <a:endParaRPr/>
          </a:p>
        </p:txBody>
      </p:sp>
      <p:sp>
        <p:nvSpPr>
          <p:cNvPr id="172" name="Google Shape;172;g3cb2cb8d28a_0_0"/>
          <p:cNvSpPr txBox="1"/>
          <p:nvPr/>
        </p:nvSpPr>
        <p:spPr>
          <a:xfrm>
            <a:off x="697175" y="1679250"/>
            <a:ext cx="7251300" cy="3499500"/>
          </a:xfrm>
          <a:prstGeom prst="rect">
            <a:avLst/>
          </a:prstGeom>
          <a:noFill/>
          <a:ln>
            <a:noFill/>
          </a:ln>
        </p:spPr>
        <p:txBody>
          <a:bodyPr anchorCtr="0" anchor="t" bIns="45700" lIns="91425" spcFirstLastPara="1" rIns="91425" wrap="square" tIns="45700">
            <a:normAutofit/>
          </a:bodyPr>
          <a:lstStyle/>
          <a:p>
            <a:pPr indent="-342900" lvl="0" marL="342900" marR="0" rtl="0" algn="l">
              <a:lnSpc>
                <a:spcPct val="110000"/>
              </a:lnSpc>
              <a:spcBef>
                <a:spcPts val="1000"/>
              </a:spcBef>
              <a:spcAft>
                <a:spcPts val="0"/>
              </a:spcAft>
              <a:buClr>
                <a:srgbClr val="0E1744"/>
              </a:buClr>
              <a:buSzPts val="2400"/>
              <a:buFont typeface="Arial"/>
              <a:buChar char="•"/>
            </a:pPr>
            <a:r>
              <a:rPr b="0" i="0" lang="en-US" sz="2400" u="none" cap="none" strike="noStrike">
                <a:solidFill>
                  <a:srgbClr val="0E1744"/>
                </a:solidFill>
                <a:latin typeface="Arial"/>
                <a:ea typeface="Arial"/>
                <a:cs typeface="Arial"/>
                <a:sym typeface="Arial"/>
              </a:rPr>
              <a:t>Degree Planning checklist (blank copy in your folders!)</a:t>
            </a:r>
            <a:endParaRPr b="0" i="0" sz="1400" u="none" cap="none" strike="noStrike">
              <a:solidFill>
                <a:srgbClr val="000000"/>
              </a:solidFill>
              <a:latin typeface="Arial"/>
              <a:ea typeface="Arial"/>
              <a:cs typeface="Arial"/>
              <a:sym typeface="Arial"/>
            </a:endParaRPr>
          </a:p>
          <a:p>
            <a:pPr indent="-342900" lvl="1" marL="800100" marR="0" rtl="0" algn="l">
              <a:lnSpc>
                <a:spcPct val="110000"/>
              </a:lnSpc>
              <a:spcBef>
                <a:spcPts val="500"/>
              </a:spcBef>
              <a:spcAft>
                <a:spcPts val="0"/>
              </a:spcAft>
              <a:buClr>
                <a:srgbClr val="0E1744"/>
              </a:buClr>
              <a:buSzPts val="2400"/>
              <a:buFont typeface="Arial"/>
              <a:buChar char="•"/>
            </a:pPr>
            <a:r>
              <a:rPr b="0" i="0" lang="en-US" sz="2400" u="none" cap="none" strike="noStrike">
                <a:solidFill>
                  <a:srgbClr val="0E1744"/>
                </a:solidFill>
                <a:latin typeface="Arial"/>
                <a:ea typeface="Arial"/>
                <a:cs typeface="Arial"/>
                <a:sym typeface="Arial"/>
              </a:rPr>
              <a:t>Should have all/most of the left-hand column complete by end of SP sophomore year</a:t>
            </a:r>
            <a:endParaRPr b="0" i="0" sz="1400" u="none" cap="none" strike="noStrike">
              <a:solidFill>
                <a:srgbClr val="000000"/>
              </a:solidFill>
              <a:latin typeface="Arial"/>
              <a:ea typeface="Arial"/>
              <a:cs typeface="Arial"/>
              <a:sym typeface="Arial"/>
            </a:endParaRPr>
          </a:p>
          <a:p>
            <a:pPr indent="-342900" lvl="1" marL="800100" marR="0" rtl="0" algn="l">
              <a:lnSpc>
                <a:spcPct val="110000"/>
              </a:lnSpc>
              <a:spcBef>
                <a:spcPts val="500"/>
              </a:spcBef>
              <a:spcAft>
                <a:spcPts val="0"/>
              </a:spcAft>
              <a:buClr>
                <a:srgbClr val="0E1744"/>
              </a:buClr>
              <a:buSzPts val="2400"/>
              <a:buFont typeface="Arial"/>
              <a:buChar char="•"/>
            </a:pPr>
            <a:r>
              <a:rPr b="0" i="0" lang="en-US" sz="2400" u="sng" cap="none" strike="noStrike">
                <a:solidFill>
                  <a:schemeClr val="hlink"/>
                </a:solidFill>
                <a:latin typeface="Arial"/>
                <a:ea typeface="Arial"/>
                <a:cs typeface="Arial"/>
                <a:sym typeface="Arial"/>
                <a:hlinkClick r:id="rId3"/>
              </a:rPr>
              <a:t>Run your degree audit</a:t>
            </a:r>
            <a:r>
              <a:rPr b="0" i="0" lang="en-US" sz="2400" u="none" cap="none" strike="noStrike">
                <a:solidFill>
                  <a:srgbClr val="0E1744"/>
                </a:solidFill>
                <a:latin typeface="Arial"/>
                <a:ea typeface="Arial"/>
                <a:cs typeface="Arial"/>
                <a:sym typeface="Arial"/>
              </a:rPr>
              <a:t> to ensure Gen Eds, Education Foundations, and ISBE requirements are complete</a:t>
            </a:r>
            <a:endParaRPr b="0" i="0" sz="1400" u="none" cap="none" strike="noStrike">
              <a:solidFill>
                <a:srgbClr val="000000"/>
              </a:solidFill>
              <a:latin typeface="Arial"/>
              <a:ea typeface="Arial"/>
              <a:cs typeface="Arial"/>
              <a:sym typeface="Arial"/>
            </a:endParaRPr>
          </a:p>
        </p:txBody>
      </p:sp>
      <p:pic>
        <p:nvPicPr>
          <p:cNvPr id="173" name="Google Shape;173;g3cb2cb8d28a_0_0"/>
          <p:cNvPicPr preferRelativeResize="0"/>
          <p:nvPr/>
        </p:nvPicPr>
        <p:blipFill rotWithShape="1">
          <a:blip r:embed="rId4">
            <a:alphaModFix/>
          </a:blip>
          <a:srcRect b="0" l="0" r="0" t="0"/>
          <a:stretch/>
        </p:blipFill>
        <p:spPr>
          <a:xfrm>
            <a:off x="8078025" y="1071000"/>
            <a:ext cx="3679500" cy="4716000"/>
          </a:xfrm>
          <a:prstGeom prst="rect">
            <a:avLst/>
          </a:prstGeom>
          <a:noFill/>
          <a:ln cap="flat" cmpd="sng" w="9525">
            <a:solidFill>
              <a:schemeClr val="dk2"/>
            </a:solidFill>
            <a:prstDash val="solid"/>
            <a:round/>
            <a:headEnd len="sm" w="sm" type="none"/>
            <a:tailEnd len="sm" w="sm" type="none"/>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4"/>
          <p:cNvSpPr txBox="1"/>
          <p:nvPr>
            <p:ph type="title"/>
          </p:nvPr>
        </p:nvSpPr>
        <p:spPr>
          <a:xfrm>
            <a:off x="740227" y="702888"/>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Degree Requirements</a:t>
            </a:r>
            <a:endParaRPr/>
          </a:p>
        </p:txBody>
      </p:sp>
      <p:sp>
        <p:nvSpPr>
          <p:cNvPr id="179" name="Google Shape;179;p4"/>
          <p:cNvSpPr txBox="1"/>
          <p:nvPr>
            <p:ph idx="4" type="body"/>
          </p:nvPr>
        </p:nvSpPr>
        <p:spPr>
          <a:xfrm>
            <a:off x="740227" y="1708566"/>
            <a:ext cx="10711548" cy="4162298"/>
          </a:xfrm>
          <a:prstGeom prst="rect">
            <a:avLst/>
          </a:prstGeom>
          <a:noFill/>
          <a:ln>
            <a:noFill/>
          </a:ln>
        </p:spPr>
        <p:txBody>
          <a:bodyPr anchorCtr="0" anchor="t" bIns="45700" lIns="91425" spcFirstLastPara="1" rIns="91425" wrap="square" tIns="45700">
            <a:normAutofit fontScale="92500" lnSpcReduction="20000"/>
          </a:bodyPr>
          <a:lstStyle/>
          <a:p>
            <a:pPr indent="-331470" lvl="0" marL="342900" rtl="0" algn="l">
              <a:lnSpc>
                <a:spcPct val="110000"/>
              </a:lnSpc>
              <a:spcBef>
                <a:spcPts val="1000"/>
              </a:spcBef>
              <a:spcAft>
                <a:spcPts val="0"/>
              </a:spcAft>
              <a:buClr>
                <a:srgbClr val="0E1744"/>
              </a:buClr>
              <a:buSzPct val="100000"/>
              <a:buFont typeface="Arial"/>
              <a:buChar char="•"/>
            </a:pPr>
            <a:r>
              <a:rPr lang="en-US" sz="2400"/>
              <a:t>Middle Grades Education Gateways</a:t>
            </a:r>
            <a:endParaRPr/>
          </a:p>
          <a:p>
            <a:pPr indent="-331469" lvl="1" marL="1028700" rtl="0" algn="l">
              <a:lnSpc>
                <a:spcPct val="110000"/>
              </a:lnSpc>
              <a:spcBef>
                <a:spcPts val="500"/>
              </a:spcBef>
              <a:spcAft>
                <a:spcPts val="0"/>
              </a:spcAft>
              <a:buClr>
                <a:srgbClr val="0E1744"/>
              </a:buClr>
              <a:buSzPct val="100000"/>
              <a:buFont typeface="Arial"/>
              <a:buChar char="•"/>
            </a:pPr>
            <a:r>
              <a:rPr lang="en-US" sz="2400">
                <a:solidFill>
                  <a:srgbClr val="0E1744"/>
                </a:solidFill>
              </a:rPr>
              <a:t>Maintain a C- or better in ALL content and education foundations courses </a:t>
            </a:r>
            <a:endParaRPr sz="2400">
              <a:solidFill>
                <a:srgbClr val="0E1744"/>
              </a:solidFill>
            </a:endParaRPr>
          </a:p>
          <a:p>
            <a:pPr indent="-331469" lvl="1" marL="1028700" rtl="0" algn="l">
              <a:lnSpc>
                <a:spcPct val="110000"/>
              </a:lnSpc>
              <a:spcBef>
                <a:spcPts val="500"/>
              </a:spcBef>
              <a:spcAft>
                <a:spcPts val="0"/>
              </a:spcAft>
              <a:buClr>
                <a:srgbClr val="0E1744"/>
              </a:buClr>
              <a:buSzPct val="100000"/>
              <a:buFont typeface="Arial"/>
              <a:buChar char="•"/>
            </a:pPr>
            <a:r>
              <a:rPr lang="en-US" sz="2400">
                <a:solidFill>
                  <a:srgbClr val="0E1744"/>
                </a:solidFill>
              </a:rPr>
              <a:t>Maintain a 2.50 or higher overall, UIUC, content and professional education GPA</a:t>
            </a:r>
            <a:endParaRPr sz="2400">
              <a:solidFill>
                <a:srgbClr val="0E1744"/>
              </a:solidFill>
            </a:endParaRPr>
          </a:p>
          <a:p>
            <a:pPr indent="-331469" lvl="1" marL="1028700" rtl="0" algn="l">
              <a:lnSpc>
                <a:spcPct val="110000"/>
              </a:lnSpc>
              <a:spcBef>
                <a:spcPts val="500"/>
              </a:spcBef>
              <a:spcAft>
                <a:spcPts val="0"/>
              </a:spcAft>
              <a:buClr>
                <a:srgbClr val="0E1744"/>
              </a:buClr>
              <a:buSzPct val="100000"/>
              <a:buFont typeface="Arial"/>
              <a:buChar char="•"/>
            </a:pPr>
            <a:r>
              <a:rPr lang="en-US" sz="2400">
                <a:solidFill>
                  <a:srgbClr val="0E1744"/>
                </a:solidFill>
              </a:rPr>
              <a:t>Declare 1-2 concentrations</a:t>
            </a:r>
            <a:endParaRPr/>
          </a:p>
          <a:p>
            <a:pPr indent="-331469" lvl="1" marL="1028700" rtl="0" algn="l">
              <a:lnSpc>
                <a:spcPct val="110000"/>
              </a:lnSpc>
              <a:spcBef>
                <a:spcPts val="500"/>
              </a:spcBef>
              <a:spcAft>
                <a:spcPts val="0"/>
              </a:spcAft>
              <a:buClr>
                <a:srgbClr val="0E1744"/>
              </a:buClr>
              <a:buSzPct val="100000"/>
              <a:buFont typeface="Arial"/>
              <a:buChar char="•"/>
            </a:pPr>
            <a:r>
              <a:rPr lang="en-US" sz="2400">
                <a:solidFill>
                  <a:srgbClr val="0E1744"/>
                </a:solidFill>
              </a:rPr>
              <a:t>Language Other Than English to the 3</a:t>
            </a:r>
            <a:r>
              <a:rPr baseline="30000" lang="en-US" sz="2400">
                <a:solidFill>
                  <a:srgbClr val="0E1744"/>
                </a:solidFill>
              </a:rPr>
              <a:t>rd</a:t>
            </a:r>
            <a:r>
              <a:rPr lang="en-US" sz="2400">
                <a:solidFill>
                  <a:srgbClr val="0E1744"/>
                </a:solidFill>
              </a:rPr>
              <a:t> Level</a:t>
            </a:r>
            <a:endParaRPr sz="2400">
              <a:solidFill>
                <a:srgbClr val="0E1744"/>
              </a:solidFill>
            </a:endParaRPr>
          </a:p>
          <a:p>
            <a:pPr indent="-331470" lvl="0" marL="342900" marR="0" rtl="0" algn="l">
              <a:lnSpc>
                <a:spcPct val="110000"/>
              </a:lnSpc>
              <a:spcBef>
                <a:spcPts val="1000"/>
              </a:spcBef>
              <a:spcAft>
                <a:spcPts val="0"/>
              </a:spcAft>
              <a:buSzPct val="100000"/>
              <a:buChar char="•"/>
            </a:pPr>
            <a:r>
              <a:rPr lang="en-US" sz="2400"/>
              <a:t>Education Foundations coursework should be completed before moving on to PES, with the exception of CI 415</a:t>
            </a:r>
            <a:endParaRPr sz="2400">
              <a:solidFill>
                <a:srgbClr val="0E1744"/>
              </a:solidFill>
            </a:endParaRPr>
          </a:p>
          <a:p>
            <a:pPr indent="0" lvl="0" marL="0" rtl="0" algn="l">
              <a:lnSpc>
                <a:spcPct val="110000"/>
              </a:lnSpc>
              <a:spcBef>
                <a:spcPts val="500"/>
              </a:spcBef>
              <a:spcAft>
                <a:spcPts val="0"/>
              </a:spcAft>
              <a:buSzPct val="98039"/>
              <a:buNone/>
            </a:pPr>
            <a:r>
              <a:t/>
            </a:r>
            <a:endParaRPr i="1" sz="2400"/>
          </a:p>
          <a:p>
            <a:pPr indent="0" lvl="0" marL="0" rtl="0" algn="l">
              <a:lnSpc>
                <a:spcPct val="110000"/>
              </a:lnSpc>
              <a:spcBef>
                <a:spcPts val="500"/>
              </a:spcBef>
              <a:spcAft>
                <a:spcPts val="0"/>
              </a:spcAft>
              <a:buSzPct val="98039"/>
              <a:buNone/>
            </a:pPr>
            <a:r>
              <a:rPr b="1" i="1" lang="en-US" sz="2400">
                <a:solidFill>
                  <a:srgbClr val="FF5B13"/>
                </a:solidFill>
              </a:rPr>
              <a:t>Students who have not met Gateways have been notified to sign the petition and </a:t>
            </a:r>
            <a:r>
              <a:rPr b="1" i="1" lang="en-US" sz="2400" u="sng">
                <a:solidFill>
                  <a:schemeClr val="hlink"/>
                </a:solidFill>
                <a:hlinkClick r:id="rId3"/>
              </a:rPr>
              <a:t>schedule a meeting with their academic advisor</a:t>
            </a:r>
            <a:endParaRPr b="1">
              <a:solidFill>
                <a:srgbClr val="FF5B13"/>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g33865fe2140_0_1"/>
          <p:cNvSpPr txBox="1"/>
          <p:nvPr>
            <p:ph type="title"/>
          </p:nvPr>
        </p:nvSpPr>
        <p:spPr>
          <a:xfrm>
            <a:off x="740227" y="702888"/>
            <a:ext cx="10711500" cy="10056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4700"/>
              <a:t>Specific Concentration Tips</a:t>
            </a:r>
            <a:endParaRPr sz="2500"/>
          </a:p>
        </p:txBody>
      </p:sp>
      <p:sp>
        <p:nvSpPr>
          <p:cNvPr id="185" name="Google Shape;185;g33865fe2140_0_1"/>
          <p:cNvSpPr txBox="1"/>
          <p:nvPr>
            <p:ph idx="4" type="body"/>
          </p:nvPr>
        </p:nvSpPr>
        <p:spPr>
          <a:xfrm>
            <a:off x="740225" y="1671400"/>
            <a:ext cx="11314800" cy="4368000"/>
          </a:xfrm>
          <a:prstGeom prst="rect">
            <a:avLst/>
          </a:prstGeom>
          <a:noFill/>
          <a:ln>
            <a:noFill/>
          </a:ln>
        </p:spPr>
        <p:txBody>
          <a:bodyPr anchorCtr="0" anchor="t" bIns="45700" lIns="91425" spcFirstLastPara="1" rIns="91425" wrap="square" tIns="45700">
            <a:noAutofit/>
          </a:bodyPr>
          <a:lstStyle/>
          <a:p>
            <a:pPr indent="0" lvl="0" marL="0" rtl="0" algn="l">
              <a:lnSpc>
                <a:spcPct val="110000"/>
              </a:lnSpc>
              <a:spcBef>
                <a:spcPts val="0"/>
              </a:spcBef>
              <a:spcAft>
                <a:spcPts val="0"/>
              </a:spcAft>
              <a:buSzPts val="2000"/>
              <a:buNone/>
            </a:pPr>
            <a:r>
              <a:rPr b="1" lang="en-US" sz="1600">
                <a:solidFill>
                  <a:srgbClr val="FF5B13"/>
                </a:solidFill>
              </a:rPr>
              <a:t>Math</a:t>
            </a:r>
            <a:endParaRPr b="1" sz="1600"/>
          </a:p>
          <a:p>
            <a:pPr indent="-330200" lvl="0" marL="457200" rtl="0" algn="l">
              <a:lnSpc>
                <a:spcPct val="110000"/>
              </a:lnSpc>
              <a:spcBef>
                <a:spcPts val="500"/>
              </a:spcBef>
              <a:spcAft>
                <a:spcPts val="0"/>
              </a:spcAft>
              <a:buClr>
                <a:srgbClr val="0E1744"/>
              </a:buClr>
              <a:buSzPts val="1600"/>
              <a:buFont typeface="Arial"/>
              <a:buChar char="•"/>
            </a:pPr>
            <a:r>
              <a:rPr lang="en-US" sz="1600">
                <a:solidFill>
                  <a:srgbClr val="0E1744"/>
                </a:solidFill>
              </a:rPr>
              <a:t>If you have not already taken </a:t>
            </a:r>
            <a:r>
              <a:rPr b="1" lang="en-US" sz="1600">
                <a:solidFill>
                  <a:srgbClr val="0E1744"/>
                </a:solidFill>
              </a:rPr>
              <a:t>Math 119</a:t>
            </a:r>
            <a:r>
              <a:rPr lang="en-US" sz="1600">
                <a:solidFill>
                  <a:srgbClr val="0E1744"/>
                </a:solidFill>
              </a:rPr>
              <a:t> (Ideas in Geometry), this must be done this upcoming fall</a:t>
            </a:r>
            <a:endParaRPr sz="1600"/>
          </a:p>
          <a:p>
            <a:pPr indent="-330200" lvl="1" marL="914400" rtl="0" algn="l">
              <a:lnSpc>
                <a:spcPct val="110000"/>
              </a:lnSpc>
              <a:spcBef>
                <a:spcPts val="500"/>
              </a:spcBef>
              <a:spcAft>
                <a:spcPts val="0"/>
              </a:spcAft>
              <a:buClr>
                <a:srgbClr val="0E1744"/>
              </a:buClr>
              <a:buSzPts val="1600"/>
              <a:buFont typeface="Arial"/>
              <a:buChar char="•"/>
            </a:pPr>
            <a:r>
              <a:rPr lang="en-US" sz="1600">
                <a:solidFill>
                  <a:srgbClr val="0E1744"/>
                </a:solidFill>
              </a:rPr>
              <a:t>Only offered in fall; conflicts with senior PES courses</a:t>
            </a:r>
            <a:endParaRPr sz="1600">
              <a:solidFill>
                <a:srgbClr val="0E1744"/>
              </a:solidFill>
            </a:endParaRPr>
          </a:p>
          <a:p>
            <a:pPr indent="0" lvl="0" marL="0" rtl="0" algn="l">
              <a:lnSpc>
                <a:spcPct val="110000"/>
              </a:lnSpc>
              <a:spcBef>
                <a:spcPts val="1000"/>
              </a:spcBef>
              <a:spcAft>
                <a:spcPts val="0"/>
              </a:spcAft>
              <a:buSzPts val="2000"/>
              <a:buNone/>
            </a:pPr>
            <a:r>
              <a:rPr b="1" lang="en-US" sz="1600">
                <a:solidFill>
                  <a:srgbClr val="FF5B13"/>
                </a:solidFill>
              </a:rPr>
              <a:t>Social Science</a:t>
            </a:r>
            <a:endParaRPr b="1" sz="1600"/>
          </a:p>
          <a:p>
            <a:pPr indent="-330200" lvl="0" marL="457200" rtl="0" algn="l">
              <a:lnSpc>
                <a:spcPct val="110000"/>
              </a:lnSpc>
              <a:spcBef>
                <a:spcPts val="500"/>
              </a:spcBef>
              <a:spcAft>
                <a:spcPts val="0"/>
              </a:spcAft>
              <a:buClr>
                <a:srgbClr val="0E1744"/>
              </a:buClr>
              <a:buSzPts val="1600"/>
              <a:buChar char="•"/>
            </a:pPr>
            <a:r>
              <a:rPr lang="en-US" sz="1600">
                <a:solidFill>
                  <a:srgbClr val="0E1744"/>
                </a:solidFill>
              </a:rPr>
              <a:t>Social science electives must be chosen from the specific list under the concentration or SOC courses</a:t>
            </a:r>
            <a:endParaRPr sz="1600">
              <a:solidFill>
                <a:srgbClr val="0E1744"/>
              </a:solidFill>
            </a:endParaRPr>
          </a:p>
          <a:p>
            <a:pPr indent="-330200" lvl="1" marL="914400" rtl="0" algn="l">
              <a:lnSpc>
                <a:spcPct val="110000"/>
              </a:lnSpc>
              <a:spcBef>
                <a:spcPts val="500"/>
              </a:spcBef>
              <a:spcAft>
                <a:spcPts val="0"/>
              </a:spcAft>
              <a:buClr>
                <a:srgbClr val="0E1744"/>
              </a:buClr>
              <a:buSzPts val="1600"/>
              <a:buChar char="•"/>
            </a:pPr>
            <a:r>
              <a:rPr lang="en-US" sz="1600">
                <a:solidFill>
                  <a:srgbClr val="0E1744"/>
                </a:solidFill>
              </a:rPr>
              <a:t> Random HIST, GGIS, PS, ANTH, ECON electives will </a:t>
            </a:r>
            <a:r>
              <a:rPr b="1" lang="en-US" sz="1600">
                <a:solidFill>
                  <a:srgbClr val="0E1744"/>
                </a:solidFill>
              </a:rPr>
              <a:t>not</a:t>
            </a:r>
            <a:r>
              <a:rPr lang="en-US" sz="1600">
                <a:solidFill>
                  <a:srgbClr val="0E1744"/>
                </a:solidFill>
              </a:rPr>
              <a:t> count</a:t>
            </a:r>
            <a:endParaRPr sz="1600">
              <a:solidFill>
                <a:srgbClr val="0E1744"/>
              </a:solidFill>
            </a:endParaRPr>
          </a:p>
          <a:p>
            <a:pPr indent="0" lvl="0" marL="0" rtl="0" algn="l">
              <a:lnSpc>
                <a:spcPct val="110000"/>
              </a:lnSpc>
              <a:spcBef>
                <a:spcPts val="1000"/>
              </a:spcBef>
              <a:spcAft>
                <a:spcPts val="0"/>
              </a:spcAft>
              <a:buSzPts val="2000"/>
              <a:buNone/>
            </a:pPr>
            <a:r>
              <a:rPr b="1" lang="en-US" sz="1600">
                <a:solidFill>
                  <a:srgbClr val="FF5B13"/>
                </a:solidFill>
              </a:rPr>
              <a:t>Science</a:t>
            </a:r>
            <a:endParaRPr b="1" sz="1600">
              <a:solidFill>
                <a:srgbClr val="FF5B13"/>
              </a:solidFill>
            </a:endParaRPr>
          </a:p>
          <a:p>
            <a:pPr indent="-330200" lvl="0" marL="457200" marR="0" rtl="0" algn="l">
              <a:lnSpc>
                <a:spcPct val="110000"/>
              </a:lnSpc>
              <a:spcBef>
                <a:spcPts val="500"/>
              </a:spcBef>
              <a:spcAft>
                <a:spcPts val="0"/>
              </a:spcAft>
              <a:buClr>
                <a:srgbClr val="0E1744"/>
              </a:buClr>
              <a:buSzPts val="1600"/>
              <a:buChar char="•"/>
            </a:pPr>
            <a:r>
              <a:rPr lang="en-US" sz="1600">
                <a:solidFill>
                  <a:srgbClr val="0E1744"/>
                </a:solidFill>
              </a:rPr>
              <a:t>Life Science Applications</a:t>
            </a:r>
            <a:r>
              <a:rPr lang="en-US" sz="1600"/>
              <a:t> </a:t>
            </a:r>
            <a:r>
              <a:rPr lang="en-US" sz="1600">
                <a:solidFill>
                  <a:srgbClr val="0E1744"/>
                </a:solidFill>
              </a:rPr>
              <a:t>(IB 105) </a:t>
            </a:r>
            <a:r>
              <a:rPr lang="en-US" sz="1600"/>
              <a:t>not usually </a:t>
            </a:r>
            <a:r>
              <a:rPr lang="en-US" sz="1600">
                <a:solidFill>
                  <a:srgbClr val="0E1744"/>
                </a:solidFill>
              </a:rPr>
              <a:t>offered; students should </a:t>
            </a:r>
            <a:r>
              <a:rPr b="1" lang="en-US" sz="1600">
                <a:solidFill>
                  <a:srgbClr val="0E1744"/>
                </a:solidFill>
              </a:rPr>
              <a:t>choose</a:t>
            </a:r>
            <a:r>
              <a:rPr b="1" lang="en-US" sz="1600"/>
              <a:t> two Life Science Foundations courses</a:t>
            </a:r>
            <a:r>
              <a:rPr lang="en-US" sz="1600">
                <a:solidFill>
                  <a:srgbClr val="0E1744"/>
                </a:solidFill>
              </a:rPr>
              <a:t> for this section</a:t>
            </a:r>
            <a:endParaRPr sz="1600">
              <a:solidFill>
                <a:srgbClr val="0E1744"/>
              </a:solidFill>
            </a:endParaRPr>
          </a:p>
          <a:p>
            <a:pPr indent="-330200" lvl="0" marL="457200" marR="0" rtl="0" algn="l">
              <a:lnSpc>
                <a:spcPct val="110000"/>
              </a:lnSpc>
              <a:spcBef>
                <a:spcPts val="500"/>
              </a:spcBef>
              <a:spcAft>
                <a:spcPts val="0"/>
              </a:spcAft>
              <a:buClr>
                <a:srgbClr val="0E1744"/>
              </a:buClr>
              <a:buSzPts val="1600"/>
              <a:buChar char="•"/>
            </a:pPr>
            <a:r>
              <a:rPr lang="en-US" sz="1600">
                <a:solidFill>
                  <a:srgbClr val="0E1744"/>
                </a:solidFill>
              </a:rPr>
              <a:t>Please contact an advisor if you notice issues in DARS</a:t>
            </a:r>
            <a:r>
              <a:rPr lang="en-US" sz="1600"/>
              <a:t>, </a:t>
            </a:r>
            <a:r>
              <a:rPr lang="en-US" sz="1600">
                <a:solidFill>
                  <a:srgbClr val="0E1744"/>
                </a:solidFill>
              </a:rPr>
              <a:t>sometimes the concentration does not populate correctly</a:t>
            </a:r>
            <a:endParaRPr sz="1600"/>
          </a:p>
          <a:p>
            <a:pPr indent="0" lvl="0" marL="0" marR="0" rtl="0" algn="l">
              <a:lnSpc>
                <a:spcPct val="110000"/>
              </a:lnSpc>
              <a:spcBef>
                <a:spcPts val="1000"/>
              </a:spcBef>
              <a:spcAft>
                <a:spcPts val="0"/>
              </a:spcAft>
              <a:buSzPts val="2000"/>
              <a:buNone/>
            </a:pPr>
            <a:r>
              <a:rPr b="1" lang="en-US" sz="1600">
                <a:solidFill>
                  <a:srgbClr val="FF5B13"/>
                </a:solidFill>
              </a:rPr>
              <a:t>Literacy</a:t>
            </a:r>
            <a:endParaRPr b="1" sz="1600">
              <a:solidFill>
                <a:srgbClr val="FF5B13"/>
              </a:solidFill>
            </a:endParaRPr>
          </a:p>
          <a:p>
            <a:pPr indent="-330200" lvl="0" marL="457200" marR="0" rtl="0" algn="l">
              <a:lnSpc>
                <a:spcPct val="110000"/>
              </a:lnSpc>
              <a:spcBef>
                <a:spcPts val="500"/>
              </a:spcBef>
              <a:spcAft>
                <a:spcPts val="0"/>
              </a:spcAft>
              <a:buClr>
                <a:srgbClr val="0E1744"/>
              </a:buClr>
              <a:buSzPts val="1600"/>
              <a:buChar char="•"/>
            </a:pPr>
            <a:r>
              <a:rPr lang="en-US" sz="1600">
                <a:solidFill>
                  <a:srgbClr val="0E1744"/>
                </a:solidFill>
              </a:rPr>
              <a:t>Make sure you are </a:t>
            </a:r>
            <a:r>
              <a:rPr b="1" lang="en-US" sz="1600">
                <a:solidFill>
                  <a:srgbClr val="0E1744"/>
                </a:solidFill>
              </a:rPr>
              <a:t>checking total hours</a:t>
            </a:r>
            <a:r>
              <a:rPr lang="en-US" sz="1600">
                <a:solidFill>
                  <a:srgbClr val="0E1744"/>
                </a:solidFill>
              </a:rPr>
              <a:t> since some cover both concentration and PES requirement</a:t>
            </a:r>
            <a:r>
              <a:rPr lang="en-US" sz="1600"/>
              <a:t>s</a:t>
            </a:r>
            <a:endParaRPr b="1" sz="16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5"/>
          <p:cNvSpPr txBox="1"/>
          <p:nvPr>
            <p:ph type="title"/>
          </p:nvPr>
        </p:nvSpPr>
        <p:spPr>
          <a:xfrm>
            <a:off x="740225" y="702900"/>
            <a:ext cx="11183700" cy="10056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100"/>
              <a:t>Reminders and Recommendations</a:t>
            </a:r>
            <a:endParaRPr sz="2900"/>
          </a:p>
        </p:txBody>
      </p:sp>
      <p:sp>
        <p:nvSpPr>
          <p:cNvPr id="191" name="Google Shape;191;p5"/>
          <p:cNvSpPr txBox="1"/>
          <p:nvPr>
            <p:ph idx="4" type="body"/>
          </p:nvPr>
        </p:nvSpPr>
        <p:spPr>
          <a:xfrm>
            <a:off x="740250" y="1905223"/>
            <a:ext cx="10711500" cy="2157000"/>
          </a:xfrm>
          <a:prstGeom prst="rect">
            <a:avLst/>
          </a:prstGeom>
          <a:noFill/>
          <a:ln>
            <a:noFill/>
          </a:ln>
        </p:spPr>
        <p:txBody>
          <a:bodyPr anchorCtr="0" anchor="t" bIns="45700" lIns="91425" spcFirstLastPara="1" rIns="91425" wrap="square" tIns="45700">
            <a:normAutofit/>
          </a:bodyPr>
          <a:lstStyle/>
          <a:p>
            <a:pPr indent="-342900" lvl="0" marL="342900" rtl="0" algn="l">
              <a:lnSpc>
                <a:spcPct val="90000"/>
              </a:lnSpc>
              <a:spcBef>
                <a:spcPts val="0"/>
              </a:spcBef>
              <a:spcAft>
                <a:spcPts val="0"/>
              </a:spcAft>
              <a:buClr>
                <a:srgbClr val="0E1744"/>
              </a:buClr>
              <a:buSzPts val="2400"/>
              <a:buFont typeface="Arial"/>
              <a:buChar char="•"/>
            </a:pPr>
            <a:r>
              <a:rPr lang="en-US" sz="2400"/>
              <a:t>You must complete </a:t>
            </a:r>
            <a:r>
              <a:rPr b="1" lang="en-US" sz="2400"/>
              <a:t>120 credit hours</a:t>
            </a:r>
            <a:r>
              <a:rPr lang="en-US" sz="2400"/>
              <a:t> to receive your degree</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PES courses comprise </a:t>
            </a:r>
            <a:r>
              <a:rPr lang="en-US" sz="2400">
                <a:solidFill>
                  <a:srgbClr val="FF5B13"/>
                </a:solidFill>
              </a:rPr>
              <a:t>40 (43 for Math) </a:t>
            </a:r>
            <a:r>
              <a:rPr lang="en-US" sz="2400">
                <a:solidFill>
                  <a:srgbClr val="0E1744"/>
                </a:solidFill>
              </a:rPr>
              <a:t>hours</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Map out your remaining courses/hours (concentration, endorsements, minors, electives) to ensure you will reach 120</a:t>
            </a:r>
            <a:endParaRPr sz="2400">
              <a:solidFill>
                <a:srgbClr val="0E1744"/>
              </a:solidFill>
            </a:endParaRPr>
          </a:p>
        </p:txBody>
      </p:sp>
      <p:pic>
        <p:nvPicPr>
          <p:cNvPr id="192" name="Google Shape;192;p5"/>
          <p:cNvPicPr preferRelativeResize="0"/>
          <p:nvPr/>
        </p:nvPicPr>
        <p:blipFill rotWithShape="1">
          <a:blip r:embed="rId3">
            <a:alphaModFix/>
          </a:blip>
          <a:srcRect b="0" l="0" r="19942" t="5944"/>
          <a:stretch/>
        </p:blipFill>
        <p:spPr>
          <a:xfrm>
            <a:off x="6166625" y="3622525"/>
            <a:ext cx="5757301" cy="2337500"/>
          </a:xfrm>
          <a:prstGeom prst="rect">
            <a:avLst/>
          </a:prstGeom>
          <a:noFill/>
          <a:ln cap="flat" cmpd="sng" w="28575">
            <a:solidFill>
              <a:srgbClr val="FF5B13"/>
            </a:solidFill>
            <a:prstDash val="solid"/>
            <a:round/>
            <a:headEnd len="sm" w="sm" type="none"/>
            <a:tailEnd len="sm" w="sm" type="none"/>
          </a:ln>
        </p:spPr>
      </p:pic>
      <p:sp>
        <p:nvSpPr>
          <p:cNvPr id="193" name="Google Shape;193;p5"/>
          <p:cNvSpPr txBox="1"/>
          <p:nvPr/>
        </p:nvSpPr>
        <p:spPr>
          <a:xfrm>
            <a:off x="740226" y="4389013"/>
            <a:ext cx="5386500" cy="877200"/>
          </a:xfrm>
          <a:prstGeom prst="rect">
            <a:avLst/>
          </a:prstGeom>
          <a:noFill/>
          <a:ln>
            <a:noFill/>
          </a:ln>
        </p:spPr>
        <p:txBody>
          <a:bodyPr anchorCtr="0" anchor="t" bIns="45700" lIns="91425" spcFirstLastPara="1" rIns="91425" wrap="square" tIns="45700">
            <a:normAutofit fontScale="25000" lnSpcReduction="20000"/>
          </a:bodyPr>
          <a:lstStyle/>
          <a:p>
            <a:pPr indent="0" lvl="0" marL="0" marR="0" rtl="0" algn="r">
              <a:lnSpc>
                <a:spcPct val="90000"/>
              </a:lnSpc>
              <a:spcBef>
                <a:spcPts val="0"/>
              </a:spcBef>
              <a:spcAft>
                <a:spcPts val="0"/>
              </a:spcAft>
              <a:buClr>
                <a:srgbClr val="0E1744"/>
              </a:buClr>
              <a:buSzPct val="100000"/>
              <a:buFont typeface="Arial"/>
              <a:buNone/>
            </a:pPr>
            <a:r>
              <a:rPr b="0" i="0" lang="en-US" sz="7200" u="none" cap="none" strike="noStrike">
                <a:solidFill>
                  <a:srgbClr val="0E1744"/>
                </a:solidFill>
                <a:latin typeface="Arial"/>
                <a:ea typeface="Arial"/>
                <a:cs typeface="Arial"/>
                <a:sym typeface="Arial"/>
              </a:rPr>
              <a:t>On your DARS: look at ‘EARNED’ &amp; ‘NEEDS’</a:t>
            </a:r>
            <a:endParaRPr b="0" i="0" sz="1400" u="none" cap="none" strike="noStrike">
              <a:solidFill>
                <a:srgbClr val="000000"/>
              </a:solidFill>
              <a:latin typeface="Arial"/>
              <a:ea typeface="Arial"/>
              <a:cs typeface="Arial"/>
              <a:sym typeface="Arial"/>
            </a:endParaRPr>
          </a:p>
          <a:p>
            <a:pPr indent="0" lvl="0" marL="0" marR="0" rtl="0" algn="r">
              <a:lnSpc>
                <a:spcPct val="100000"/>
              </a:lnSpc>
              <a:spcBef>
                <a:spcPts val="1000"/>
              </a:spcBef>
              <a:spcAft>
                <a:spcPts val="0"/>
              </a:spcAft>
              <a:buClr>
                <a:srgbClr val="0E1744"/>
              </a:buClr>
              <a:buSzPct val="61428"/>
              <a:buFont typeface="Arial"/>
              <a:buNone/>
            </a:pPr>
            <a:r>
              <a:rPr b="1" i="1" lang="en-US" sz="7000" u="none" cap="none" strike="noStrike">
                <a:solidFill>
                  <a:srgbClr val="FF5B13"/>
                </a:solidFill>
                <a:latin typeface="Arial"/>
                <a:ea typeface="Arial"/>
                <a:cs typeface="Arial"/>
                <a:sym typeface="Arial"/>
              </a:rPr>
              <a:t>Ideally, you will have completed at least 60 hours (halfway to completion)</a:t>
            </a:r>
            <a:endParaRPr b="0" i="0" sz="2400" u="none" cap="none" strike="noStrike">
              <a:solidFill>
                <a:srgbClr val="FF5B13"/>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6"/>
          <p:cNvSpPr txBox="1"/>
          <p:nvPr>
            <p:ph type="title"/>
          </p:nvPr>
        </p:nvSpPr>
        <p:spPr>
          <a:xfrm>
            <a:off x="740225" y="702900"/>
            <a:ext cx="10997100" cy="10056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100"/>
              <a:t>Reminders and Recommendations</a:t>
            </a:r>
            <a:endParaRPr sz="5100"/>
          </a:p>
        </p:txBody>
      </p:sp>
      <p:sp>
        <p:nvSpPr>
          <p:cNvPr id="199" name="Google Shape;199;p6"/>
          <p:cNvSpPr txBox="1"/>
          <p:nvPr>
            <p:ph idx="4" type="body"/>
          </p:nvPr>
        </p:nvSpPr>
        <p:spPr>
          <a:xfrm>
            <a:off x="740250" y="1772075"/>
            <a:ext cx="10711500" cy="4283700"/>
          </a:xfrm>
          <a:prstGeom prst="rect">
            <a:avLst/>
          </a:prstGeom>
          <a:noFill/>
          <a:ln>
            <a:noFill/>
          </a:ln>
        </p:spPr>
        <p:txBody>
          <a:bodyPr anchorCtr="0" anchor="t" bIns="45700" lIns="91425" spcFirstLastPara="1" rIns="91425" wrap="square" tIns="45700">
            <a:normAutofit/>
          </a:bodyPr>
          <a:lstStyle/>
          <a:p>
            <a:pPr indent="-342900" lvl="0" marL="342900" rtl="0" algn="l">
              <a:lnSpc>
                <a:spcPct val="100000"/>
              </a:lnSpc>
              <a:spcBef>
                <a:spcPts val="0"/>
              </a:spcBef>
              <a:spcAft>
                <a:spcPts val="0"/>
              </a:spcAft>
              <a:buClr>
                <a:srgbClr val="0E1744"/>
              </a:buClr>
              <a:buSzPts val="2550"/>
              <a:buFont typeface="Arial"/>
              <a:buChar char="•"/>
            </a:pPr>
            <a:r>
              <a:rPr lang="en-US" sz="2550"/>
              <a:t>If you have outstanding Gen Eds, plan to complete them soon!</a:t>
            </a:r>
            <a:endParaRPr sz="2550"/>
          </a:p>
          <a:p>
            <a:pPr indent="-352425" lvl="1" marL="1028700" rtl="0" algn="l">
              <a:lnSpc>
                <a:spcPct val="100000"/>
              </a:lnSpc>
              <a:spcBef>
                <a:spcPts val="500"/>
              </a:spcBef>
              <a:spcAft>
                <a:spcPts val="0"/>
              </a:spcAft>
              <a:buClr>
                <a:srgbClr val="0E1744"/>
              </a:buClr>
              <a:buSzPts val="2550"/>
              <a:buFont typeface="Arial"/>
              <a:buChar char="•"/>
            </a:pPr>
            <a:r>
              <a:rPr lang="en-US" sz="2550">
                <a:solidFill>
                  <a:srgbClr val="0E1744"/>
                </a:solidFill>
              </a:rPr>
              <a:t>Meet with your advisor to discuss how to fit requirements in </a:t>
            </a:r>
            <a:r>
              <a:rPr b="1" lang="en-US" sz="2550">
                <a:solidFill>
                  <a:srgbClr val="0E1744"/>
                </a:solidFill>
              </a:rPr>
              <a:t>prior to Fall 2026 registration</a:t>
            </a:r>
            <a:endParaRPr b="1" sz="2550"/>
          </a:p>
          <a:p>
            <a:pPr indent="-352425" lvl="1" marL="1028700" rtl="0" algn="l">
              <a:lnSpc>
                <a:spcPct val="100000"/>
              </a:lnSpc>
              <a:spcBef>
                <a:spcPts val="500"/>
              </a:spcBef>
              <a:spcAft>
                <a:spcPts val="0"/>
              </a:spcAft>
              <a:buClr>
                <a:srgbClr val="0E1744"/>
              </a:buClr>
              <a:buSzPts val="2550"/>
              <a:buFont typeface="Arial"/>
              <a:buChar char="•"/>
            </a:pPr>
            <a:r>
              <a:rPr lang="en-US" sz="2550">
                <a:solidFill>
                  <a:srgbClr val="0E1744"/>
                </a:solidFill>
              </a:rPr>
              <a:t>Don’t assume classes are offered every semester</a:t>
            </a:r>
            <a:endParaRPr sz="2550">
              <a:solidFill>
                <a:srgbClr val="0E1744"/>
              </a:solidFill>
            </a:endParaRPr>
          </a:p>
          <a:p>
            <a:pPr indent="-212725" lvl="3" marL="1600200" rtl="0" algn="l">
              <a:lnSpc>
                <a:spcPct val="100000"/>
              </a:lnSpc>
              <a:spcBef>
                <a:spcPts val="500"/>
              </a:spcBef>
              <a:spcAft>
                <a:spcPts val="0"/>
              </a:spcAft>
              <a:buClr>
                <a:srgbClr val="0E1744"/>
              </a:buClr>
              <a:buSzPts val="2150"/>
              <a:buFont typeface="Arial"/>
              <a:buChar char="•"/>
            </a:pPr>
            <a:r>
              <a:rPr lang="en-US" sz="2150">
                <a:solidFill>
                  <a:srgbClr val="0E1744"/>
                </a:solidFill>
              </a:rPr>
              <a:t>Check which semesters concentration-specific courses are usually offered (Fall only, Spring only, both Fall/Spring)</a:t>
            </a:r>
            <a:endParaRPr sz="2150">
              <a:solidFill>
                <a:srgbClr val="0E1744"/>
              </a:solidFill>
            </a:endParaRPr>
          </a:p>
          <a:p>
            <a:pPr indent="-352425" lvl="1" marL="1028700" rtl="0" algn="l">
              <a:lnSpc>
                <a:spcPct val="100000"/>
              </a:lnSpc>
              <a:spcBef>
                <a:spcPts val="500"/>
              </a:spcBef>
              <a:spcAft>
                <a:spcPts val="0"/>
              </a:spcAft>
              <a:buClr>
                <a:srgbClr val="0E1744"/>
              </a:buClr>
              <a:buSzPts val="2550"/>
              <a:buFont typeface="Arial"/>
              <a:buChar char="•"/>
            </a:pPr>
            <a:r>
              <a:rPr lang="en-US" sz="2550">
                <a:solidFill>
                  <a:srgbClr val="0E1744"/>
                </a:solidFill>
              </a:rPr>
              <a:t>Further into PES, there will be less freedom in your schedule to complete requirements</a:t>
            </a:r>
            <a:endParaRPr sz="2550"/>
          </a:p>
          <a:p>
            <a:pPr indent="-212725" lvl="3" marL="1600200" rtl="0" algn="l">
              <a:lnSpc>
                <a:spcPct val="100000"/>
              </a:lnSpc>
              <a:spcBef>
                <a:spcPts val="500"/>
              </a:spcBef>
              <a:spcAft>
                <a:spcPts val="0"/>
              </a:spcAft>
              <a:buClr>
                <a:srgbClr val="0E1744"/>
              </a:buClr>
              <a:buSzPts val="2150"/>
              <a:buFont typeface="Arial"/>
              <a:buChar char="•"/>
            </a:pPr>
            <a:r>
              <a:rPr lang="en-US" sz="2150">
                <a:solidFill>
                  <a:srgbClr val="0E1744"/>
                </a:solidFill>
              </a:rPr>
              <a:t> No additional classes can be taken during Spring Senior Year (student</a:t>
            </a:r>
            <a:endParaRPr sz="2150">
              <a:solidFill>
                <a:srgbClr val="0E1744"/>
              </a:solidFill>
            </a:endParaRPr>
          </a:p>
          <a:p>
            <a:pPr indent="0" lvl="0" marL="1600200" rtl="0" algn="l">
              <a:lnSpc>
                <a:spcPct val="100000"/>
              </a:lnSpc>
              <a:spcBef>
                <a:spcPts val="500"/>
              </a:spcBef>
              <a:spcAft>
                <a:spcPts val="0"/>
              </a:spcAft>
              <a:buSzPts val="2000"/>
              <a:buNone/>
            </a:pPr>
            <a:r>
              <a:rPr lang="en-US" sz="2150"/>
              <a:t> </a:t>
            </a:r>
            <a:r>
              <a:rPr lang="en-US" sz="2150">
                <a:solidFill>
                  <a:srgbClr val="0E1744"/>
                </a:solidFill>
              </a:rPr>
              <a:t>teachin</a:t>
            </a:r>
            <a:r>
              <a:rPr lang="en-US" sz="2150"/>
              <a:t>g</a:t>
            </a:r>
            <a:r>
              <a:rPr lang="en-US" sz="2150">
                <a:solidFill>
                  <a:srgbClr val="0E1744"/>
                </a:solidFill>
              </a:rPr>
              <a:t>) with the exception of CI 517 for an endorsement</a:t>
            </a:r>
            <a:endParaRPr sz="2000">
              <a:solidFill>
                <a:srgbClr val="0E1744"/>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g3cb2cb8d28a_0_147"/>
          <p:cNvSpPr txBox="1"/>
          <p:nvPr>
            <p:ph type="title"/>
          </p:nvPr>
        </p:nvSpPr>
        <p:spPr>
          <a:xfrm>
            <a:off x="740250" y="506449"/>
            <a:ext cx="10711500" cy="5697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3200"/>
              <a:buNone/>
            </a:pPr>
            <a:r>
              <a:rPr lang="en-US"/>
              <a:t>Junior Year Visual: Fall</a:t>
            </a:r>
            <a:endParaRPr/>
          </a:p>
        </p:txBody>
      </p:sp>
      <p:pic>
        <p:nvPicPr>
          <p:cNvPr id="206" name="Google Shape;206;g3cb2cb8d28a_0_147"/>
          <p:cNvPicPr preferRelativeResize="0"/>
          <p:nvPr/>
        </p:nvPicPr>
        <p:blipFill rotWithShape="1">
          <a:blip r:embed="rId3">
            <a:alphaModFix/>
          </a:blip>
          <a:srcRect b="0" l="0" r="0" t="0"/>
          <a:stretch/>
        </p:blipFill>
        <p:spPr>
          <a:xfrm>
            <a:off x="1181850" y="1106414"/>
            <a:ext cx="9828300" cy="48394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g3cc9a5ce2c5_0_0"/>
          <p:cNvSpPr txBox="1"/>
          <p:nvPr>
            <p:ph type="title"/>
          </p:nvPr>
        </p:nvSpPr>
        <p:spPr>
          <a:xfrm>
            <a:off x="740250" y="506449"/>
            <a:ext cx="10711500" cy="5697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3200"/>
              <a:buNone/>
            </a:pPr>
            <a:r>
              <a:rPr lang="en-US" sz="3400"/>
              <a:t>Junior Year Spring</a:t>
            </a:r>
            <a:endParaRPr sz="3400"/>
          </a:p>
        </p:txBody>
      </p:sp>
      <p:sp>
        <p:nvSpPr>
          <p:cNvPr id="213" name="Google Shape;213;g3cc9a5ce2c5_0_0"/>
          <p:cNvSpPr txBox="1"/>
          <p:nvPr>
            <p:ph idx="4" type="body"/>
          </p:nvPr>
        </p:nvSpPr>
        <p:spPr>
          <a:xfrm>
            <a:off x="740225" y="1872400"/>
            <a:ext cx="11451900" cy="3467100"/>
          </a:xfrm>
          <a:prstGeom prst="rect">
            <a:avLst/>
          </a:prstGeom>
          <a:noFill/>
          <a:ln>
            <a:noFill/>
          </a:ln>
        </p:spPr>
        <p:txBody>
          <a:bodyPr anchorCtr="0" anchor="t" bIns="45700" lIns="91425" spcFirstLastPara="1" rIns="91425" wrap="square" tIns="45700">
            <a:normAutofit/>
          </a:bodyPr>
          <a:lstStyle/>
          <a:p>
            <a:pPr indent="-368300" lvl="0" marL="342900" rtl="0" algn="l">
              <a:lnSpc>
                <a:spcPct val="90000"/>
              </a:lnSpc>
              <a:spcBef>
                <a:spcPts val="0"/>
              </a:spcBef>
              <a:spcAft>
                <a:spcPts val="0"/>
              </a:spcAft>
              <a:buClr>
                <a:srgbClr val="0E1744"/>
              </a:buClr>
              <a:buSzPts val="2800"/>
              <a:buFont typeface="Arial"/>
              <a:buChar char="•"/>
            </a:pPr>
            <a:r>
              <a:rPr lang="en-US" sz="2800"/>
              <a:t>Math candidates are the only concentration with a PES class + placement (CI 401) - </a:t>
            </a:r>
            <a:r>
              <a:rPr b="1" lang="en-US" sz="2800"/>
              <a:t>Tuesdays 8:00 - 10:50 AM</a:t>
            </a:r>
            <a:endParaRPr b="1" sz="2800"/>
          </a:p>
          <a:p>
            <a:pPr indent="0" lvl="0" marL="0" rtl="0" algn="l">
              <a:lnSpc>
                <a:spcPct val="90000"/>
              </a:lnSpc>
              <a:spcBef>
                <a:spcPts val="0"/>
              </a:spcBef>
              <a:spcAft>
                <a:spcPts val="0"/>
              </a:spcAft>
              <a:buNone/>
            </a:pPr>
            <a:r>
              <a:t/>
            </a:r>
            <a:endParaRPr b="1" sz="2400"/>
          </a:p>
          <a:p>
            <a:pPr indent="-190500" lvl="0" marL="342900" rtl="0" algn="l">
              <a:lnSpc>
                <a:spcPct val="115000"/>
              </a:lnSpc>
              <a:spcBef>
                <a:spcPts val="1000"/>
              </a:spcBef>
              <a:spcAft>
                <a:spcPts val="0"/>
              </a:spcAft>
              <a:buClr>
                <a:srgbClr val="0E1744"/>
              </a:buClr>
              <a:buSzPts val="2400"/>
              <a:buFont typeface="Arial"/>
              <a:buNone/>
            </a:pPr>
            <a:r>
              <a:rPr b="1" lang="en-US" sz="2700">
                <a:solidFill>
                  <a:srgbClr val="FF5B13"/>
                </a:solidFill>
              </a:rPr>
              <a:t>Ways to spend the semester: </a:t>
            </a:r>
            <a:endParaRPr b="1" sz="2700">
              <a:solidFill>
                <a:srgbClr val="FF5B13"/>
              </a:solidFill>
            </a:endParaRPr>
          </a:p>
          <a:p>
            <a:pPr indent="-400050" lvl="0" marL="457200" rtl="0" algn="l">
              <a:lnSpc>
                <a:spcPct val="115000"/>
              </a:lnSpc>
              <a:spcBef>
                <a:spcPts val="1000"/>
              </a:spcBef>
              <a:spcAft>
                <a:spcPts val="0"/>
              </a:spcAft>
              <a:buClr>
                <a:srgbClr val="FF5B13"/>
              </a:buClr>
              <a:buSzPts val="2700"/>
              <a:buChar char="●"/>
            </a:pPr>
            <a:r>
              <a:rPr b="1" lang="en-US" sz="2700">
                <a:solidFill>
                  <a:srgbClr val="FF5B13"/>
                </a:solidFill>
              </a:rPr>
              <a:t>Finish your concentration coursework</a:t>
            </a:r>
            <a:endParaRPr b="1" sz="2700">
              <a:solidFill>
                <a:srgbClr val="FF5B13"/>
              </a:solidFill>
            </a:endParaRPr>
          </a:p>
          <a:p>
            <a:pPr indent="-400050" lvl="0" marL="457200" rtl="0" algn="l">
              <a:lnSpc>
                <a:spcPct val="115000"/>
              </a:lnSpc>
              <a:spcBef>
                <a:spcPts val="0"/>
              </a:spcBef>
              <a:spcAft>
                <a:spcPts val="0"/>
              </a:spcAft>
              <a:buClr>
                <a:srgbClr val="FF5B13"/>
              </a:buClr>
              <a:buSzPts val="2700"/>
              <a:buChar char="●"/>
            </a:pPr>
            <a:r>
              <a:rPr b="1" lang="en-US" sz="2700">
                <a:solidFill>
                  <a:srgbClr val="FF5B13"/>
                </a:solidFill>
              </a:rPr>
              <a:t>Take coursework for a second concentration/minor/endorsement</a:t>
            </a:r>
            <a:endParaRPr b="1" sz="2700">
              <a:solidFill>
                <a:srgbClr val="FF5B13"/>
              </a:solidFill>
            </a:endParaRPr>
          </a:p>
          <a:p>
            <a:pPr indent="-400050" lvl="0" marL="457200" rtl="0" algn="l">
              <a:lnSpc>
                <a:spcPct val="115000"/>
              </a:lnSpc>
              <a:spcBef>
                <a:spcPts val="0"/>
              </a:spcBef>
              <a:spcAft>
                <a:spcPts val="0"/>
              </a:spcAft>
              <a:buClr>
                <a:srgbClr val="FF5B13"/>
              </a:buClr>
              <a:buSzPts val="2700"/>
              <a:buChar char="●"/>
            </a:pPr>
            <a:r>
              <a:rPr b="1" lang="en-US" sz="2700">
                <a:solidFill>
                  <a:srgbClr val="FF5B13"/>
                </a:solidFill>
              </a:rPr>
              <a:t>Study abroad!</a:t>
            </a:r>
            <a:endParaRPr sz="2400">
              <a:solidFill>
                <a:srgbClr val="0E1744"/>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7"/>
          <p:cNvSpPr txBox="1"/>
          <p:nvPr>
            <p:ph type="title"/>
          </p:nvPr>
        </p:nvSpPr>
        <p:spPr>
          <a:xfrm>
            <a:off x="740227" y="702888"/>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CoTE Website – The Portal </a:t>
            </a:r>
            <a:endParaRPr/>
          </a:p>
        </p:txBody>
      </p:sp>
      <p:sp>
        <p:nvSpPr>
          <p:cNvPr id="219" name="Google Shape;219;p7"/>
          <p:cNvSpPr txBox="1"/>
          <p:nvPr>
            <p:ph idx="4" type="body"/>
          </p:nvPr>
        </p:nvSpPr>
        <p:spPr>
          <a:xfrm>
            <a:off x="740227" y="2379518"/>
            <a:ext cx="10711548" cy="3344388"/>
          </a:xfrm>
          <a:prstGeom prst="rect">
            <a:avLst/>
          </a:prstGeom>
          <a:noFill/>
          <a:ln>
            <a:noFill/>
          </a:ln>
        </p:spPr>
        <p:txBody>
          <a:bodyPr anchorCtr="0" anchor="t" bIns="45700" lIns="91425" spcFirstLastPara="1" rIns="91425" wrap="square" tIns="45700">
            <a:normAutofit/>
          </a:bodyPr>
          <a:lstStyle/>
          <a:p>
            <a:pPr indent="-342900" lvl="0" marL="342900" rtl="0" algn="l">
              <a:lnSpc>
                <a:spcPct val="90000"/>
              </a:lnSpc>
              <a:spcBef>
                <a:spcPts val="0"/>
              </a:spcBef>
              <a:spcAft>
                <a:spcPts val="0"/>
              </a:spcAft>
              <a:buClr>
                <a:srgbClr val="0E1744"/>
              </a:buClr>
              <a:buSzPts val="2400"/>
              <a:buFont typeface="Arial"/>
              <a:buChar char="•"/>
            </a:pPr>
            <a:r>
              <a:rPr lang="en-US" sz="2400"/>
              <a:t>The CoTE website deals with licensure, field-related requirements, and documentation. Please bookmark it and refer to it frequently when you have questions. </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Licensure information</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Time sheets</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Evaluations</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Required Trainings</a:t>
            </a:r>
            <a:endParaRPr/>
          </a:p>
          <a:p>
            <a:pPr indent="-190500" lvl="0" marL="342900" rtl="0" algn="l">
              <a:lnSpc>
                <a:spcPct val="90000"/>
              </a:lnSpc>
              <a:spcBef>
                <a:spcPts val="1000"/>
              </a:spcBef>
              <a:spcAft>
                <a:spcPts val="0"/>
              </a:spcAft>
              <a:buClr>
                <a:srgbClr val="0E1744"/>
              </a:buClr>
              <a:buSzPts val="2400"/>
              <a:buFont typeface="Arial"/>
              <a:buNone/>
            </a:pPr>
            <a:r>
              <a:t/>
            </a:r>
            <a:endParaRPr b="1" sz="2400">
              <a:solidFill>
                <a:srgbClr val="FF0000"/>
              </a:solidFill>
            </a:endParaRPr>
          </a:p>
          <a:p>
            <a:pPr indent="0" lvl="1" marL="685800" rtl="0" algn="l">
              <a:lnSpc>
                <a:spcPct val="90000"/>
              </a:lnSpc>
              <a:spcBef>
                <a:spcPts val="500"/>
              </a:spcBef>
              <a:spcAft>
                <a:spcPts val="0"/>
              </a:spcAft>
              <a:buClr>
                <a:srgbClr val="FF5B13"/>
              </a:buClr>
              <a:buSzPts val="2400"/>
              <a:buNone/>
            </a:pPr>
            <a:r>
              <a:t/>
            </a:r>
            <a:endParaRPr sz="2400">
              <a:solidFill>
                <a:srgbClr val="0E1744"/>
              </a:solidFill>
            </a:endParaRPr>
          </a:p>
          <a:p>
            <a:pPr indent="-190500" lvl="1" marL="1028700" rtl="0" algn="l">
              <a:lnSpc>
                <a:spcPct val="90000"/>
              </a:lnSpc>
              <a:spcBef>
                <a:spcPts val="500"/>
              </a:spcBef>
              <a:spcAft>
                <a:spcPts val="0"/>
              </a:spcAft>
              <a:buClr>
                <a:srgbClr val="FF5B13"/>
              </a:buClr>
              <a:buSzPts val="2400"/>
              <a:buFont typeface="Arial"/>
              <a:buNone/>
            </a:pPr>
            <a:r>
              <a:t/>
            </a:r>
            <a:endParaRPr sz="2400">
              <a:solidFill>
                <a:srgbClr val="0E1744"/>
              </a:solidFill>
            </a:endParaRPr>
          </a:p>
        </p:txBody>
      </p:sp>
      <p:sp>
        <p:nvSpPr>
          <p:cNvPr id="220" name="Google Shape;220;p7"/>
          <p:cNvSpPr txBox="1"/>
          <p:nvPr/>
        </p:nvSpPr>
        <p:spPr>
          <a:xfrm>
            <a:off x="740227" y="1806044"/>
            <a:ext cx="10711548" cy="450273"/>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FF5B13"/>
              </a:buClr>
              <a:buSzPts val="2400"/>
              <a:buFont typeface="Arial"/>
              <a:buNone/>
            </a:pPr>
            <a:r>
              <a:rPr b="1" i="0" lang="en-US" sz="2400" u="sng" cap="none" strike="noStrike">
                <a:solidFill>
                  <a:srgbClr val="FF5B13"/>
                </a:solidFill>
                <a:latin typeface="Arial"/>
                <a:ea typeface="Arial"/>
                <a:cs typeface="Arial"/>
                <a:sym typeface="Arial"/>
                <a:hlinkClick r:id="rId3">
                  <a:extLst>
                    <a:ext uri="{A12FA001-AC4F-418D-AE19-62706E023703}">
                      <ahyp:hlinkClr val="tx"/>
                    </a:ext>
                  </a:extLst>
                </a:hlinkClick>
              </a:rPr>
              <a:t>https://cote.Illinois.edu/cote-portal-access</a:t>
            </a:r>
            <a:r>
              <a:rPr b="1" i="0" lang="en-US" sz="2400" u="none" cap="none" strike="noStrike">
                <a:solidFill>
                  <a:srgbClr val="FF5B13"/>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190500" lvl="0" marL="342900" marR="0" rtl="0" algn="l">
              <a:lnSpc>
                <a:spcPct val="90000"/>
              </a:lnSpc>
              <a:spcBef>
                <a:spcPts val="1000"/>
              </a:spcBef>
              <a:spcAft>
                <a:spcPts val="0"/>
              </a:spcAft>
              <a:buClr>
                <a:srgbClr val="0E1744"/>
              </a:buClr>
              <a:buSzPts val="2400"/>
              <a:buFont typeface="Arial"/>
              <a:buNone/>
            </a:pPr>
            <a:r>
              <a:t/>
            </a:r>
            <a:endParaRPr b="1" i="0" sz="2400" u="none" cap="none" strike="noStrike">
              <a:solidFill>
                <a:srgbClr val="FF0000"/>
              </a:solidFill>
              <a:latin typeface="Arial"/>
              <a:ea typeface="Arial"/>
              <a:cs typeface="Arial"/>
              <a:sym typeface="Arial"/>
            </a:endParaRPr>
          </a:p>
          <a:p>
            <a:pPr indent="0" lvl="1" marL="685800" marR="0" rtl="0" algn="l">
              <a:lnSpc>
                <a:spcPct val="90000"/>
              </a:lnSpc>
              <a:spcBef>
                <a:spcPts val="500"/>
              </a:spcBef>
              <a:spcAft>
                <a:spcPts val="0"/>
              </a:spcAft>
              <a:buClr>
                <a:srgbClr val="FF5B13"/>
              </a:buClr>
              <a:buSzPts val="2400"/>
              <a:buFont typeface="Arial"/>
              <a:buNone/>
            </a:pPr>
            <a:r>
              <a:t/>
            </a:r>
            <a:endParaRPr b="0" i="0" sz="2400" u="none" cap="none" strike="noStrike">
              <a:solidFill>
                <a:srgbClr val="0E1744"/>
              </a:solidFill>
              <a:latin typeface="Arial"/>
              <a:ea typeface="Arial"/>
              <a:cs typeface="Arial"/>
              <a:sym typeface="Arial"/>
            </a:endParaRPr>
          </a:p>
          <a:p>
            <a:pPr indent="-190500" lvl="1" marL="1028700" marR="0" rtl="0" algn="l">
              <a:lnSpc>
                <a:spcPct val="90000"/>
              </a:lnSpc>
              <a:spcBef>
                <a:spcPts val="500"/>
              </a:spcBef>
              <a:spcAft>
                <a:spcPts val="0"/>
              </a:spcAft>
              <a:buClr>
                <a:srgbClr val="FF5B13"/>
              </a:buClr>
              <a:buSzPts val="2400"/>
              <a:buFont typeface="Arial"/>
              <a:buNone/>
            </a:pPr>
            <a:r>
              <a:t/>
            </a:r>
            <a:endParaRPr b="0" i="0" sz="2400" u="none" cap="none" strike="noStrike">
              <a:solidFill>
                <a:srgbClr val="0E1744"/>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8"/>
          <p:cNvSpPr txBox="1"/>
          <p:nvPr>
            <p:ph type="title"/>
          </p:nvPr>
        </p:nvSpPr>
        <p:spPr>
          <a:xfrm>
            <a:off x="740227" y="702888"/>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Licensure Requirements</a:t>
            </a:r>
            <a:endParaRPr/>
          </a:p>
        </p:txBody>
      </p:sp>
      <p:sp>
        <p:nvSpPr>
          <p:cNvPr id="226" name="Google Shape;226;p8"/>
          <p:cNvSpPr txBox="1"/>
          <p:nvPr>
            <p:ph idx="4" type="body"/>
          </p:nvPr>
        </p:nvSpPr>
        <p:spPr>
          <a:xfrm>
            <a:off x="740227" y="1995055"/>
            <a:ext cx="10711548" cy="3344388"/>
          </a:xfrm>
          <a:prstGeom prst="rect">
            <a:avLst/>
          </a:prstGeom>
          <a:noFill/>
          <a:ln>
            <a:noFill/>
          </a:ln>
        </p:spPr>
        <p:txBody>
          <a:bodyPr anchorCtr="0" anchor="t" bIns="45700" lIns="91425" spcFirstLastPara="1" rIns="91425" wrap="square" tIns="45700">
            <a:normAutofit fontScale="92500" lnSpcReduction="10000"/>
          </a:bodyPr>
          <a:lstStyle/>
          <a:p>
            <a:pPr indent="-331470" lvl="0" marL="342900" rtl="0" algn="l">
              <a:lnSpc>
                <a:spcPct val="90000"/>
              </a:lnSpc>
              <a:spcBef>
                <a:spcPts val="0"/>
              </a:spcBef>
              <a:spcAft>
                <a:spcPts val="0"/>
              </a:spcAft>
              <a:buClr>
                <a:srgbClr val="0E1744"/>
              </a:buClr>
              <a:buSzPct val="100000"/>
              <a:buFont typeface="Arial"/>
              <a:buChar char="•"/>
            </a:pPr>
            <a:r>
              <a:rPr lang="en-US" sz="2400"/>
              <a:t>MGE Licensure: Grades 5-8</a:t>
            </a:r>
            <a:endParaRPr/>
          </a:p>
          <a:p>
            <a:pPr indent="-331470" lvl="0" marL="342900" rtl="0" algn="l">
              <a:lnSpc>
                <a:spcPct val="90000"/>
              </a:lnSpc>
              <a:spcBef>
                <a:spcPts val="1000"/>
              </a:spcBef>
              <a:spcAft>
                <a:spcPts val="0"/>
              </a:spcAft>
              <a:buClr>
                <a:srgbClr val="0E1744"/>
              </a:buClr>
              <a:buSzPct val="100000"/>
              <a:buFont typeface="Arial"/>
              <a:buChar char="•"/>
            </a:pPr>
            <a:r>
              <a:rPr lang="en-US" sz="2400">
                <a:solidFill>
                  <a:srgbClr val="0E1744"/>
                </a:solidFill>
              </a:rPr>
              <a:t>You must </a:t>
            </a:r>
            <a:r>
              <a:rPr lang="en-US" sz="2400"/>
              <a:t>continue to monitor your email and review the CoTE website for up-to-date requirements</a:t>
            </a:r>
            <a:endParaRPr/>
          </a:p>
          <a:p>
            <a:pPr indent="-331470" lvl="0" marL="342900" rtl="0" algn="l">
              <a:lnSpc>
                <a:spcPct val="90000"/>
              </a:lnSpc>
              <a:spcBef>
                <a:spcPts val="1000"/>
              </a:spcBef>
              <a:spcAft>
                <a:spcPts val="0"/>
              </a:spcAft>
              <a:buClr>
                <a:srgbClr val="0E1744"/>
              </a:buClr>
              <a:buSzPct val="100000"/>
              <a:buFont typeface="Arial"/>
              <a:buChar char="•"/>
            </a:pPr>
            <a:r>
              <a:rPr lang="en-US" sz="2400">
                <a:solidFill>
                  <a:srgbClr val="0E1744"/>
                </a:solidFill>
              </a:rPr>
              <a:t>C- o</a:t>
            </a:r>
            <a:r>
              <a:rPr lang="en-US" sz="2400"/>
              <a:t>r higher necessary for all qualifying coursework</a:t>
            </a:r>
            <a:endParaRPr/>
          </a:p>
          <a:p>
            <a:pPr indent="-331470" lvl="0" marL="342900" rtl="0" algn="l">
              <a:lnSpc>
                <a:spcPct val="90000"/>
              </a:lnSpc>
              <a:spcBef>
                <a:spcPts val="1000"/>
              </a:spcBef>
              <a:spcAft>
                <a:spcPts val="0"/>
              </a:spcAft>
              <a:buClr>
                <a:srgbClr val="0E1744"/>
              </a:buClr>
              <a:buSzPct val="100000"/>
              <a:buFont typeface="Arial"/>
              <a:buChar char="•"/>
            </a:pPr>
            <a:r>
              <a:rPr lang="en-US" sz="2400">
                <a:solidFill>
                  <a:srgbClr val="0E1744"/>
                </a:solidFill>
              </a:rPr>
              <a:t>Students must take and pass </a:t>
            </a:r>
            <a:r>
              <a:rPr lang="en-US" sz="2400"/>
              <a:t>their</a:t>
            </a:r>
            <a:r>
              <a:rPr lang="en-US" sz="2400">
                <a:solidFill>
                  <a:srgbClr val="0E1744"/>
                </a:solidFill>
              </a:rPr>
              <a:t> content exam(s) prior to student teaching</a:t>
            </a:r>
            <a:endParaRPr/>
          </a:p>
          <a:p>
            <a:pPr indent="-331469" lvl="1" marL="1028700" rtl="0" algn="l">
              <a:lnSpc>
                <a:spcPct val="90000"/>
              </a:lnSpc>
              <a:spcBef>
                <a:spcPts val="500"/>
              </a:spcBef>
              <a:spcAft>
                <a:spcPts val="0"/>
              </a:spcAft>
              <a:buClr>
                <a:srgbClr val="0E1744"/>
              </a:buClr>
              <a:buSzPct val="100000"/>
              <a:buFont typeface="Arial"/>
              <a:buChar char="•"/>
            </a:pPr>
            <a:r>
              <a:rPr lang="en-US" sz="2400">
                <a:solidFill>
                  <a:srgbClr val="0E1744"/>
                </a:solidFill>
              </a:rPr>
              <a:t>CoTE has access to study resources/vouchers</a:t>
            </a:r>
            <a:endParaRPr/>
          </a:p>
          <a:p>
            <a:pPr indent="-190500" lvl="0" marL="342900" rtl="0" algn="l">
              <a:lnSpc>
                <a:spcPct val="90000"/>
              </a:lnSpc>
              <a:spcBef>
                <a:spcPts val="1000"/>
              </a:spcBef>
              <a:spcAft>
                <a:spcPts val="0"/>
              </a:spcAft>
              <a:buClr>
                <a:srgbClr val="0E1744"/>
              </a:buClr>
              <a:buSzPct val="100000"/>
              <a:buFont typeface="Arial"/>
              <a:buNone/>
            </a:pPr>
            <a:r>
              <a:t/>
            </a:r>
            <a:endParaRPr b="1" sz="2400">
              <a:solidFill>
                <a:srgbClr val="FF0000"/>
              </a:solidFill>
            </a:endParaRPr>
          </a:p>
          <a:p>
            <a:pPr indent="0" lvl="1" marL="685800" rtl="0" algn="l">
              <a:lnSpc>
                <a:spcPct val="90000"/>
              </a:lnSpc>
              <a:spcBef>
                <a:spcPts val="500"/>
              </a:spcBef>
              <a:spcAft>
                <a:spcPts val="0"/>
              </a:spcAft>
              <a:buClr>
                <a:srgbClr val="FF5B13"/>
              </a:buClr>
              <a:buSzPct val="100000"/>
              <a:buNone/>
            </a:pPr>
            <a:r>
              <a:t/>
            </a:r>
            <a:endParaRPr sz="2400">
              <a:solidFill>
                <a:srgbClr val="0E1744"/>
              </a:solidFill>
            </a:endParaRPr>
          </a:p>
          <a:p>
            <a:pPr indent="-190500" lvl="1" marL="1028700" rtl="0" algn="l">
              <a:lnSpc>
                <a:spcPct val="90000"/>
              </a:lnSpc>
              <a:spcBef>
                <a:spcPts val="500"/>
              </a:spcBef>
              <a:spcAft>
                <a:spcPts val="0"/>
              </a:spcAft>
              <a:buClr>
                <a:srgbClr val="FF5B13"/>
              </a:buClr>
              <a:buSzPct val="100000"/>
              <a:buFont typeface="Arial"/>
              <a:buNone/>
            </a:pPr>
            <a:r>
              <a:t/>
            </a:r>
            <a:endParaRPr sz="2400">
              <a:solidFill>
                <a:srgbClr val="0E1744"/>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9"/>
          <p:cNvSpPr txBox="1"/>
          <p:nvPr>
            <p:ph type="title"/>
          </p:nvPr>
        </p:nvSpPr>
        <p:spPr>
          <a:xfrm>
            <a:off x="740227" y="578197"/>
            <a:ext cx="10726430"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Endorsements</a:t>
            </a:r>
            <a:endParaRPr/>
          </a:p>
        </p:txBody>
      </p:sp>
      <p:sp>
        <p:nvSpPr>
          <p:cNvPr id="232" name="Google Shape;232;p9"/>
          <p:cNvSpPr txBox="1"/>
          <p:nvPr>
            <p:ph idx="1" type="body"/>
          </p:nvPr>
        </p:nvSpPr>
        <p:spPr>
          <a:xfrm>
            <a:off x="755109" y="1802655"/>
            <a:ext cx="5056416" cy="82311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5B13"/>
              </a:buClr>
              <a:buSzPts val="3200"/>
              <a:buNone/>
            </a:pPr>
            <a:r>
              <a:rPr lang="en-US" sz="3200"/>
              <a:t>ESL</a:t>
            </a:r>
            <a:endParaRPr/>
          </a:p>
        </p:txBody>
      </p:sp>
      <p:sp>
        <p:nvSpPr>
          <p:cNvPr id="233" name="Google Shape;233;p9"/>
          <p:cNvSpPr txBox="1"/>
          <p:nvPr>
            <p:ph idx="2" type="body"/>
          </p:nvPr>
        </p:nvSpPr>
        <p:spPr>
          <a:xfrm>
            <a:off x="755109" y="2358736"/>
            <a:ext cx="5056416" cy="2502725"/>
          </a:xfrm>
          <a:prstGeom prst="rect">
            <a:avLst/>
          </a:prstGeom>
          <a:noFill/>
          <a:ln>
            <a:noFill/>
          </a:ln>
        </p:spPr>
        <p:txBody>
          <a:bodyPr anchorCtr="0" anchor="t" bIns="45700" lIns="91425" spcFirstLastPara="1" rIns="91425" wrap="square" tIns="45700">
            <a:normAutofit/>
          </a:bodyPr>
          <a:lstStyle/>
          <a:p>
            <a:pPr indent="-342900" lvl="0" marL="342900" rtl="0" algn="l">
              <a:lnSpc>
                <a:spcPct val="90000"/>
              </a:lnSpc>
              <a:spcBef>
                <a:spcPts val="0"/>
              </a:spcBef>
              <a:spcAft>
                <a:spcPts val="0"/>
              </a:spcAft>
              <a:buClr>
                <a:srgbClr val="0E1744"/>
              </a:buClr>
              <a:buSzPts val="2400"/>
              <a:buFont typeface="Courier New"/>
              <a:buChar char="o"/>
            </a:pPr>
            <a:r>
              <a:rPr lang="en-US" sz="2400"/>
              <a:t>18 credit hours from specific coursework</a:t>
            </a:r>
            <a:endParaRPr/>
          </a:p>
          <a:p>
            <a:pPr indent="-342900" lvl="0" marL="342900" rtl="0" algn="l">
              <a:lnSpc>
                <a:spcPct val="90000"/>
              </a:lnSpc>
              <a:spcBef>
                <a:spcPts val="1000"/>
              </a:spcBef>
              <a:spcAft>
                <a:spcPts val="0"/>
              </a:spcAft>
              <a:buClr>
                <a:srgbClr val="0E1744"/>
              </a:buClr>
              <a:buSzPts val="2400"/>
              <a:buFont typeface="Courier New"/>
              <a:buChar char="o"/>
            </a:pPr>
            <a:r>
              <a:rPr lang="en-US" sz="2400"/>
              <a:t>5 course areas</a:t>
            </a:r>
            <a:endParaRPr/>
          </a:p>
          <a:p>
            <a:pPr indent="-342900" lvl="0" marL="342900" rtl="0" algn="l">
              <a:lnSpc>
                <a:spcPct val="90000"/>
              </a:lnSpc>
              <a:spcBef>
                <a:spcPts val="1000"/>
              </a:spcBef>
              <a:spcAft>
                <a:spcPts val="0"/>
              </a:spcAft>
              <a:buClr>
                <a:srgbClr val="0E1744"/>
              </a:buClr>
              <a:buSzPts val="2400"/>
              <a:buFont typeface="Courier New"/>
              <a:buChar char="o"/>
            </a:pPr>
            <a:r>
              <a:rPr lang="en-US" sz="2400"/>
              <a:t>100 clinical clock hours in an ESL classroom</a:t>
            </a:r>
            <a:endParaRPr/>
          </a:p>
        </p:txBody>
      </p:sp>
      <p:sp>
        <p:nvSpPr>
          <p:cNvPr id="234" name="Google Shape;234;p9"/>
          <p:cNvSpPr txBox="1"/>
          <p:nvPr>
            <p:ph idx="3" type="body"/>
          </p:nvPr>
        </p:nvSpPr>
        <p:spPr>
          <a:xfrm>
            <a:off x="6410241" y="1802655"/>
            <a:ext cx="5056416" cy="82311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5B13"/>
              </a:buClr>
              <a:buSzPts val="3200"/>
              <a:buNone/>
            </a:pPr>
            <a:r>
              <a:rPr lang="en-US" sz="3200">
                <a:solidFill>
                  <a:srgbClr val="FF5B13"/>
                </a:solidFill>
              </a:rPr>
              <a:t>BILINGUAL</a:t>
            </a:r>
            <a:endParaRPr/>
          </a:p>
        </p:txBody>
      </p:sp>
      <p:sp>
        <p:nvSpPr>
          <p:cNvPr id="235" name="Google Shape;235;p9"/>
          <p:cNvSpPr txBox="1"/>
          <p:nvPr>
            <p:ph idx="4" type="body"/>
          </p:nvPr>
        </p:nvSpPr>
        <p:spPr>
          <a:xfrm>
            <a:off x="6410241" y="2358735"/>
            <a:ext cx="5056416" cy="2502725"/>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lnSpc>
                <a:spcPct val="90000"/>
              </a:lnSpc>
              <a:spcBef>
                <a:spcPts val="0"/>
              </a:spcBef>
              <a:spcAft>
                <a:spcPts val="0"/>
              </a:spcAft>
              <a:buClr>
                <a:srgbClr val="0E1744"/>
              </a:buClr>
              <a:buSzPct val="100000"/>
              <a:buFont typeface="Courier New"/>
              <a:buChar char="o"/>
            </a:pPr>
            <a:r>
              <a:rPr lang="en-US" sz="2400"/>
              <a:t>18 credit hours from specific coursework</a:t>
            </a:r>
            <a:endParaRPr/>
          </a:p>
          <a:p>
            <a:pPr indent="-342900" lvl="0" marL="342900" rtl="0" algn="l">
              <a:lnSpc>
                <a:spcPct val="90000"/>
              </a:lnSpc>
              <a:spcBef>
                <a:spcPts val="1000"/>
              </a:spcBef>
              <a:spcAft>
                <a:spcPts val="0"/>
              </a:spcAft>
              <a:buClr>
                <a:srgbClr val="0E1744"/>
              </a:buClr>
              <a:buSzPct val="100000"/>
              <a:buFont typeface="Courier New"/>
              <a:buChar char="o"/>
            </a:pPr>
            <a:r>
              <a:rPr lang="en-US" sz="2400"/>
              <a:t>5 course areas</a:t>
            </a:r>
            <a:endParaRPr/>
          </a:p>
          <a:p>
            <a:pPr indent="-342900" lvl="0" marL="342900" rtl="0" algn="l">
              <a:lnSpc>
                <a:spcPct val="90000"/>
              </a:lnSpc>
              <a:spcBef>
                <a:spcPts val="1000"/>
              </a:spcBef>
              <a:spcAft>
                <a:spcPts val="0"/>
              </a:spcAft>
              <a:buClr>
                <a:srgbClr val="0E1744"/>
              </a:buClr>
              <a:buSzPct val="100000"/>
              <a:buFont typeface="Courier New"/>
              <a:buChar char="o"/>
            </a:pPr>
            <a:r>
              <a:rPr lang="en-US" sz="2400"/>
              <a:t>100 clinical clock hours in a Bilingual classroom</a:t>
            </a:r>
            <a:endParaRPr/>
          </a:p>
          <a:p>
            <a:pPr indent="-342900" lvl="0" marL="342900" rtl="0" algn="l">
              <a:lnSpc>
                <a:spcPct val="90000"/>
              </a:lnSpc>
              <a:spcBef>
                <a:spcPts val="1000"/>
              </a:spcBef>
              <a:spcAft>
                <a:spcPts val="0"/>
              </a:spcAft>
              <a:buClr>
                <a:srgbClr val="0E1744"/>
              </a:buClr>
              <a:buSzPct val="100000"/>
              <a:buFont typeface="Courier New"/>
              <a:buChar char="o"/>
            </a:pPr>
            <a:r>
              <a:rPr lang="en-US" sz="2400"/>
              <a:t>Passing applicable Proficiency Test OR holding the Seal of Biliteracy </a:t>
            </a:r>
            <a:endParaRPr/>
          </a:p>
        </p:txBody>
      </p:sp>
      <p:sp>
        <p:nvSpPr>
          <p:cNvPr id="236" name="Google Shape;236;p9"/>
          <p:cNvSpPr txBox="1"/>
          <p:nvPr/>
        </p:nvSpPr>
        <p:spPr>
          <a:xfrm>
            <a:off x="755108" y="5060453"/>
            <a:ext cx="10711549" cy="823117"/>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5B13"/>
              </a:buClr>
              <a:buSzPts val="2600"/>
              <a:buFont typeface="Arial"/>
              <a:buNone/>
            </a:pPr>
            <a:r>
              <a:rPr b="1" i="1" lang="en-US" sz="2600" u="none" cap="none" strike="noStrike">
                <a:solidFill>
                  <a:srgbClr val="FF5B13"/>
                </a:solidFill>
                <a:latin typeface="Arial"/>
                <a:ea typeface="Arial"/>
                <a:cs typeface="Arial"/>
                <a:sym typeface="Arial"/>
              </a:rPr>
              <a:t>Talk to your advisor about how to fit endorsement classes into your schedule!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0"/>
          <p:cNvSpPr txBox="1"/>
          <p:nvPr>
            <p:ph type="title"/>
          </p:nvPr>
        </p:nvSpPr>
        <p:spPr>
          <a:xfrm>
            <a:off x="740227" y="702888"/>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4400"/>
              <a:buFont typeface="Arial"/>
              <a:buNone/>
            </a:pPr>
            <a:r>
              <a:rPr lang="en-US" sz="4400"/>
              <a:t>School and Community Experiences (SCE)</a:t>
            </a:r>
            <a:endParaRPr/>
          </a:p>
        </p:txBody>
      </p:sp>
      <p:sp>
        <p:nvSpPr>
          <p:cNvPr id="242" name="Google Shape;242;p10"/>
          <p:cNvSpPr txBox="1"/>
          <p:nvPr>
            <p:ph idx="4" type="body"/>
          </p:nvPr>
        </p:nvSpPr>
        <p:spPr>
          <a:xfrm>
            <a:off x="740252" y="2161930"/>
            <a:ext cx="10711500" cy="33444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3200"/>
              <a:buNone/>
            </a:pPr>
            <a:r>
              <a:rPr b="1" lang="en-US" sz="3200">
                <a:solidFill>
                  <a:srgbClr val="FF5B13"/>
                </a:solidFill>
              </a:rPr>
              <a:t>SCE Staff:</a:t>
            </a:r>
            <a:endParaRPr>
              <a:solidFill>
                <a:srgbClr val="FF5B13"/>
              </a:solidFill>
            </a:endParaRPr>
          </a:p>
          <a:p>
            <a:pPr indent="-342900" lvl="0" marL="342900" rtl="0" algn="l">
              <a:lnSpc>
                <a:spcPct val="90000"/>
              </a:lnSpc>
              <a:spcBef>
                <a:spcPts val="1000"/>
              </a:spcBef>
              <a:spcAft>
                <a:spcPts val="0"/>
              </a:spcAft>
              <a:buClr>
                <a:srgbClr val="0E1744"/>
              </a:buClr>
              <a:buSzPts val="2800"/>
              <a:buFont typeface="Arial"/>
              <a:buChar char="•"/>
            </a:pPr>
            <a:r>
              <a:rPr lang="en-US" sz="2800"/>
              <a:t>Dr. Cara Gutzmer, Director</a:t>
            </a:r>
            <a:endParaRPr/>
          </a:p>
          <a:p>
            <a:pPr indent="-342900" lvl="0" marL="342900" rtl="0" algn="l">
              <a:lnSpc>
                <a:spcPct val="90000"/>
              </a:lnSpc>
              <a:spcBef>
                <a:spcPts val="1000"/>
              </a:spcBef>
              <a:spcAft>
                <a:spcPts val="0"/>
              </a:spcAft>
              <a:buClr>
                <a:srgbClr val="0E1744"/>
              </a:buClr>
              <a:buSzPts val="2800"/>
              <a:buFont typeface="Arial"/>
              <a:buChar char="•"/>
            </a:pPr>
            <a:r>
              <a:rPr lang="en-US" sz="2800"/>
              <a:t>Sue Talbott, Clinical Experiences Specialist</a:t>
            </a:r>
            <a:endParaRPr/>
          </a:p>
          <a:p>
            <a:pPr indent="-342900" lvl="0" marL="342900" rtl="0" algn="l">
              <a:lnSpc>
                <a:spcPct val="90000"/>
              </a:lnSpc>
              <a:spcBef>
                <a:spcPts val="1000"/>
              </a:spcBef>
              <a:spcAft>
                <a:spcPts val="0"/>
              </a:spcAft>
              <a:buClr>
                <a:srgbClr val="0E1744"/>
              </a:buClr>
              <a:buSzPts val="2800"/>
              <a:buFont typeface="Arial"/>
              <a:buChar char="•"/>
            </a:pPr>
            <a:r>
              <a:rPr lang="en-US" sz="2800"/>
              <a:t>Danielle Galardy, Office Manager</a:t>
            </a:r>
            <a:endParaRPr/>
          </a:p>
          <a:p>
            <a:pPr indent="0" lvl="1" marL="685800" rtl="0" algn="l">
              <a:lnSpc>
                <a:spcPct val="90000"/>
              </a:lnSpc>
              <a:spcBef>
                <a:spcPts val="500"/>
              </a:spcBef>
              <a:spcAft>
                <a:spcPts val="0"/>
              </a:spcAft>
              <a:buClr>
                <a:srgbClr val="FF5B13"/>
              </a:buClr>
              <a:buSzPts val="2400"/>
              <a:buNone/>
            </a:pPr>
            <a:r>
              <a:t/>
            </a:r>
            <a:endParaRPr sz="2400">
              <a:solidFill>
                <a:srgbClr val="0E1744"/>
              </a:solidFill>
            </a:endParaRPr>
          </a:p>
          <a:p>
            <a:pPr indent="-190500" lvl="1" marL="1028700" rtl="0" algn="l">
              <a:lnSpc>
                <a:spcPct val="90000"/>
              </a:lnSpc>
              <a:spcBef>
                <a:spcPts val="500"/>
              </a:spcBef>
              <a:spcAft>
                <a:spcPts val="0"/>
              </a:spcAft>
              <a:buClr>
                <a:srgbClr val="FF5B13"/>
              </a:buClr>
              <a:buSzPts val="2400"/>
              <a:buFont typeface="Arial"/>
              <a:buNone/>
            </a:pPr>
            <a:r>
              <a:t/>
            </a:r>
            <a:endParaRPr sz="2400">
              <a:solidFill>
                <a:srgbClr val="0E1744"/>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1"/>
          <p:cNvSpPr txBox="1"/>
          <p:nvPr>
            <p:ph type="title"/>
          </p:nvPr>
        </p:nvSpPr>
        <p:spPr>
          <a:xfrm>
            <a:off x="740227" y="702888"/>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SCE Website</a:t>
            </a:r>
            <a:endParaRPr/>
          </a:p>
        </p:txBody>
      </p:sp>
      <p:sp>
        <p:nvSpPr>
          <p:cNvPr id="248" name="Google Shape;248;p11"/>
          <p:cNvSpPr txBox="1"/>
          <p:nvPr>
            <p:ph idx="4" type="body"/>
          </p:nvPr>
        </p:nvSpPr>
        <p:spPr>
          <a:xfrm>
            <a:off x="740227" y="2379518"/>
            <a:ext cx="10711548" cy="3344388"/>
          </a:xfrm>
          <a:prstGeom prst="rect">
            <a:avLst/>
          </a:prstGeom>
          <a:noFill/>
          <a:ln>
            <a:noFill/>
          </a:ln>
        </p:spPr>
        <p:txBody>
          <a:bodyPr anchorCtr="0" anchor="t" bIns="45700" lIns="91425" spcFirstLastPara="1" rIns="91425" wrap="square" tIns="45700">
            <a:normAutofit/>
          </a:bodyPr>
          <a:lstStyle/>
          <a:p>
            <a:pPr indent="-342900" lvl="0" marL="342900" rtl="0" algn="l">
              <a:lnSpc>
                <a:spcPct val="90000"/>
              </a:lnSpc>
              <a:spcBef>
                <a:spcPts val="0"/>
              </a:spcBef>
              <a:spcAft>
                <a:spcPts val="0"/>
              </a:spcAft>
              <a:buClr>
                <a:srgbClr val="0E1744"/>
              </a:buClr>
              <a:buSzPts val="2400"/>
              <a:buFont typeface="Arial"/>
              <a:buChar char="•"/>
            </a:pPr>
            <a:r>
              <a:rPr lang="en-US" sz="2400"/>
              <a:t>The SCE website is for field placement information and clinical assignments. Please bookmark it and refer to it frequently when you have questions</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Forms used in clinical experiences</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Handbooks, timelines, guidelines</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Remediation forms</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Information for cooperating teachers, supervisors, and students pertaining to clinical experiences</a:t>
            </a:r>
            <a:endParaRPr/>
          </a:p>
          <a:p>
            <a:pPr indent="-342900" lvl="1" marL="1028700" rtl="0" algn="l">
              <a:lnSpc>
                <a:spcPct val="90000"/>
              </a:lnSpc>
              <a:spcBef>
                <a:spcPts val="500"/>
              </a:spcBef>
              <a:spcAft>
                <a:spcPts val="0"/>
              </a:spcAft>
              <a:buClr>
                <a:srgbClr val="0E1744"/>
              </a:buClr>
              <a:buSzPts val="2400"/>
              <a:buFont typeface="Arial"/>
              <a:buChar char="•"/>
            </a:pPr>
            <a:r>
              <a:rPr lang="en-US" sz="2400">
                <a:solidFill>
                  <a:srgbClr val="0E1744"/>
                </a:solidFill>
              </a:rPr>
              <a:t>Links to presentations and other resources</a:t>
            </a:r>
            <a:endParaRPr/>
          </a:p>
          <a:p>
            <a:pPr indent="-190500" lvl="0" marL="342900" rtl="0" algn="l">
              <a:lnSpc>
                <a:spcPct val="90000"/>
              </a:lnSpc>
              <a:spcBef>
                <a:spcPts val="1000"/>
              </a:spcBef>
              <a:spcAft>
                <a:spcPts val="0"/>
              </a:spcAft>
              <a:buClr>
                <a:srgbClr val="0E1744"/>
              </a:buClr>
              <a:buSzPts val="2400"/>
              <a:buFont typeface="Arial"/>
              <a:buNone/>
            </a:pPr>
            <a:r>
              <a:t/>
            </a:r>
            <a:endParaRPr b="1" sz="2400">
              <a:solidFill>
                <a:srgbClr val="FF0000"/>
              </a:solidFill>
            </a:endParaRPr>
          </a:p>
          <a:p>
            <a:pPr indent="0" lvl="1" marL="685800" rtl="0" algn="l">
              <a:lnSpc>
                <a:spcPct val="90000"/>
              </a:lnSpc>
              <a:spcBef>
                <a:spcPts val="500"/>
              </a:spcBef>
              <a:spcAft>
                <a:spcPts val="0"/>
              </a:spcAft>
              <a:buClr>
                <a:srgbClr val="FF5B13"/>
              </a:buClr>
              <a:buSzPts val="2400"/>
              <a:buNone/>
            </a:pPr>
            <a:r>
              <a:t/>
            </a:r>
            <a:endParaRPr sz="2400">
              <a:solidFill>
                <a:srgbClr val="0E1744"/>
              </a:solidFill>
            </a:endParaRPr>
          </a:p>
          <a:p>
            <a:pPr indent="-190500" lvl="1" marL="1028700" rtl="0" algn="l">
              <a:lnSpc>
                <a:spcPct val="90000"/>
              </a:lnSpc>
              <a:spcBef>
                <a:spcPts val="500"/>
              </a:spcBef>
              <a:spcAft>
                <a:spcPts val="0"/>
              </a:spcAft>
              <a:buClr>
                <a:srgbClr val="FF5B13"/>
              </a:buClr>
              <a:buSzPts val="2400"/>
              <a:buFont typeface="Arial"/>
              <a:buNone/>
            </a:pPr>
            <a:r>
              <a:t/>
            </a:r>
            <a:endParaRPr sz="2400">
              <a:solidFill>
                <a:srgbClr val="0E1744"/>
              </a:solidFill>
            </a:endParaRPr>
          </a:p>
        </p:txBody>
      </p:sp>
      <p:sp>
        <p:nvSpPr>
          <p:cNvPr id="249" name="Google Shape;249;p11"/>
          <p:cNvSpPr txBox="1"/>
          <p:nvPr/>
        </p:nvSpPr>
        <p:spPr>
          <a:xfrm>
            <a:off x="740227" y="1806044"/>
            <a:ext cx="10711548" cy="450273"/>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FF5B13"/>
              </a:buClr>
              <a:buSzPts val="2400"/>
              <a:buFont typeface="Arial"/>
              <a:buNone/>
            </a:pPr>
            <a:r>
              <a:rPr b="1" i="0" lang="en-US" sz="2400" u="sng" cap="none" strike="noStrike">
                <a:solidFill>
                  <a:srgbClr val="FF5B13"/>
                </a:solidFill>
                <a:latin typeface="Arial"/>
                <a:ea typeface="Arial"/>
                <a:cs typeface="Arial"/>
                <a:sym typeface="Arial"/>
                <a:hlinkClick r:id="rId3">
                  <a:extLst>
                    <a:ext uri="{A12FA001-AC4F-418D-AE19-62706E023703}">
                      <ahyp:hlinkClr val="tx"/>
                    </a:ext>
                  </a:extLst>
                </a:hlinkClick>
              </a:rPr>
              <a:t>https://sce.education.Illinois.edu</a:t>
            </a:r>
            <a:r>
              <a:rPr b="1" i="0" lang="en-US" sz="2400" u="none" cap="none" strike="noStrike">
                <a:solidFill>
                  <a:srgbClr val="FF5B13"/>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190500" lvl="0" marL="342900" marR="0" rtl="0" algn="l">
              <a:lnSpc>
                <a:spcPct val="90000"/>
              </a:lnSpc>
              <a:spcBef>
                <a:spcPts val="1000"/>
              </a:spcBef>
              <a:spcAft>
                <a:spcPts val="0"/>
              </a:spcAft>
              <a:buClr>
                <a:srgbClr val="0E1744"/>
              </a:buClr>
              <a:buSzPts val="2400"/>
              <a:buFont typeface="Arial"/>
              <a:buNone/>
            </a:pPr>
            <a:r>
              <a:t/>
            </a:r>
            <a:endParaRPr b="1" i="0" sz="2400" u="none" cap="none" strike="noStrike">
              <a:solidFill>
                <a:srgbClr val="FF0000"/>
              </a:solidFill>
              <a:latin typeface="Arial"/>
              <a:ea typeface="Arial"/>
              <a:cs typeface="Arial"/>
              <a:sym typeface="Arial"/>
            </a:endParaRPr>
          </a:p>
          <a:p>
            <a:pPr indent="0" lvl="1" marL="685800" marR="0" rtl="0" algn="l">
              <a:lnSpc>
                <a:spcPct val="90000"/>
              </a:lnSpc>
              <a:spcBef>
                <a:spcPts val="500"/>
              </a:spcBef>
              <a:spcAft>
                <a:spcPts val="0"/>
              </a:spcAft>
              <a:buClr>
                <a:srgbClr val="FF5B13"/>
              </a:buClr>
              <a:buSzPts val="2400"/>
              <a:buFont typeface="Arial"/>
              <a:buNone/>
            </a:pPr>
            <a:r>
              <a:t/>
            </a:r>
            <a:endParaRPr b="0" i="0" sz="2400" u="none" cap="none" strike="noStrike">
              <a:solidFill>
                <a:srgbClr val="0E1744"/>
              </a:solidFill>
              <a:latin typeface="Arial"/>
              <a:ea typeface="Arial"/>
              <a:cs typeface="Arial"/>
              <a:sym typeface="Arial"/>
            </a:endParaRPr>
          </a:p>
          <a:p>
            <a:pPr indent="-190500" lvl="1" marL="1028700" marR="0" rtl="0" algn="l">
              <a:lnSpc>
                <a:spcPct val="90000"/>
              </a:lnSpc>
              <a:spcBef>
                <a:spcPts val="500"/>
              </a:spcBef>
              <a:spcAft>
                <a:spcPts val="0"/>
              </a:spcAft>
              <a:buClr>
                <a:srgbClr val="FF5B13"/>
              </a:buClr>
              <a:buSzPts val="2400"/>
              <a:buFont typeface="Arial"/>
              <a:buNone/>
            </a:pPr>
            <a:r>
              <a:t/>
            </a:r>
            <a:endParaRPr b="0" i="0" sz="2400" u="none" cap="none" strike="noStrike">
              <a:solidFill>
                <a:srgbClr val="0E1744"/>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2"/>
          <p:cNvSpPr txBox="1"/>
          <p:nvPr>
            <p:ph type="title"/>
          </p:nvPr>
        </p:nvSpPr>
        <p:spPr>
          <a:xfrm>
            <a:off x="740227" y="495070"/>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Placements</a:t>
            </a:r>
            <a:endParaRPr/>
          </a:p>
        </p:txBody>
      </p:sp>
      <p:graphicFrame>
        <p:nvGraphicFramePr>
          <p:cNvPr id="255" name="Google Shape;255;p12"/>
          <p:cNvGraphicFramePr/>
          <p:nvPr/>
        </p:nvGraphicFramePr>
        <p:xfrm>
          <a:off x="806532" y="1405659"/>
          <a:ext cx="3000000" cy="3000000"/>
        </p:xfrm>
        <a:graphic>
          <a:graphicData uri="http://schemas.openxmlformats.org/drawingml/2006/table">
            <a:tbl>
              <a:tblPr bandRow="1" firstRow="1">
                <a:noFill/>
                <a:tableStyleId>{B9F2D187-E024-460F-A15A-CFBB371D40B9}</a:tableStyleId>
              </a:tblPr>
              <a:tblGrid>
                <a:gridCol w="2644725"/>
                <a:gridCol w="2644725"/>
                <a:gridCol w="2644725"/>
                <a:gridCol w="2644725"/>
              </a:tblGrid>
              <a:tr h="370850">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t>Year One – Fall</a:t>
                      </a:r>
                      <a:endParaRPr sz="1400" u="none" cap="none" strike="noStrike"/>
                    </a:p>
                    <a:p>
                      <a:pPr indent="0" lvl="0" marL="0" marR="0" rtl="0" algn="ctr">
                        <a:lnSpc>
                          <a:spcPct val="100000"/>
                        </a:lnSpc>
                        <a:spcBef>
                          <a:spcPts val="0"/>
                        </a:spcBef>
                        <a:spcAft>
                          <a:spcPts val="0"/>
                        </a:spcAft>
                        <a:buClr>
                          <a:srgbClr val="000000"/>
                        </a:buClr>
                        <a:buSzPts val="1800"/>
                        <a:buFont typeface="Arial"/>
                        <a:buNone/>
                      </a:pPr>
                      <a:r>
                        <a:rPr lang="en-US" sz="1800" u="none" cap="none" strike="noStrike"/>
                        <a:t>Early Field</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t>Year One – Spring</a:t>
                      </a:r>
                      <a:endParaRPr sz="1400" u="none" cap="none" strike="noStrike"/>
                    </a:p>
                    <a:p>
                      <a:pPr indent="0" lvl="0" marL="0" marR="0" rtl="0" algn="ctr">
                        <a:lnSpc>
                          <a:spcPct val="100000"/>
                        </a:lnSpc>
                        <a:spcBef>
                          <a:spcPts val="0"/>
                        </a:spcBef>
                        <a:spcAft>
                          <a:spcPts val="0"/>
                        </a:spcAft>
                        <a:buClr>
                          <a:srgbClr val="000000"/>
                        </a:buClr>
                        <a:buSzPts val="1800"/>
                        <a:buFont typeface="Arial"/>
                        <a:buNone/>
                      </a:pPr>
                      <a:r>
                        <a:rPr lang="en-US" sz="1800" u="none" cap="none" strike="noStrike"/>
                        <a:t>Early Field</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t>Year Two – Fall</a:t>
                      </a:r>
                      <a:endParaRPr sz="1400" u="none" cap="none" strike="noStrike"/>
                    </a:p>
                    <a:p>
                      <a:pPr indent="0" lvl="0" marL="0" marR="0" rtl="0" algn="ctr">
                        <a:lnSpc>
                          <a:spcPct val="100000"/>
                        </a:lnSpc>
                        <a:spcBef>
                          <a:spcPts val="0"/>
                        </a:spcBef>
                        <a:spcAft>
                          <a:spcPts val="0"/>
                        </a:spcAft>
                        <a:buClr>
                          <a:srgbClr val="000000"/>
                        </a:buClr>
                        <a:buSzPts val="1800"/>
                        <a:buFont typeface="Arial"/>
                        <a:buNone/>
                      </a:pPr>
                      <a:r>
                        <a:rPr lang="en-US" sz="1800" u="none" cap="none" strike="noStrike"/>
                        <a:t>Early Field</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t>Year Two – Spring</a:t>
                      </a:r>
                      <a:endParaRPr sz="1400" u="none" cap="none" strike="noStrike"/>
                    </a:p>
                    <a:p>
                      <a:pPr indent="0" lvl="0" marL="0" marR="0" rtl="0" algn="ctr">
                        <a:lnSpc>
                          <a:spcPct val="100000"/>
                        </a:lnSpc>
                        <a:spcBef>
                          <a:spcPts val="0"/>
                        </a:spcBef>
                        <a:spcAft>
                          <a:spcPts val="0"/>
                        </a:spcAft>
                        <a:buClr>
                          <a:srgbClr val="000000"/>
                        </a:buClr>
                        <a:buSzPts val="1800"/>
                        <a:buFont typeface="Arial"/>
                        <a:buNone/>
                      </a:pPr>
                      <a:r>
                        <a:rPr lang="en-US" sz="1800" u="none" cap="none" strike="noStrike"/>
                        <a:t>STUDENT TEACHING</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This placement is tied to your CI 410 class</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rPr lang="en-US" sz="1800" u="none" cap="none" strike="noStrike"/>
                        <a:t>2 students per co-op</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15000"/>
                        </a:lnSpc>
                        <a:spcBef>
                          <a:spcPts val="0"/>
                        </a:spcBef>
                        <a:spcAft>
                          <a:spcPts val="0"/>
                        </a:spcAft>
                        <a:buClr>
                          <a:srgbClr val="000000"/>
                        </a:buClr>
                        <a:buSzPts val="1100"/>
                        <a:buFont typeface="Arial"/>
                        <a:buNone/>
                      </a:pPr>
                      <a:r>
                        <a:rPr lang="en-US" sz="1800" u="none" cap="none" strike="noStrike"/>
                        <a:t>Students must earn 45 hours over the course of the semester; 3 hours/week for 15 weeks </a:t>
                      </a:r>
                      <a:endParaRPr sz="1800" u="none" cap="none" strike="noStrike"/>
                    </a:p>
                    <a:p>
                      <a:pPr indent="0" lvl="0" marL="0" marR="0" rtl="0" algn="l">
                        <a:lnSpc>
                          <a:spcPct val="115000"/>
                        </a:lnSpc>
                        <a:spcBef>
                          <a:spcPts val="0"/>
                        </a:spcBef>
                        <a:spcAft>
                          <a:spcPts val="0"/>
                        </a:spcAft>
                        <a:buClr>
                          <a:schemeClr val="dk1"/>
                        </a:buClr>
                        <a:buSzPts val="1100"/>
                        <a:buFont typeface="Arial"/>
                        <a:buNone/>
                      </a:pPr>
                      <a:r>
                        <a:t/>
                      </a:r>
                      <a:endParaRPr sz="1800" u="none" cap="none" strike="noStrike"/>
                    </a:p>
                    <a:p>
                      <a:pPr indent="0" lvl="0" marL="0" marR="0" rtl="0" algn="l">
                        <a:lnSpc>
                          <a:spcPct val="115000"/>
                        </a:lnSpc>
                        <a:spcBef>
                          <a:spcPts val="0"/>
                        </a:spcBef>
                        <a:spcAft>
                          <a:spcPts val="0"/>
                        </a:spcAft>
                        <a:buClr>
                          <a:srgbClr val="000000"/>
                        </a:buClr>
                        <a:buSzPts val="1100"/>
                        <a:buFont typeface="Arial"/>
                        <a:buNone/>
                      </a:pPr>
                      <a:r>
                        <a:rPr lang="en-US" sz="1800" u="none" cap="none" strike="noStrike"/>
                        <a:t>Days/times are determined by student and co-op</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CI 401 (MATH ONLY)</a:t>
                      </a:r>
                      <a:endParaRPr sz="14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15000"/>
                        </a:lnSpc>
                        <a:spcBef>
                          <a:spcPts val="0"/>
                        </a:spcBef>
                        <a:spcAft>
                          <a:spcPts val="0"/>
                        </a:spcAft>
                        <a:buClr>
                          <a:schemeClr val="dk1"/>
                        </a:buClr>
                        <a:buSzPts val="1100"/>
                        <a:buFont typeface="Arial"/>
                        <a:buNone/>
                      </a:pPr>
                      <a:r>
                        <a:rPr lang="en-US" sz="1800" u="none" cap="none" strike="noStrike"/>
                        <a:t>Students must earn 45 hours over the course of the semester; 3 hours/week for 15 weeks </a:t>
                      </a:r>
                      <a:endParaRPr sz="1800" u="none" cap="none" strike="noStrike"/>
                    </a:p>
                    <a:p>
                      <a:pPr indent="0" lvl="0" marL="0" marR="0" rtl="0" algn="l">
                        <a:lnSpc>
                          <a:spcPct val="115000"/>
                        </a:lnSpc>
                        <a:spcBef>
                          <a:spcPts val="0"/>
                        </a:spcBef>
                        <a:spcAft>
                          <a:spcPts val="0"/>
                        </a:spcAft>
                        <a:buClr>
                          <a:schemeClr val="dk1"/>
                        </a:buClr>
                        <a:buSzPts val="1100"/>
                        <a:buFont typeface="Arial"/>
                        <a:buNone/>
                      </a:pPr>
                      <a:r>
                        <a:t/>
                      </a:r>
                      <a:endParaRPr sz="1800" u="none" cap="none" strike="noStrike"/>
                    </a:p>
                    <a:p>
                      <a:pPr indent="0" lvl="0" marL="0" marR="0" rtl="0" algn="l">
                        <a:lnSpc>
                          <a:spcPct val="115000"/>
                        </a:lnSpc>
                        <a:spcBef>
                          <a:spcPts val="0"/>
                        </a:spcBef>
                        <a:spcAft>
                          <a:spcPts val="0"/>
                        </a:spcAft>
                        <a:buClr>
                          <a:schemeClr val="dk1"/>
                        </a:buClr>
                        <a:buSzPts val="1100"/>
                        <a:buFont typeface="Arial"/>
                        <a:buNone/>
                      </a:pPr>
                      <a:r>
                        <a:rPr lang="en-US" sz="1800" u="none" cap="none" strike="noStrike"/>
                        <a:t>Days/times are determined by student and co-op</a:t>
                      </a:r>
                      <a:endParaRPr sz="14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EDPR 250 MG</a:t>
                      </a:r>
                      <a:endParaRPr sz="14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rPr lang="en-US" sz="1800" u="none" cap="none" strike="noStrike"/>
                        <a:t>Students attend T, W, Th from 8:00 a.m. (or the start of the school day) until 12:00 p.m. </a:t>
                      </a:r>
                      <a:endParaRPr sz="14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rPr lang="en-US" sz="1800" u="none" cap="none" strike="noStrike"/>
                        <a:t>Weekly seminar with supervisor on Monday mornings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EDPR 442 MG</a:t>
                      </a:r>
                      <a:endParaRPr sz="14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rPr lang="en-US" sz="1800" u="none" cap="none" strike="noStrike"/>
                        <a:t>Full day, M-F beginning first day that schools return from Winter Break; University students follow the schedule of their placement school</a:t>
                      </a:r>
                      <a:endParaRPr sz="14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rPr lang="en-US" sz="1800" u="none" cap="none" strike="noStrike"/>
                        <a:t>Seminar arranged by supervisor</a:t>
                      </a:r>
                      <a:endParaRPr sz="14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rPr lang="en-US" sz="1800" u="none" cap="none" strike="noStrike"/>
                        <a:t>Northern placements </a:t>
                      </a:r>
                      <a:endParaRPr sz="1400" u="none" cap="none" strike="noStrike"/>
                    </a:p>
                  </a:txBody>
                  <a:tcPr marT="45725" marB="45725" marR="91450" marL="91450"/>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3"/>
          <p:cNvSpPr txBox="1"/>
          <p:nvPr>
            <p:ph type="title"/>
          </p:nvPr>
        </p:nvSpPr>
        <p:spPr>
          <a:xfrm>
            <a:off x="740227" y="702888"/>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Student Teaching</a:t>
            </a:r>
            <a:endParaRPr/>
          </a:p>
        </p:txBody>
      </p:sp>
      <p:sp>
        <p:nvSpPr>
          <p:cNvPr id="261" name="Google Shape;261;p13"/>
          <p:cNvSpPr txBox="1"/>
          <p:nvPr>
            <p:ph idx="4" type="body"/>
          </p:nvPr>
        </p:nvSpPr>
        <p:spPr>
          <a:xfrm>
            <a:off x="740227" y="1787236"/>
            <a:ext cx="10711548" cy="4000499"/>
          </a:xfrm>
          <a:prstGeom prst="rect">
            <a:avLst/>
          </a:prstGeom>
          <a:noFill/>
          <a:ln>
            <a:noFill/>
          </a:ln>
        </p:spPr>
        <p:txBody>
          <a:bodyPr anchorCtr="0" anchor="t" bIns="45700" lIns="91425" spcFirstLastPara="1" rIns="91425" wrap="square" tIns="45700">
            <a:normAutofit fontScale="77500" lnSpcReduction="20000"/>
          </a:bodyPr>
          <a:lstStyle/>
          <a:p>
            <a:pPr indent="-320040" lvl="0" marL="342900" rtl="0" algn="l">
              <a:lnSpc>
                <a:spcPct val="100000"/>
              </a:lnSpc>
              <a:spcBef>
                <a:spcPts val="0"/>
              </a:spcBef>
              <a:spcAft>
                <a:spcPts val="0"/>
              </a:spcAft>
              <a:buClr>
                <a:srgbClr val="0E1744"/>
              </a:buClr>
              <a:buSzPct val="100000"/>
              <a:buFont typeface="Arial"/>
              <a:buChar char="•"/>
            </a:pPr>
            <a:r>
              <a:rPr lang="en-US" sz="2400"/>
              <a:t>Option to teach locally or in northern suburbs/Chicago Public Schools</a:t>
            </a:r>
            <a:endParaRPr/>
          </a:p>
          <a:p>
            <a:pPr indent="-320040" lvl="0" marL="342900" rtl="0" algn="l">
              <a:lnSpc>
                <a:spcPct val="100000"/>
              </a:lnSpc>
              <a:spcBef>
                <a:spcPts val="1000"/>
              </a:spcBef>
              <a:spcAft>
                <a:spcPts val="0"/>
              </a:spcAft>
              <a:buClr>
                <a:srgbClr val="0E1744"/>
              </a:buClr>
              <a:buSzPct val="100000"/>
              <a:buFont typeface="Arial"/>
              <a:buChar char="•"/>
            </a:pPr>
            <a:r>
              <a:rPr lang="en-US" sz="2400">
                <a:solidFill>
                  <a:srgbClr val="0E1744"/>
                </a:solidFill>
              </a:rPr>
              <a:t>Option to participate in Teach Abroad program</a:t>
            </a:r>
            <a:endParaRPr/>
          </a:p>
          <a:p>
            <a:pPr indent="-320040" lvl="0" marL="342900" rtl="0" algn="l">
              <a:lnSpc>
                <a:spcPct val="100000"/>
              </a:lnSpc>
              <a:spcBef>
                <a:spcPts val="1000"/>
              </a:spcBef>
              <a:spcAft>
                <a:spcPts val="0"/>
              </a:spcAft>
              <a:buClr>
                <a:srgbClr val="0E1744"/>
              </a:buClr>
              <a:buSzPct val="100000"/>
              <a:buFont typeface="Arial"/>
              <a:buChar char="•"/>
            </a:pPr>
            <a:r>
              <a:rPr b="1" lang="en-US" sz="2400"/>
              <a:t>You follow the calendar of your assigned district</a:t>
            </a:r>
            <a:endParaRPr/>
          </a:p>
          <a:p>
            <a:pPr indent="-320040" lvl="1" marL="1028700" rtl="0" algn="l">
              <a:lnSpc>
                <a:spcPct val="100000"/>
              </a:lnSpc>
              <a:spcBef>
                <a:spcPts val="500"/>
              </a:spcBef>
              <a:spcAft>
                <a:spcPts val="0"/>
              </a:spcAft>
              <a:buClr>
                <a:srgbClr val="0E1744"/>
              </a:buClr>
              <a:buSzPct val="100000"/>
              <a:buFont typeface="Arial"/>
              <a:buChar char="•"/>
            </a:pPr>
            <a:r>
              <a:rPr lang="en-US" sz="2400">
                <a:solidFill>
                  <a:srgbClr val="0E1744"/>
                </a:solidFill>
              </a:rPr>
              <a:t>Your spring break may be different from UIUC’s</a:t>
            </a:r>
            <a:endParaRPr/>
          </a:p>
          <a:p>
            <a:pPr indent="-320040" lvl="1" marL="1028700" rtl="0" algn="l">
              <a:lnSpc>
                <a:spcPct val="100000"/>
              </a:lnSpc>
              <a:spcBef>
                <a:spcPts val="500"/>
              </a:spcBef>
              <a:spcAft>
                <a:spcPts val="0"/>
              </a:spcAft>
              <a:buClr>
                <a:srgbClr val="0E1744"/>
              </a:buClr>
              <a:buSzPct val="100000"/>
              <a:buFont typeface="Arial"/>
              <a:buChar char="•"/>
            </a:pPr>
            <a:r>
              <a:rPr lang="en-US" sz="2400">
                <a:solidFill>
                  <a:srgbClr val="0E1744"/>
                </a:solidFill>
              </a:rPr>
              <a:t>You will begin your placement before UIUC classes begin</a:t>
            </a:r>
            <a:endParaRPr/>
          </a:p>
          <a:p>
            <a:pPr indent="-320040" lvl="1" marL="1028700" rtl="0" algn="l">
              <a:lnSpc>
                <a:spcPct val="100000"/>
              </a:lnSpc>
              <a:spcBef>
                <a:spcPts val="500"/>
              </a:spcBef>
              <a:spcAft>
                <a:spcPts val="0"/>
              </a:spcAft>
              <a:buClr>
                <a:srgbClr val="0E1744"/>
              </a:buClr>
              <a:buSzPct val="100000"/>
              <a:buFont typeface="Arial"/>
              <a:buChar char="•"/>
            </a:pPr>
            <a:r>
              <a:rPr lang="en-US" sz="2400">
                <a:solidFill>
                  <a:srgbClr val="0E1744"/>
                </a:solidFill>
              </a:rPr>
              <a:t>You will have a few days off sprinkled in your experience (school holidays!)</a:t>
            </a:r>
            <a:endParaRPr/>
          </a:p>
          <a:p>
            <a:pPr indent="-320040" lvl="0" marL="342900" rtl="0" algn="l">
              <a:lnSpc>
                <a:spcPct val="100000"/>
              </a:lnSpc>
              <a:spcBef>
                <a:spcPts val="1000"/>
              </a:spcBef>
              <a:spcAft>
                <a:spcPts val="0"/>
              </a:spcAft>
              <a:buClr>
                <a:srgbClr val="0E1744"/>
              </a:buClr>
              <a:buSzPct val="100000"/>
              <a:buFont typeface="Arial"/>
              <a:buChar char="•"/>
            </a:pPr>
            <a:r>
              <a:rPr lang="en-US" sz="2400"/>
              <a:t>Most candidates have only two course requirements during student teaching</a:t>
            </a:r>
            <a:endParaRPr/>
          </a:p>
          <a:p>
            <a:pPr indent="-318135" lvl="1" marL="1028700" rtl="0" algn="l">
              <a:lnSpc>
                <a:spcPct val="100000"/>
              </a:lnSpc>
              <a:spcBef>
                <a:spcPts val="500"/>
              </a:spcBef>
              <a:spcAft>
                <a:spcPts val="0"/>
              </a:spcAft>
              <a:buClr>
                <a:srgbClr val="0E1744"/>
              </a:buClr>
              <a:buSzPct val="100000"/>
              <a:buFont typeface="Arial"/>
              <a:buChar char="•"/>
            </a:pPr>
            <a:r>
              <a:rPr lang="en-US" sz="2600">
                <a:solidFill>
                  <a:srgbClr val="0E1744"/>
                </a:solidFill>
              </a:rPr>
              <a:t>Seminar for EDPR 442 (arranged by supervisor)</a:t>
            </a:r>
            <a:endParaRPr/>
          </a:p>
          <a:p>
            <a:pPr indent="-318135" lvl="1" marL="1028700" rtl="0" algn="l">
              <a:lnSpc>
                <a:spcPct val="100000"/>
              </a:lnSpc>
              <a:spcBef>
                <a:spcPts val="500"/>
              </a:spcBef>
              <a:spcAft>
                <a:spcPts val="0"/>
              </a:spcAft>
              <a:buClr>
                <a:srgbClr val="0E1744"/>
              </a:buClr>
              <a:buSzPct val="100000"/>
              <a:buFont typeface="Arial"/>
              <a:buChar char="•"/>
            </a:pPr>
            <a:r>
              <a:rPr lang="en-US" sz="2600">
                <a:solidFill>
                  <a:srgbClr val="0E1744"/>
                </a:solidFill>
              </a:rPr>
              <a:t>CI 407 (online in evening)</a:t>
            </a:r>
            <a:endParaRPr/>
          </a:p>
          <a:p>
            <a:pPr indent="-318135" lvl="1" marL="1028700" rtl="0" algn="l">
              <a:lnSpc>
                <a:spcPct val="100000"/>
              </a:lnSpc>
              <a:spcBef>
                <a:spcPts val="500"/>
              </a:spcBef>
              <a:spcAft>
                <a:spcPts val="0"/>
              </a:spcAft>
              <a:buClr>
                <a:srgbClr val="FF5B13"/>
              </a:buClr>
              <a:buSzPct val="100000"/>
              <a:buFont typeface="Arial"/>
              <a:buChar char="•"/>
            </a:pPr>
            <a:r>
              <a:rPr b="1" lang="en-US" sz="2600"/>
              <a:t>Any additional classes must be approved by your advisor and SCE staff prior to Spring 2028 registration</a:t>
            </a:r>
            <a:endParaRPr/>
          </a:p>
          <a:p>
            <a:pPr indent="0" lvl="1" marL="685800" rtl="0" algn="l">
              <a:lnSpc>
                <a:spcPct val="90000"/>
              </a:lnSpc>
              <a:spcBef>
                <a:spcPts val="500"/>
              </a:spcBef>
              <a:spcAft>
                <a:spcPts val="0"/>
              </a:spcAft>
              <a:buClr>
                <a:srgbClr val="FF5B13"/>
              </a:buClr>
              <a:buSzPct val="100000"/>
              <a:buNone/>
            </a:pPr>
            <a:r>
              <a:t/>
            </a:r>
            <a:endParaRPr sz="2400">
              <a:solidFill>
                <a:srgbClr val="0E1744"/>
              </a:solidFill>
            </a:endParaRPr>
          </a:p>
          <a:p>
            <a:pPr indent="-201930" lvl="1" marL="1028700" rtl="0" algn="l">
              <a:lnSpc>
                <a:spcPct val="90000"/>
              </a:lnSpc>
              <a:spcBef>
                <a:spcPts val="500"/>
              </a:spcBef>
              <a:spcAft>
                <a:spcPts val="0"/>
              </a:spcAft>
              <a:buClr>
                <a:srgbClr val="FF5B13"/>
              </a:buClr>
              <a:buSzPct val="100000"/>
              <a:buFont typeface="Arial"/>
              <a:buNone/>
            </a:pPr>
            <a:r>
              <a:t/>
            </a:r>
            <a:endParaRPr sz="2400">
              <a:solidFill>
                <a:srgbClr val="0E1744"/>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4"/>
          <p:cNvSpPr txBox="1"/>
          <p:nvPr>
            <p:ph type="title"/>
          </p:nvPr>
        </p:nvSpPr>
        <p:spPr>
          <a:xfrm>
            <a:off x="740227" y="702888"/>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Placement application</a:t>
            </a:r>
            <a:endParaRPr/>
          </a:p>
        </p:txBody>
      </p:sp>
      <p:sp>
        <p:nvSpPr>
          <p:cNvPr id="267" name="Google Shape;267;p14"/>
          <p:cNvSpPr txBox="1"/>
          <p:nvPr>
            <p:ph idx="4" type="body"/>
          </p:nvPr>
        </p:nvSpPr>
        <p:spPr>
          <a:xfrm>
            <a:off x="740227" y="2660073"/>
            <a:ext cx="10711548" cy="2222166"/>
          </a:xfrm>
          <a:prstGeom prst="rect">
            <a:avLst/>
          </a:prstGeom>
          <a:noFill/>
          <a:ln>
            <a:noFill/>
          </a:ln>
        </p:spPr>
        <p:txBody>
          <a:bodyPr anchorCtr="0" anchor="t" bIns="45700" lIns="91425" spcFirstLastPara="1" rIns="91425" wrap="square" tIns="45700">
            <a:normAutofit/>
          </a:bodyPr>
          <a:lstStyle/>
          <a:p>
            <a:pPr indent="-342900" lvl="0" marL="342900" rtl="0" algn="l">
              <a:lnSpc>
                <a:spcPct val="90000"/>
              </a:lnSpc>
              <a:spcBef>
                <a:spcPts val="0"/>
              </a:spcBef>
              <a:spcAft>
                <a:spcPts val="0"/>
              </a:spcAft>
              <a:buClr>
                <a:srgbClr val="0E1744"/>
              </a:buClr>
              <a:buSzPts val="2400"/>
              <a:buFont typeface="Arial"/>
              <a:buChar char="•"/>
            </a:pPr>
            <a:r>
              <a:rPr lang="en-US" sz="2400"/>
              <a:t>Due </a:t>
            </a:r>
            <a:r>
              <a:rPr b="1" lang="en-US" sz="2400"/>
              <a:t>March 27 at 5:00 pm</a:t>
            </a:r>
            <a:endParaRPr b="1" sz="2400"/>
          </a:p>
          <a:p>
            <a:pPr indent="-342900" lvl="0" marL="342900" rtl="0" algn="l">
              <a:lnSpc>
                <a:spcPct val="90000"/>
              </a:lnSpc>
              <a:spcBef>
                <a:spcPts val="1000"/>
              </a:spcBef>
              <a:spcAft>
                <a:spcPts val="0"/>
              </a:spcAft>
              <a:buClr>
                <a:srgbClr val="0E1744"/>
              </a:buClr>
              <a:buSzPts val="2400"/>
              <a:buFont typeface="Arial"/>
              <a:buChar char="•"/>
            </a:pPr>
            <a:r>
              <a:rPr lang="en-US" sz="2400">
                <a:solidFill>
                  <a:srgbClr val="0E1744"/>
                </a:solidFill>
              </a:rPr>
              <a:t>Look at </a:t>
            </a:r>
            <a:r>
              <a:rPr lang="en-US" sz="2400"/>
              <a:t>location</a:t>
            </a:r>
            <a:r>
              <a:rPr lang="en-US" sz="2400">
                <a:solidFill>
                  <a:srgbClr val="0E1744"/>
                </a:solidFill>
              </a:rPr>
              <a:t> carefully and think about what you want for student teaching</a:t>
            </a:r>
            <a:endParaRPr/>
          </a:p>
          <a:p>
            <a:pPr indent="-342900" lvl="0" marL="342900" rtl="0" algn="l">
              <a:lnSpc>
                <a:spcPct val="90000"/>
              </a:lnSpc>
              <a:spcBef>
                <a:spcPts val="1000"/>
              </a:spcBef>
              <a:spcAft>
                <a:spcPts val="0"/>
              </a:spcAft>
              <a:buClr>
                <a:srgbClr val="0E1744"/>
              </a:buClr>
              <a:buSzPts val="2400"/>
              <a:buFont typeface="Arial"/>
              <a:buChar char="•"/>
            </a:pPr>
            <a:r>
              <a:rPr lang="en-US" sz="2400"/>
              <a:t>Use the comment box!</a:t>
            </a:r>
            <a:endParaRPr/>
          </a:p>
          <a:p>
            <a:pPr indent="-342900" lvl="0" marL="342900" rtl="0" algn="l">
              <a:lnSpc>
                <a:spcPct val="90000"/>
              </a:lnSpc>
              <a:spcBef>
                <a:spcPts val="1000"/>
              </a:spcBef>
              <a:spcAft>
                <a:spcPts val="0"/>
              </a:spcAft>
              <a:buClr>
                <a:srgbClr val="0E1744"/>
              </a:buClr>
              <a:buSzPts val="2400"/>
              <a:buFont typeface="Arial"/>
              <a:buChar char="•"/>
            </a:pPr>
            <a:r>
              <a:rPr lang="en-US" sz="2400">
                <a:solidFill>
                  <a:srgbClr val="0E1744"/>
                </a:solidFill>
              </a:rPr>
              <a:t>Application FAQs are posted on SCE website </a:t>
            </a:r>
            <a:r>
              <a:rPr lang="en-US" sz="2400"/>
              <a:t>for your reference</a:t>
            </a:r>
            <a:endParaRPr sz="2400">
              <a:solidFill>
                <a:srgbClr val="0E1744"/>
              </a:solidFill>
            </a:endParaRPr>
          </a:p>
        </p:txBody>
      </p:sp>
      <p:sp>
        <p:nvSpPr>
          <p:cNvPr id="268" name="Google Shape;268;p14"/>
          <p:cNvSpPr txBox="1"/>
          <p:nvPr/>
        </p:nvSpPr>
        <p:spPr>
          <a:xfrm>
            <a:off x="740227" y="1806044"/>
            <a:ext cx="10711548" cy="450273"/>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FF5B13"/>
              </a:buClr>
              <a:buSzPts val="2400"/>
              <a:buFont typeface="Arial"/>
              <a:buNone/>
            </a:pPr>
            <a:r>
              <a:rPr b="1" i="0" lang="en-US" sz="2400" u="sng" cap="none" strike="noStrike">
                <a:solidFill>
                  <a:srgbClr val="FF5B13"/>
                </a:solidFill>
                <a:latin typeface="Arial"/>
                <a:ea typeface="Arial"/>
                <a:cs typeface="Arial"/>
                <a:sym typeface="Arial"/>
                <a:hlinkClick r:id="rId3">
                  <a:extLst>
                    <a:ext uri="{A12FA001-AC4F-418D-AE19-62706E023703}">
                      <ahyp:hlinkClr val="tx"/>
                    </a:ext>
                  </a:extLst>
                </a:hlinkClick>
              </a:rPr>
              <a:t>Application link</a:t>
            </a:r>
            <a:endParaRPr b="0" i="0" sz="2400" u="none" cap="none" strike="noStrike">
              <a:solidFill>
                <a:srgbClr val="0E1744"/>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5"/>
          <p:cNvSpPr txBox="1"/>
          <p:nvPr>
            <p:ph type="title"/>
          </p:nvPr>
        </p:nvSpPr>
        <p:spPr>
          <a:xfrm>
            <a:off x="740226" y="578197"/>
            <a:ext cx="10613573"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4400"/>
              <a:buFont typeface="Arial"/>
              <a:buNone/>
            </a:pPr>
            <a:r>
              <a:rPr lang="en-US" sz="4400"/>
              <a:t>Local Map :55-mile radius from campus</a:t>
            </a:r>
            <a:endParaRPr/>
          </a:p>
        </p:txBody>
      </p:sp>
      <p:pic>
        <p:nvPicPr>
          <p:cNvPr id="274" name="Google Shape;274;p15"/>
          <p:cNvPicPr preferRelativeResize="0"/>
          <p:nvPr/>
        </p:nvPicPr>
        <p:blipFill rotWithShape="1">
          <a:blip r:embed="rId3">
            <a:alphaModFix/>
          </a:blip>
          <a:srcRect b="0" l="0" r="0" t="0"/>
          <a:stretch/>
        </p:blipFill>
        <p:spPr>
          <a:xfrm>
            <a:off x="3136158" y="1382315"/>
            <a:ext cx="8574157" cy="465925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16"/>
          <p:cNvSpPr txBox="1"/>
          <p:nvPr>
            <p:ph type="title"/>
          </p:nvPr>
        </p:nvSpPr>
        <p:spPr>
          <a:xfrm>
            <a:off x="740226" y="578197"/>
            <a:ext cx="10613573"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4400"/>
              <a:buFont typeface="Arial"/>
              <a:buNone/>
            </a:pPr>
            <a:r>
              <a:rPr lang="en-US" sz="4400"/>
              <a:t>Northern Placement Map </a:t>
            </a:r>
            <a:r>
              <a:rPr lang="en-US"/>
              <a:t>(Student Teaching Only)</a:t>
            </a:r>
            <a:endParaRPr sz="4400"/>
          </a:p>
        </p:txBody>
      </p:sp>
      <p:pic>
        <p:nvPicPr>
          <p:cNvPr descr="Map&#10;&#10;Description automatically generated" id="280" name="Google Shape;280;p16"/>
          <p:cNvPicPr preferRelativeResize="0"/>
          <p:nvPr/>
        </p:nvPicPr>
        <p:blipFill rotWithShape="1">
          <a:blip r:embed="rId3">
            <a:alphaModFix/>
          </a:blip>
          <a:srcRect b="0" l="0" r="0" t="0"/>
          <a:stretch/>
        </p:blipFill>
        <p:spPr>
          <a:xfrm>
            <a:off x="2846739" y="1269769"/>
            <a:ext cx="6498522" cy="458966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7"/>
          <p:cNvSpPr txBox="1"/>
          <p:nvPr>
            <p:ph type="title"/>
          </p:nvPr>
        </p:nvSpPr>
        <p:spPr>
          <a:xfrm>
            <a:off x="740227" y="702888"/>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If you have concerns</a:t>
            </a:r>
            <a:endParaRPr/>
          </a:p>
        </p:txBody>
      </p:sp>
      <p:sp>
        <p:nvSpPr>
          <p:cNvPr id="286" name="Google Shape;286;p17"/>
          <p:cNvSpPr txBox="1"/>
          <p:nvPr>
            <p:ph idx="4" type="body"/>
          </p:nvPr>
        </p:nvSpPr>
        <p:spPr>
          <a:xfrm>
            <a:off x="740227" y="1995055"/>
            <a:ext cx="10711548" cy="3344388"/>
          </a:xfrm>
          <a:prstGeom prst="rect">
            <a:avLst/>
          </a:prstGeom>
          <a:noFill/>
          <a:ln>
            <a:noFill/>
          </a:ln>
        </p:spPr>
        <p:txBody>
          <a:bodyPr anchorCtr="0" anchor="t" bIns="45700" lIns="91425" spcFirstLastPara="1" rIns="91425" wrap="square" tIns="45700">
            <a:normAutofit lnSpcReduction="10000"/>
          </a:bodyPr>
          <a:lstStyle/>
          <a:p>
            <a:pPr indent="-342900" lvl="0" marL="342900" rtl="0" algn="l">
              <a:lnSpc>
                <a:spcPct val="90000"/>
              </a:lnSpc>
              <a:spcBef>
                <a:spcPts val="0"/>
              </a:spcBef>
              <a:spcAft>
                <a:spcPts val="0"/>
              </a:spcAft>
              <a:buClr>
                <a:srgbClr val="0E1744"/>
              </a:buClr>
              <a:buSzPts val="2400"/>
              <a:buFont typeface="Arial"/>
              <a:buChar char="•"/>
            </a:pPr>
            <a:r>
              <a:rPr lang="en-US" sz="2400"/>
              <a:t>COMMUNICATE! We are all here to support you in your journey!</a:t>
            </a:r>
            <a:endParaRPr/>
          </a:p>
          <a:p>
            <a:pPr indent="-342900" lvl="0" marL="342900" rtl="0" algn="l">
              <a:lnSpc>
                <a:spcPct val="90000"/>
              </a:lnSpc>
              <a:spcBef>
                <a:spcPts val="1000"/>
              </a:spcBef>
              <a:spcAft>
                <a:spcPts val="0"/>
              </a:spcAft>
              <a:buClr>
                <a:srgbClr val="0E1744"/>
              </a:buClr>
              <a:buSzPts val="2400"/>
              <a:buFont typeface="Arial"/>
              <a:buChar char="•"/>
            </a:pPr>
            <a:r>
              <a:rPr lang="en-US" sz="2400">
                <a:solidFill>
                  <a:srgbClr val="0E1744"/>
                </a:solidFill>
              </a:rPr>
              <a:t>Start with instructors/cooperating teachers/supervisors</a:t>
            </a:r>
            <a:endParaRPr sz="2400"/>
          </a:p>
          <a:p>
            <a:pPr indent="-342900" lvl="0" marL="342900" rtl="0" algn="l">
              <a:lnSpc>
                <a:spcPct val="90000"/>
              </a:lnSpc>
              <a:spcBef>
                <a:spcPts val="1000"/>
              </a:spcBef>
              <a:spcAft>
                <a:spcPts val="0"/>
              </a:spcAft>
              <a:buClr>
                <a:srgbClr val="0E1744"/>
              </a:buClr>
              <a:buSzPts val="2400"/>
              <a:buFont typeface="Arial"/>
              <a:buChar char="•"/>
            </a:pPr>
            <a:r>
              <a:rPr lang="en-US" sz="2400">
                <a:solidFill>
                  <a:srgbClr val="0E1744"/>
                </a:solidFill>
              </a:rPr>
              <a:t>If you need further assistance, talk to your support team in </a:t>
            </a:r>
            <a:r>
              <a:rPr lang="en-US" sz="2400"/>
              <a:t>Cara</a:t>
            </a:r>
            <a:r>
              <a:rPr lang="en-US" sz="2400">
                <a:solidFill>
                  <a:srgbClr val="0E1744"/>
                </a:solidFill>
              </a:rPr>
              <a:t>, your Academic Advisor, the program Coordinator, Scott Filkins, or Assistant Dean, Kelli Halfman. Your team can only help when they’re made aware of a situation!</a:t>
            </a:r>
            <a:endParaRPr/>
          </a:p>
          <a:p>
            <a:pPr indent="-342900" lvl="0" marL="342900" rtl="0" algn="l">
              <a:lnSpc>
                <a:spcPct val="90000"/>
              </a:lnSpc>
              <a:spcBef>
                <a:spcPts val="1000"/>
              </a:spcBef>
              <a:spcAft>
                <a:spcPts val="0"/>
              </a:spcAft>
              <a:buClr>
                <a:srgbClr val="0E1744"/>
              </a:buClr>
              <a:buSzPts val="2400"/>
              <a:buFont typeface="Arial"/>
              <a:buChar char="•"/>
            </a:pPr>
            <a:r>
              <a:rPr lang="en-US" sz="2400"/>
              <a:t>Please note that Dr. Mouza, Dean of the College of Education oversees the general functioning of the college and is not directly involved in individual student issues. Please refrain from contacting her with concerns. </a:t>
            </a:r>
            <a:endParaRPr sz="2400">
              <a:solidFill>
                <a:srgbClr val="0E1744"/>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18"/>
          <p:cNvSpPr txBox="1"/>
          <p:nvPr>
            <p:ph type="title"/>
          </p:nvPr>
        </p:nvSpPr>
        <p:spPr>
          <a:xfrm>
            <a:off x="740227" y="702888"/>
            <a:ext cx="10711548"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Helpful Hints</a:t>
            </a:r>
            <a:endParaRPr/>
          </a:p>
        </p:txBody>
      </p:sp>
      <p:sp>
        <p:nvSpPr>
          <p:cNvPr id="292" name="Google Shape;292;p18"/>
          <p:cNvSpPr txBox="1"/>
          <p:nvPr>
            <p:ph idx="4" type="body"/>
          </p:nvPr>
        </p:nvSpPr>
        <p:spPr>
          <a:xfrm>
            <a:off x="740225" y="1633000"/>
            <a:ext cx="11035200" cy="4195800"/>
          </a:xfrm>
          <a:prstGeom prst="rect">
            <a:avLst/>
          </a:prstGeom>
          <a:noFill/>
          <a:ln>
            <a:noFill/>
          </a:ln>
        </p:spPr>
        <p:txBody>
          <a:bodyPr anchorCtr="0" anchor="t" bIns="45700" lIns="91425" spcFirstLastPara="1" rIns="91425" wrap="square" tIns="45700">
            <a:normAutofit lnSpcReduction="10000"/>
          </a:bodyPr>
          <a:lstStyle/>
          <a:p>
            <a:pPr indent="-342900" lvl="0" marL="342900" rtl="0" algn="l">
              <a:lnSpc>
                <a:spcPct val="90000"/>
              </a:lnSpc>
              <a:spcBef>
                <a:spcPts val="0"/>
              </a:spcBef>
              <a:spcAft>
                <a:spcPts val="0"/>
              </a:spcAft>
              <a:buClr>
                <a:srgbClr val="0E1744"/>
              </a:buClr>
              <a:buSzPts val="2400"/>
              <a:buFont typeface="Arial"/>
              <a:buChar char="•"/>
            </a:pPr>
            <a:r>
              <a:rPr lang="en-US" sz="2400"/>
              <a:t>Plan to make an excellent first impression in your placements. Professional behaviors, such as maturity, good hygiene, clothing appropriate to the setting, and positive communication are critical.</a:t>
            </a:r>
            <a:endParaRPr/>
          </a:p>
          <a:p>
            <a:pPr indent="-342900" lvl="0" marL="342900" rtl="0" algn="l">
              <a:lnSpc>
                <a:spcPct val="90000"/>
              </a:lnSpc>
              <a:spcBef>
                <a:spcPts val="1000"/>
              </a:spcBef>
              <a:spcAft>
                <a:spcPts val="0"/>
              </a:spcAft>
              <a:buClr>
                <a:srgbClr val="0E1744"/>
              </a:buClr>
              <a:buSzPts val="2400"/>
              <a:buFont typeface="Arial"/>
              <a:buChar char="•"/>
            </a:pPr>
            <a:r>
              <a:rPr lang="en-US" sz="2400">
                <a:solidFill>
                  <a:srgbClr val="0E1744"/>
                </a:solidFill>
              </a:rPr>
              <a:t>Lock down your social media!!</a:t>
            </a:r>
            <a:endParaRPr/>
          </a:p>
          <a:p>
            <a:pPr indent="-342900" lvl="0" marL="342900" rtl="0" algn="l">
              <a:lnSpc>
                <a:spcPct val="90000"/>
              </a:lnSpc>
              <a:spcBef>
                <a:spcPts val="1000"/>
              </a:spcBef>
              <a:spcAft>
                <a:spcPts val="0"/>
              </a:spcAft>
              <a:buClr>
                <a:srgbClr val="0E1744"/>
              </a:buClr>
              <a:buSzPts val="2400"/>
              <a:buFont typeface="Arial"/>
              <a:buChar char="•"/>
            </a:pPr>
            <a:r>
              <a:rPr lang="en-US" sz="2400"/>
              <a:t>If you work during the semester – you need to plan your hours around your courses and your placement requirements. Holding a job during your last semester if very difficult. </a:t>
            </a:r>
            <a:endParaRPr/>
          </a:p>
          <a:p>
            <a:pPr indent="-342900" lvl="0" marL="342900" rtl="0" algn="l">
              <a:lnSpc>
                <a:spcPct val="90000"/>
              </a:lnSpc>
              <a:spcBef>
                <a:spcPts val="1000"/>
              </a:spcBef>
              <a:spcAft>
                <a:spcPts val="0"/>
              </a:spcAft>
              <a:buClr>
                <a:srgbClr val="0E1744"/>
              </a:buClr>
              <a:buSzPts val="2400"/>
              <a:buFont typeface="Arial"/>
              <a:buChar char="•"/>
            </a:pPr>
            <a:r>
              <a:rPr lang="en-US" sz="2400">
                <a:solidFill>
                  <a:srgbClr val="0E1744"/>
                </a:solidFill>
              </a:rPr>
              <a:t>Carpooling </a:t>
            </a:r>
            <a:r>
              <a:rPr lang="en-US" sz="2400"/>
              <a:t>is often necessary!</a:t>
            </a:r>
            <a:endParaRPr/>
          </a:p>
          <a:p>
            <a:pPr indent="-342900" lvl="0" marL="342900" rtl="0" algn="l">
              <a:lnSpc>
                <a:spcPct val="90000"/>
              </a:lnSpc>
              <a:spcBef>
                <a:spcPts val="1000"/>
              </a:spcBef>
              <a:spcAft>
                <a:spcPts val="0"/>
              </a:spcAft>
              <a:buClr>
                <a:srgbClr val="0E1744"/>
              </a:buClr>
              <a:buSzPts val="2400"/>
              <a:buFont typeface="Arial"/>
              <a:buChar char="•"/>
            </a:pPr>
            <a:r>
              <a:rPr lang="en-US" sz="2400">
                <a:solidFill>
                  <a:srgbClr val="0E1744"/>
                </a:solidFill>
              </a:rPr>
              <a:t>If you want to student teach in the Northern suburbs, pla</a:t>
            </a:r>
            <a:r>
              <a:rPr lang="en-US" sz="2400"/>
              <a:t>n your fall campus housing early. </a:t>
            </a:r>
            <a:endParaRPr/>
          </a:p>
          <a:p>
            <a:pPr indent="-342900" lvl="0" marL="342900" rtl="0" algn="l">
              <a:lnSpc>
                <a:spcPct val="90000"/>
              </a:lnSpc>
              <a:spcBef>
                <a:spcPts val="1000"/>
              </a:spcBef>
              <a:spcAft>
                <a:spcPts val="0"/>
              </a:spcAft>
              <a:buClr>
                <a:srgbClr val="0E1744"/>
              </a:buClr>
              <a:buSzPts val="2400"/>
              <a:buFont typeface="Arial"/>
              <a:buChar char="•"/>
            </a:pPr>
            <a:r>
              <a:rPr lang="en-US" sz="2400">
                <a:solidFill>
                  <a:srgbClr val="0E1744"/>
                </a:solidFill>
              </a:rPr>
              <a:t>Make us proud as representatives of the College of Education! </a:t>
            </a:r>
            <a:endParaRPr sz="2400">
              <a:solidFill>
                <a:srgbClr val="0E1744"/>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19"/>
          <p:cNvSpPr txBox="1"/>
          <p:nvPr>
            <p:ph type="title"/>
          </p:nvPr>
        </p:nvSpPr>
        <p:spPr>
          <a:xfrm>
            <a:off x="740227" y="578197"/>
            <a:ext cx="10726430"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Next Steps</a:t>
            </a:r>
            <a:endParaRPr/>
          </a:p>
        </p:txBody>
      </p:sp>
      <p:sp>
        <p:nvSpPr>
          <p:cNvPr id="298" name="Google Shape;298;p19"/>
          <p:cNvSpPr txBox="1"/>
          <p:nvPr>
            <p:ph idx="1" type="body"/>
          </p:nvPr>
        </p:nvSpPr>
        <p:spPr>
          <a:xfrm>
            <a:off x="755109" y="1802655"/>
            <a:ext cx="5056416" cy="82311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5B13"/>
              </a:buClr>
              <a:buSzPts val="3200"/>
              <a:buNone/>
            </a:pPr>
            <a:r>
              <a:rPr lang="en-US" sz="3200"/>
              <a:t>SCE &amp; CoTE</a:t>
            </a:r>
            <a:endParaRPr/>
          </a:p>
        </p:txBody>
      </p:sp>
      <p:sp>
        <p:nvSpPr>
          <p:cNvPr id="299" name="Google Shape;299;p19"/>
          <p:cNvSpPr txBox="1"/>
          <p:nvPr>
            <p:ph idx="2" type="body"/>
          </p:nvPr>
        </p:nvSpPr>
        <p:spPr>
          <a:xfrm>
            <a:off x="755109" y="2358736"/>
            <a:ext cx="5056416" cy="3127664"/>
          </a:xfrm>
          <a:prstGeom prst="rect">
            <a:avLst/>
          </a:prstGeom>
          <a:noFill/>
          <a:ln>
            <a:noFill/>
          </a:ln>
        </p:spPr>
        <p:txBody>
          <a:bodyPr anchorCtr="0" anchor="t" bIns="45700" lIns="91425" spcFirstLastPara="1" rIns="91425" wrap="square" tIns="45700">
            <a:normAutofit/>
          </a:bodyPr>
          <a:lstStyle/>
          <a:p>
            <a:pPr indent="-342900" lvl="0" marL="342900" rtl="0" algn="l">
              <a:lnSpc>
                <a:spcPct val="90000"/>
              </a:lnSpc>
              <a:spcBef>
                <a:spcPts val="0"/>
              </a:spcBef>
              <a:spcAft>
                <a:spcPts val="0"/>
              </a:spcAft>
              <a:buClr>
                <a:srgbClr val="0E1744"/>
              </a:buClr>
              <a:buSzPts val="2400"/>
              <a:buFont typeface="Courier New"/>
              <a:buChar char="o"/>
            </a:pPr>
            <a:r>
              <a:rPr lang="en-US" sz="2400"/>
              <a:t>Complete placement application by </a:t>
            </a:r>
            <a:r>
              <a:rPr b="1" lang="en-US" sz="2400"/>
              <a:t>March 27 at 5:00 pm</a:t>
            </a:r>
            <a:endParaRPr b="1" sz="2400"/>
          </a:p>
          <a:p>
            <a:pPr indent="-342900" lvl="0" marL="342900" rtl="0" algn="l">
              <a:lnSpc>
                <a:spcPct val="90000"/>
              </a:lnSpc>
              <a:spcBef>
                <a:spcPts val="1000"/>
              </a:spcBef>
              <a:spcAft>
                <a:spcPts val="0"/>
              </a:spcAft>
              <a:buClr>
                <a:srgbClr val="0E1744"/>
              </a:buClr>
              <a:buSzPts val="2400"/>
              <a:buFont typeface="Courier New"/>
              <a:buChar char="o"/>
            </a:pPr>
            <a:r>
              <a:rPr lang="en-US" sz="2400"/>
              <a:t>Review SCE and CoTE websites</a:t>
            </a:r>
            <a:endParaRPr/>
          </a:p>
          <a:p>
            <a:pPr indent="-342900" lvl="0" marL="342900" rtl="0" algn="l">
              <a:lnSpc>
                <a:spcPct val="90000"/>
              </a:lnSpc>
              <a:spcBef>
                <a:spcPts val="1000"/>
              </a:spcBef>
              <a:spcAft>
                <a:spcPts val="0"/>
              </a:spcAft>
              <a:buClr>
                <a:srgbClr val="0E1744"/>
              </a:buClr>
              <a:buSzPts val="2400"/>
              <a:buFont typeface="Courier New"/>
              <a:buChar char="o"/>
            </a:pPr>
            <a:r>
              <a:rPr lang="en-US" sz="2400"/>
              <a:t>Complete mandatory orientations and trainings in CoTE portal </a:t>
            </a:r>
            <a:endParaRPr/>
          </a:p>
          <a:p>
            <a:pPr indent="0" lvl="0" marL="0" rtl="0" algn="l">
              <a:lnSpc>
                <a:spcPct val="90000"/>
              </a:lnSpc>
              <a:spcBef>
                <a:spcPts val="1000"/>
              </a:spcBef>
              <a:spcAft>
                <a:spcPts val="0"/>
              </a:spcAft>
              <a:buClr>
                <a:srgbClr val="FF5B13"/>
              </a:buClr>
              <a:buSzPts val="2400"/>
              <a:buNone/>
            </a:pPr>
            <a:r>
              <a:rPr lang="en-US" sz="2400" u="sng">
                <a:solidFill>
                  <a:srgbClr val="FF5B13"/>
                </a:solidFill>
                <a:hlinkClick r:id="rId3">
                  <a:extLst>
                    <a:ext uri="{A12FA001-AC4F-418D-AE19-62706E023703}">
                      <ahyp:hlinkClr val="tx"/>
                    </a:ext>
                  </a:extLst>
                </a:hlinkClick>
              </a:rPr>
              <a:t>caraknox@illinois.edu</a:t>
            </a:r>
            <a:r>
              <a:rPr lang="en-US" sz="2400">
                <a:solidFill>
                  <a:srgbClr val="FF5B13"/>
                </a:solidFill>
              </a:rPr>
              <a:t> </a:t>
            </a:r>
            <a:r>
              <a:rPr lang="en-US" sz="2400"/>
              <a:t>(Cara)</a:t>
            </a:r>
            <a:endParaRPr/>
          </a:p>
          <a:p>
            <a:pPr indent="0" lvl="0" marL="0" rtl="0" algn="l">
              <a:lnSpc>
                <a:spcPct val="90000"/>
              </a:lnSpc>
              <a:spcBef>
                <a:spcPts val="1000"/>
              </a:spcBef>
              <a:spcAft>
                <a:spcPts val="0"/>
              </a:spcAft>
              <a:buClr>
                <a:srgbClr val="FF5B13"/>
              </a:buClr>
              <a:buSzPts val="2400"/>
              <a:buNone/>
            </a:pPr>
            <a:r>
              <a:rPr lang="en-US" sz="2400" u="sng">
                <a:solidFill>
                  <a:srgbClr val="FF5B13"/>
                </a:solidFill>
                <a:hlinkClick r:id="rId4">
                  <a:extLst>
                    <a:ext uri="{A12FA001-AC4F-418D-AE19-62706E023703}">
                      <ahyp:hlinkClr val="tx"/>
                    </a:ext>
                  </a:extLst>
                </a:hlinkClick>
              </a:rPr>
              <a:t>info@cote.illinois.edu</a:t>
            </a:r>
            <a:r>
              <a:rPr lang="en-US" sz="2400">
                <a:solidFill>
                  <a:srgbClr val="FF5B13"/>
                </a:solidFill>
              </a:rPr>
              <a:t> </a:t>
            </a:r>
            <a:r>
              <a:rPr lang="en-US" sz="2400"/>
              <a:t>(CoTE)</a:t>
            </a:r>
            <a:endParaRPr/>
          </a:p>
        </p:txBody>
      </p:sp>
      <p:sp>
        <p:nvSpPr>
          <p:cNvPr id="300" name="Google Shape;300;p19"/>
          <p:cNvSpPr txBox="1"/>
          <p:nvPr>
            <p:ph idx="3" type="body"/>
          </p:nvPr>
        </p:nvSpPr>
        <p:spPr>
          <a:xfrm>
            <a:off x="6410241" y="1802655"/>
            <a:ext cx="5056416" cy="82311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5B13"/>
              </a:buClr>
              <a:buSzPts val="3200"/>
              <a:buNone/>
            </a:pPr>
            <a:r>
              <a:rPr lang="en-US" sz="3200">
                <a:solidFill>
                  <a:srgbClr val="FF5B13"/>
                </a:solidFill>
              </a:rPr>
              <a:t>Academic Advising</a:t>
            </a:r>
            <a:endParaRPr/>
          </a:p>
        </p:txBody>
      </p:sp>
      <p:sp>
        <p:nvSpPr>
          <p:cNvPr id="301" name="Google Shape;301;p19"/>
          <p:cNvSpPr txBox="1"/>
          <p:nvPr>
            <p:ph idx="4" type="body"/>
          </p:nvPr>
        </p:nvSpPr>
        <p:spPr>
          <a:xfrm>
            <a:off x="6410241" y="2358736"/>
            <a:ext cx="5056416" cy="2992583"/>
          </a:xfrm>
          <a:prstGeom prst="rect">
            <a:avLst/>
          </a:prstGeom>
          <a:noFill/>
          <a:ln>
            <a:noFill/>
          </a:ln>
        </p:spPr>
        <p:txBody>
          <a:bodyPr anchorCtr="0" anchor="t" bIns="45700" lIns="91425" spcFirstLastPara="1" rIns="91425" wrap="square" tIns="45700">
            <a:normAutofit lnSpcReduction="10000"/>
          </a:bodyPr>
          <a:lstStyle/>
          <a:p>
            <a:pPr indent="-342900" lvl="0" marL="342900" rtl="0" algn="l">
              <a:lnSpc>
                <a:spcPct val="90000"/>
              </a:lnSpc>
              <a:spcBef>
                <a:spcPts val="0"/>
              </a:spcBef>
              <a:spcAft>
                <a:spcPts val="0"/>
              </a:spcAft>
              <a:buClr>
                <a:srgbClr val="0E1744"/>
              </a:buClr>
              <a:buSzPts val="2400"/>
              <a:buFont typeface="Courier New"/>
              <a:buChar char="o"/>
            </a:pPr>
            <a:r>
              <a:rPr lang="en-US" sz="2400"/>
              <a:t>Run a Degree Audit to check for outstanding requirements</a:t>
            </a:r>
            <a:endParaRPr/>
          </a:p>
          <a:p>
            <a:pPr indent="-342900" lvl="0" marL="342900" rtl="0" algn="l">
              <a:lnSpc>
                <a:spcPct val="90000"/>
              </a:lnSpc>
              <a:spcBef>
                <a:spcPts val="1000"/>
              </a:spcBef>
              <a:spcAft>
                <a:spcPts val="0"/>
              </a:spcAft>
              <a:buClr>
                <a:srgbClr val="0E1744"/>
              </a:buClr>
              <a:buSzPts val="2400"/>
              <a:buFont typeface="Courier New"/>
              <a:buChar char="o"/>
            </a:pPr>
            <a:r>
              <a:rPr lang="en-US" sz="2400"/>
              <a:t>Complete gateway petition (if applicable)</a:t>
            </a:r>
            <a:endParaRPr/>
          </a:p>
          <a:p>
            <a:pPr indent="-342900" lvl="0" marL="342900" rtl="0" algn="l">
              <a:lnSpc>
                <a:spcPct val="90000"/>
              </a:lnSpc>
              <a:spcBef>
                <a:spcPts val="1000"/>
              </a:spcBef>
              <a:spcAft>
                <a:spcPts val="0"/>
              </a:spcAft>
              <a:buClr>
                <a:srgbClr val="0E1744"/>
              </a:buClr>
              <a:buSzPts val="2400"/>
              <a:buFont typeface="Courier New"/>
              <a:buChar char="o"/>
            </a:pPr>
            <a:r>
              <a:rPr lang="en-US" sz="2400"/>
              <a:t>Keep advisor aware of any changes prior to making them (dropping class, summer classes, etc.)</a:t>
            </a:r>
            <a:endParaRPr/>
          </a:p>
          <a:p>
            <a:pPr indent="-342900" lvl="0" marL="342900" rtl="0" algn="l">
              <a:lnSpc>
                <a:spcPct val="90000"/>
              </a:lnSpc>
              <a:spcBef>
                <a:spcPts val="1000"/>
              </a:spcBef>
              <a:spcAft>
                <a:spcPts val="0"/>
              </a:spcAft>
              <a:buClr>
                <a:srgbClr val="0E1744"/>
              </a:buClr>
              <a:buSzPts val="2400"/>
              <a:buFont typeface="Courier New"/>
              <a:buChar char="o"/>
            </a:pPr>
            <a:r>
              <a:rPr lang="en-US" sz="2400"/>
              <a:t>Register according to time ticket</a:t>
            </a:r>
            <a:endParaRPr/>
          </a:p>
        </p:txBody>
      </p:sp>
      <p:sp>
        <p:nvSpPr>
          <p:cNvPr id="302" name="Google Shape;302;p19"/>
          <p:cNvSpPr txBox="1"/>
          <p:nvPr>
            <p:ph idx="3" type="body"/>
          </p:nvPr>
        </p:nvSpPr>
        <p:spPr>
          <a:xfrm>
            <a:off x="755046" y="5486400"/>
            <a:ext cx="10571400" cy="8232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FF5B13"/>
              </a:buClr>
              <a:buSzPts val="3200"/>
              <a:buNone/>
            </a:pPr>
            <a:r>
              <a:rPr lang="en-US" sz="3200">
                <a:solidFill>
                  <a:srgbClr val="FF5B13"/>
                </a:solidFill>
              </a:rPr>
              <a:t>Complete Teacher Candidate Contract by March 27</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0"/>
          <p:cNvSpPr txBox="1"/>
          <p:nvPr>
            <p:ph idx="1" type="body"/>
          </p:nvPr>
        </p:nvSpPr>
        <p:spPr>
          <a:xfrm>
            <a:off x="5774154" y="3042458"/>
            <a:ext cx="5579645" cy="153232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5B13"/>
              </a:buClr>
              <a:buSzPts val="3000"/>
              <a:buNone/>
            </a:pPr>
            <a:r>
              <a:rPr lang="en-US"/>
              <a:t>You will receive these slides in an email with relevant links and action items to complete.</a:t>
            </a:r>
            <a:endParaRPr/>
          </a:p>
        </p:txBody>
      </p:sp>
      <p:pic>
        <p:nvPicPr>
          <p:cNvPr descr="A rainbow and clouds with words&#10;&#10;Description automatically generated" id="308" name="Google Shape;308;p20"/>
          <p:cNvPicPr preferRelativeResize="0"/>
          <p:nvPr>
            <p:ph idx="3" type="pic"/>
          </p:nvPr>
        </p:nvPicPr>
        <p:blipFill rotWithShape="1">
          <a:blip r:embed="rId3">
            <a:alphaModFix/>
          </a:blip>
          <a:srcRect b="10334" l="0" r="0" t="10335"/>
          <a:stretch/>
        </p:blipFill>
        <p:spPr>
          <a:xfrm>
            <a:off x="669573" y="1827779"/>
            <a:ext cx="4865687" cy="3860905"/>
          </a:xfrm>
          <a:prstGeom prst="rect">
            <a:avLst/>
          </a:prstGeom>
          <a:solidFill>
            <a:srgbClr val="D8D8D8"/>
          </a:solidFill>
          <a:ln>
            <a:noFill/>
          </a:ln>
        </p:spPr>
      </p:pic>
      <p:sp>
        <p:nvSpPr>
          <p:cNvPr id="309" name="Google Shape;309;p20"/>
          <p:cNvSpPr txBox="1"/>
          <p:nvPr>
            <p:ph type="title"/>
          </p:nvPr>
        </p:nvSpPr>
        <p:spPr>
          <a:xfrm>
            <a:off x="740226" y="578197"/>
            <a:ext cx="10613573" cy="100567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E1744"/>
              </a:buClr>
              <a:buSzPts val="5400"/>
              <a:buFont typeface="Arial"/>
              <a:buNone/>
            </a:pPr>
            <a:r>
              <a:rPr lang="en-US" sz="5400"/>
              <a:t>Questions?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g3bf14a8b8cd_0_0"/>
          <p:cNvSpPr txBox="1"/>
          <p:nvPr>
            <p:ph type="title"/>
          </p:nvPr>
        </p:nvSpPr>
        <p:spPr>
          <a:xfrm>
            <a:off x="230450" y="401500"/>
            <a:ext cx="8058000" cy="10056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6000"/>
              <a:buNone/>
            </a:pPr>
            <a:r>
              <a:rPr lang="en-US" sz="3000">
                <a:latin typeface="Montserrat"/>
                <a:ea typeface="Montserrat"/>
                <a:cs typeface="Montserrat"/>
                <a:sym typeface="Montserrat"/>
              </a:rPr>
              <a:t>Middle Grades Education</a:t>
            </a:r>
            <a:br>
              <a:rPr lang="en-US" sz="3000">
                <a:latin typeface="Montserrat"/>
                <a:ea typeface="Montserrat"/>
                <a:cs typeface="Montserrat"/>
                <a:sym typeface="Montserrat"/>
              </a:rPr>
            </a:br>
            <a:r>
              <a:rPr lang="en-US" sz="3000">
                <a:latin typeface="Montserrat"/>
                <a:ea typeface="Montserrat"/>
                <a:cs typeface="Montserrat"/>
                <a:sym typeface="Montserrat"/>
              </a:rPr>
              <a:t>Class of 2028</a:t>
            </a:r>
            <a:endParaRPr sz="3000">
              <a:latin typeface="Montserrat"/>
              <a:ea typeface="Montserrat"/>
              <a:cs typeface="Montserrat"/>
              <a:sym typeface="Montserrat"/>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2017-10-18T14:49:32Z</dcterms:created>
  <dc:creator>Microsoft Office User</dc:creator>
</cp:coreProperties>
</file>