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jNcddx/rkcTsqDDXofD5aJDgND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590421-2C30-4216-BAE5-BFC91956BF12}" v="17" dt="2025-03-05T20:34:07.849"/>
  </p1510:revLst>
</p1510:revInfo>
</file>

<file path=ppt/tableStyles.xml><?xml version="1.0" encoding="utf-8"?>
<a:tblStyleLst xmlns:a="http://schemas.openxmlformats.org/drawingml/2006/main" def="{1980F2CE-9883-4857-A71D-9A1E1DC4A07C}">
  <a:tblStyle styleId="{1980F2CE-9883-4857-A71D-9A1E1DC4A07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customschemas.google.com/relationships/presentationmetadata" Target="meta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Filkins" userId="ho/75O/bQCQmT+Sn/ZGcbd5rjj1ghzx8yrt2yNigRb4=" providerId="None" clId="Web-{E1590421-2C30-4216-BAE5-BFC91956BF12}"/>
    <pc:docChg chg="modSld">
      <pc:chgData name="Scott Filkins" userId="ho/75O/bQCQmT+Sn/ZGcbd5rjj1ghzx8yrt2yNigRb4=" providerId="None" clId="Web-{E1590421-2C30-4216-BAE5-BFC91956BF12}" dt="2025-03-05T20:33:44.880" v="7"/>
      <pc:docMkLst>
        <pc:docMk/>
      </pc:docMkLst>
      <pc:sldChg chg="modSp">
        <pc:chgData name="Scott Filkins" userId="ho/75O/bQCQmT+Sn/ZGcbd5rjj1ghzx8yrt2yNigRb4=" providerId="None" clId="Web-{E1590421-2C30-4216-BAE5-BFC91956BF12}" dt="2025-03-05T20:33:44.880" v="7"/>
        <pc:sldMkLst>
          <pc:docMk/>
          <pc:sldMk cId="0" sldId="267"/>
        </pc:sldMkLst>
        <pc:graphicFrameChg chg="mod modGraphic">
          <ac:chgData name="Scott Filkins" userId="ho/75O/bQCQmT+Sn/ZGcbd5rjj1ghzx8yrt2yNigRb4=" providerId="None" clId="Web-{E1590421-2C30-4216-BAE5-BFC91956BF12}" dt="2025-03-05T20:33:44.880" v="7"/>
          <ac:graphicFrameMkLst>
            <pc:docMk/>
            <pc:sldMk cId="0" sldId="267"/>
            <ac:graphicFrameMk id="228"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esentation Title Orange">
  <p:cSld name="Presentation Title Orang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4"/>
          <p:cNvSpPr txBox="1">
            <a:spLocks noGrp="1"/>
          </p:cNvSpPr>
          <p:nvPr>
            <p:ph type="ctrTitle"/>
          </p:nvPr>
        </p:nvSpPr>
        <p:spPr>
          <a:xfrm>
            <a:off x="929898" y="2761502"/>
            <a:ext cx="10259878"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4"/>
          <p:cNvSpPr txBox="1">
            <a:spLocks noGrp="1"/>
          </p:cNvSpPr>
          <p:nvPr>
            <p:ph type="subTitle" idx="1"/>
          </p:nvPr>
        </p:nvSpPr>
        <p:spPr>
          <a:xfrm>
            <a:off x="929898" y="3964460"/>
            <a:ext cx="10259878" cy="74722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body" idx="2"/>
          </p:nvPr>
        </p:nvSpPr>
        <p:spPr>
          <a:xfrm>
            <a:off x="929898" y="4804982"/>
            <a:ext cx="10259878" cy="61804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resentation Title Cloud">
  <p:cSld name="Presentation Title Cloud">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33"/>
          <p:cNvSpPr txBox="1">
            <a:spLocks noGrp="1"/>
          </p:cNvSpPr>
          <p:nvPr>
            <p:ph type="ctrTitle"/>
          </p:nvPr>
        </p:nvSpPr>
        <p:spPr>
          <a:xfrm>
            <a:off x="929898" y="2761502"/>
            <a:ext cx="10259878"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E1744"/>
              </a:buClr>
              <a:buSzPts val="6000"/>
              <a:buFont typeface="Arial"/>
              <a:buNone/>
              <a:defRPr sz="60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33"/>
          <p:cNvSpPr txBox="1">
            <a:spLocks noGrp="1"/>
          </p:cNvSpPr>
          <p:nvPr>
            <p:ph type="subTitle" idx="1"/>
          </p:nvPr>
        </p:nvSpPr>
        <p:spPr>
          <a:xfrm>
            <a:off x="929898" y="3964460"/>
            <a:ext cx="10259878" cy="74722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0E1744"/>
              </a:buClr>
              <a:buSzPts val="3600"/>
              <a:buFont typeface="Arial"/>
              <a:buNone/>
              <a:defRPr sz="3600" b="0" i="0" u="none" strike="noStrike" cap="none">
                <a:solidFill>
                  <a:srgbClr val="0E1744"/>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7" name="Google Shape;57;p33"/>
          <p:cNvSpPr txBox="1">
            <a:spLocks noGrp="1"/>
          </p:cNvSpPr>
          <p:nvPr>
            <p:ph type="body" idx="2"/>
          </p:nvPr>
        </p:nvSpPr>
        <p:spPr>
          <a:xfrm>
            <a:off x="929898" y="4804982"/>
            <a:ext cx="10259878" cy="61804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rgbClr val="0E1744"/>
              </a:buClr>
              <a:buSzPts val="3600"/>
              <a:buFont typeface="Arial"/>
              <a:buNone/>
              <a:defRPr sz="36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esentation Title Blue Image">
  <p:cSld name="Presentation Title Blue Image">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34"/>
          <p:cNvSpPr txBox="1">
            <a:spLocks noGrp="1"/>
          </p:cNvSpPr>
          <p:nvPr>
            <p:ph type="ctrTitle"/>
          </p:nvPr>
        </p:nvSpPr>
        <p:spPr>
          <a:xfrm>
            <a:off x="929898" y="2761502"/>
            <a:ext cx="10259878"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34"/>
          <p:cNvSpPr txBox="1">
            <a:spLocks noGrp="1"/>
          </p:cNvSpPr>
          <p:nvPr>
            <p:ph type="subTitle" idx="1"/>
          </p:nvPr>
        </p:nvSpPr>
        <p:spPr>
          <a:xfrm>
            <a:off x="929898" y="3964460"/>
            <a:ext cx="10259878" cy="74722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1" name="Google Shape;61;p34"/>
          <p:cNvSpPr txBox="1">
            <a:spLocks noGrp="1"/>
          </p:cNvSpPr>
          <p:nvPr>
            <p:ph type="body" idx="2"/>
          </p:nvPr>
        </p:nvSpPr>
        <p:spPr>
          <a:xfrm>
            <a:off x="929898" y="4804982"/>
            <a:ext cx="10259878" cy="61804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esentation Title Orange Image">
  <p:cSld name="Presentation Title Orange Image">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35"/>
          <p:cNvSpPr txBox="1">
            <a:spLocks noGrp="1"/>
          </p:cNvSpPr>
          <p:nvPr>
            <p:ph type="ctrTitle"/>
          </p:nvPr>
        </p:nvSpPr>
        <p:spPr>
          <a:xfrm>
            <a:off x="929898" y="2761502"/>
            <a:ext cx="10259878"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35"/>
          <p:cNvSpPr txBox="1">
            <a:spLocks noGrp="1"/>
          </p:cNvSpPr>
          <p:nvPr>
            <p:ph type="subTitle" idx="1"/>
          </p:nvPr>
        </p:nvSpPr>
        <p:spPr>
          <a:xfrm>
            <a:off x="929898" y="3964460"/>
            <a:ext cx="10259878" cy="74722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5" name="Google Shape;65;p35"/>
          <p:cNvSpPr txBox="1">
            <a:spLocks noGrp="1"/>
          </p:cNvSpPr>
          <p:nvPr>
            <p:ph type="body" idx="2"/>
          </p:nvPr>
        </p:nvSpPr>
        <p:spPr>
          <a:xfrm>
            <a:off x="929898" y="4804982"/>
            <a:ext cx="10259878" cy="61804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resentation Title Cloud Image">
  <p:cSld name="Presentation Title Cloud Image">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36"/>
          <p:cNvSpPr txBox="1">
            <a:spLocks noGrp="1"/>
          </p:cNvSpPr>
          <p:nvPr>
            <p:ph type="ctrTitle"/>
          </p:nvPr>
        </p:nvSpPr>
        <p:spPr>
          <a:xfrm>
            <a:off x="929898" y="2761502"/>
            <a:ext cx="10259878"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E1744"/>
              </a:buClr>
              <a:buSzPts val="6000"/>
              <a:buFont typeface="Arial"/>
              <a:buNone/>
              <a:defRPr sz="60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36"/>
          <p:cNvSpPr txBox="1">
            <a:spLocks noGrp="1"/>
          </p:cNvSpPr>
          <p:nvPr>
            <p:ph type="subTitle" idx="1"/>
          </p:nvPr>
        </p:nvSpPr>
        <p:spPr>
          <a:xfrm>
            <a:off x="929898" y="3964460"/>
            <a:ext cx="10259878" cy="74722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0E1744"/>
              </a:buClr>
              <a:buSzPts val="3600"/>
              <a:buFont typeface="Arial"/>
              <a:buNone/>
              <a:defRPr sz="3600" b="0" i="0" u="none" strike="noStrike" cap="none">
                <a:solidFill>
                  <a:srgbClr val="0E1744"/>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9" name="Google Shape;69;p36"/>
          <p:cNvSpPr txBox="1">
            <a:spLocks noGrp="1"/>
          </p:cNvSpPr>
          <p:nvPr>
            <p:ph type="body" idx="2"/>
          </p:nvPr>
        </p:nvSpPr>
        <p:spPr>
          <a:xfrm>
            <a:off x="929898" y="4804982"/>
            <a:ext cx="10259878" cy="61804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rgbClr val="0E1744"/>
              </a:buClr>
              <a:buSzPts val="3600"/>
              <a:buFont typeface="Arial"/>
              <a:buNone/>
              <a:defRPr sz="36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ing Blue Image" type="obj">
  <p:cSld name="OBJECT">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37"/>
          <p:cNvSpPr txBox="1">
            <a:spLocks noGrp="1"/>
          </p:cNvSpPr>
          <p:nvPr>
            <p:ph type="title"/>
          </p:nvPr>
        </p:nvSpPr>
        <p:spPr>
          <a:xfrm>
            <a:off x="1000932" y="2353021"/>
            <a:ext cx="10515600" cy="1005678"/>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 name="Google Shape;72;p37"/>
          <p:cNvSpPr txBox="1">
            <a:spLocks noGrp="1"/>
          </p:cNvSpPr>
          <p:nvPr>
            <p:ph type="body" idx="1"/>
          </p:nvPr>
        </p:nvSpPr>
        <p:spPr>
          <a:xfrm>
            <a:off x="1000932" y="3521985"/>
            <a:ext cx="10515600" cy="19104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37"/>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eading Orange Image">
  <p:cSld name="Heading Orange Image">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a:off x="1000932" y="2353021"/>
            <a:ext cx="10515600" cy="1005678"/>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38"/>
          <p:cNvSpPr txBox="1">
            <a:spLocks noGrp="1"/>
          </p:cNvSpPr>
          <p:nvPr>
            <p:ph type="body" idx="1"/>
          </p:nvPr>
        </p:nvSpPr>
        <p:spPr>
          <a:xfrm>
            <a:off x="1000932" y="3521985"/>
            <a:ext cx="10515600" cy="19104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8"/>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ing Cloud Image">
  <p:cSld name="Heading Cloud Image">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a:off x="1000932" y="2353021"/>
            <a:ext cx="10515600" cy="1005678"/>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E1744"/>
              </a:buClr>
              <a:buSzPts val="8000"/>
              <a:buFont typeface="Arial"/>
              <a:buNone/>
              <a:defRPr sz="80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39"/>
          <p:cNvSpPr txBox="1">
            <a:spLocks noGrp="1"/>
          </p:cNvSpPr>
          <p:nvPr>
            <p:ph type="body" idx="1"/>
          </p:nvPr>
        </p:nvSpPr>
        <p:spPr>
          <a:xfrm>
            <a:off x="1000932" y="3521985"/>
            <a:ext cx="10515600" cy="191044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400"/>
              <a:buFont typeface="Arial"/>
              <a:buNone/>
              <a:defRPr sz="24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9"/>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rgbClr val="0E1744"/>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ing Blue">
  <p:cSld name="Heading Blue">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40"/>
          <p:cNvSpPr txBox="1">
            <a:spLocks noGrp="1"/>
          </p:cNvSpPr>
          <p:nvPr>
            <p:ph type="title"/>
          </p:nvPr>
        </p:nvSpPr>
        <p:spPr>
          <a:xfrm>
            <a:off x="838200" y="2766226"/>
            <a:ext cx="10515600" cy="1005678"/>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40"/>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ing Orange">
  <p:cSld name="Heading Orange">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41"/>
          <p:cNvSpPr txBox="1">
            <a:spLocks noGrp="1"/>
          </p:cNvSpPr>
          <p:nvPr>
            <p:ph type="title"/>
          </p:nvPr>
        </p:nvSpPr>
        <p:spPr>
          <a:xfrm>
            <a:off x="838200" y="2766226"/>
            <a:ext cx="10515600" cy="1005678"/>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41"/>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Heading Cloud">
  <p:cSld name="Heading Clou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2"/>
          <p:cNvSpPr txBox="1">
            <a:spLocks noGrp="1"/>
          </p:cNvSpPr>
          <p:nvPr>
            <p:ph type="title"/>
          </p:nvPr>
        </p:nvSpPr>
        <p:spPr>
          <a:xfrm>
            <a:off x="838200" y="2766226"/>
            <a:ext cx="10515600" cy="1005678"/>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E1744"/>
              </a:buClr>
              <a:buSzPts val="6000"/>
              <a:buFont typeface="Arial"/>
              <a:buNone/>
              <a:defRPr sz="60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2"/>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rgbClr val="0E1744"/>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Title Vertical Subheads">
  <p:cSld name="Slide Title Vertical Subheads">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5"/>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5"/>
          <p:cNvSpPr txBox="1">
            <a:spLocks noGrp="1"/>
          </p:cNvSpPr>
          <p:nvPr>
            <p:ph type="body" idx="1"/>
          </p:nvPr>
        </p:nvSpPr>
        <p:spPr>
          <a:xfrm>
            <a:off x="740226" y="2135164"/>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25"/>
          <p:cNvSpPr txBox="1">
            <a:spLocks noGrp="1"/>
          </p:cNvSpPr>
          <p:nvPr>
            <p:ph type="body" idx="2"/>
          </p:nvPr>
        </p:nvSpPr>
        <p:spPr>
          <a:xfrm>
            <a:off x="740226" y="4100201"/>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5"/>
          <p:cNvSpPr txBox="1">
            <a:spLocks noGrp="1"/>
          </p:cNvSpPr>
          <p:nvPr>
            <p:ph type="body" idx="3"/>
          </p:nvPr>
        </p:nvSpPr>
        <p:spPr>
          <a:xfrm>
            <a:off x="740226" y="3016907"/>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25"/>
          <p:cNvSpPr txBox="1">
            <a:spLocks noGrp="1"/>
          </p:cNvSpPr>
          <p:nvPr>
            <p:ph type="body" idx="4"/>
          </p:nvPr>
        </p:nvSpPr>
        <p:spPr>
          <a:xfrm>
            <a:off x="740226" y="4981944"/>
            <a:ext cx="10726431"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25"/>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arge Quote">
  <p:cSld name="Large Quote">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43"/>
          <p:cNvSpPr txBox="1">
            <a:spLocks noGrp="1"/>
          </p:cNvSpPr>
          <p:nvPr>
            <p:ph type="title"/>
          </p:nvPr>
        </p:nvSpPr>
        <p:spPr>
          <a:xfrm>
            <a:off x="3004457" y="1709008"/>
            <a:ext cx="6183086" cy="2496869"/>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3" name="Google Shape;93;p43"/>
          <p:cNvSpPr txBox="1"/>
          <p:nvPr/>
        </p:nvSpPr>
        <p:spPr>
          <a:xfrm>
            <a:off x="7020732" y="4229530"/>
            <a:ext cx="2166811"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0" i="0" u="none" strike="noStrike" cap="none">
                <a:solidFill>
                  <a:srgbClr val="0E1744"/>
                </a:solidFill>
                <a:latin typeface="Arial"/>
                <a:ea typeface="Arial"/>
                <a:cs typeface="Arial"/>
                <a:sym typeface="Arial"/>
              </a:rPr>
              <a:t>Author</a:t>
            </a:r>
            <a:endParaRPr/>
          </a:p>
        </p:txBody>
      </p:sp>
      <p:sp>
        <p:nvSpPr>
          <p:cNvPr id="94" name="Google Shape;94;p43"/>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Title Left Two Images">
  <p:cSld name="Slide Title Left Two Images">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44"/>
          <p:cNvSpPr txBox="1">
            <a:spLocks noGrp="1"/>
          </p:cNvSpPr>
          <p:nvPr>
            <p:ph type="title"/>
          </p:nvPr>
        </p:nvSpPr>
        <p:spPr>
          <a:xfrm>
            <a:off x="740226" y="578197"/>
            <a:ext cx="10515599"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7" name="Google Shape;97;p44"/>
          <p:cNvSpPr txBox="1">
            <a:spLocks noGrp="1"/>
          </p:cNvSpPr>
          <p:nvPr>
            <p:ph type="body" idx="1"/>
          </p:nvPr>
        </p:nvSpPr>
        <p:spPr>
          <a:xfrm>
            <a:off x="5676181" y="1852535"/>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44"/>
          <p:cNvSpPr txBox="1">
            <a:spLocks noGrp="1"/>
          </p:cNvSpPr>
          <p:nvPr>
            <p:ph type="body" idx="2"/>
          </p:nvPr>
        </p:nvSpPr>
        <p:spPr>
          <a:xfrm>
            <a:off x="5676181" y="3983825"/>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44"/>
          <p:cNvSpPr txBox="1">
            <a:spLocks noGrp="1"/>
          </p:cNvSpPr>
          <p:nvPr>
            <p:ph type="body" idx="3"/>
          </p:nvPr>
        </p:nvSpPr>
        <p:spPr>
          <a:xfrm>
            <a:off x="5676181" y="2734278"/>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44"/>
          <p:cNvSpPr txBox="1">
            <a:spLocks noGrp="1"/>
          </p:cNvSpPr>
          <p:nvPr>
            <p:ph type="body" idx="4"/>
          </p:nvPr>
        </p:nvSpPr>
        <p:spPr>
          <a:xfrm>
            <a:off x="5676181" y="4865568"/>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44"/>
          <p:cNvSpPr>
            <a:spLocks noGrp="1"/>
          </p:cNvSpPr>
          <p:nvPr>
            <p:ph type="pic" idx="5"/>
          </p:nvPr>
        </p:nvSpPr>
        <p:spPr>
          <a:xfrm>
            <a:off x="620713" y="1797094"/>
            <a:ext cx="4738687" cy="2042930"/>
          </a:xfrm>
          <a:prstGeom prst="rect">
            <a:avLst/>
          </a:prstGeom>
          <a:solidFill>
            <a:srgbClr val="D8D8D8"/>
          </a:solidFill>
          <a:ln>
            <a:noFill/>
          </a:ln>
        </p:spPr>
      </p:sp>
      <p:sp>
        <p:nvSpPr>
          <p:cNvPr id="102" name="Google Shape;102;p44"/>
          <p:cNvSpPr>
            <a:spLocks noGrp="1"/>
          </p:cNvSpPr>
          <p:nvPr>
            <p:ph type="pic" idx="6"/>
          </p:nvPr>
        </p:nvSpPr>
        <p:spPr>
          <a:xfrm>
            <a:off x="620712" y="3960479"/>
            <a:ext cx="4738687" cy="2042930"/>
          </a:xfrm>
          <a:prstGeom prst="rect">
            <a:avLst/>
          </a:prstGeom>
          <a:solidFill>
            <a:srgbClr val="D8D8D8"/>
          </a:solidFill>
          <a:ln>
            <a:noFill/>
          </a:ln>
        </p:spPr>
      </p:sp>
      <p:sp>
        <p:nvSpPr>
          <p:cNvPr id="103" name="Google Shape;103;p44"/>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Title Right Two Images">
  <p:cSld name="Slide Title Right Two Images">
    <p:bg>
      <p:bgPr>
        <a:blipFill>
          <a:blip r:embed="rId2">
            <a:alphaModFix/>
          </a:blip>
          <a:stretch>
            <a:fillRect/>
          </a:stretch>
        </a:blipFill>
        <a:effectLst/>
      </p:bgPr>
    </p:bg>
    <p:spTree>
      <p:nvGrpSpPr>
        <p:cNvPr id="1" name="Shape 104"/>
        <p:cNvGrpSpPr/>
        <p:nvPr/>
      </p:nvGrpSpPr>
      <p:grpSpPr>
        <a:xfrm>
          <a:off x="0" y="0"/>
          <a:ext cx="0" cy="0"/>
          <a:chOff x="0" y="0"/>
          <a:chExt cx="0" cy="0"/>
        </a:xfrm>
      </p:grpSpPr>
      <p:sp>
        <p:nvSpPr>
          <p:cNvPr id="105" name="Google Shape;105;p45"/>
          <p:cNvSpPr txBox="1">
            <a:spLocks noGrp="1"/>
          </p:cNvSpPr>
          <p:nvPr>
            <p:ph type="title"/>
          </p:nvPr>
        </p:nvSpPr>
        <p:spPr>
          <a:xfrm>
            <a:off x="740227" y="578197"/>
            <a:ext cx="10613572"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6" name="Google Shape;106;p45"/>
          <p:cNvSpPr txBox="1">
            <a:spLocks noGrp="1"/>
          </p:cNvSpPr>
          <p:nvPr>
            <p:ph type="body" idx="1"/>
          </p:nvPr>
        </p:nvSpPr>
        <p:spPr>
          <a:xfrm>
            <a:off x="647904" y="1849175"/>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45"/>
          <p:cNvSpPr txBox="1">
            <a:spLocks noGrp="1"/>
          </p:cNvSpPr>
          <p:nvPr>
            <p:ph type="body" idx="2"/>
          </p:nvPr>
        </p:nvSpPr>
        <p:spPr>
          <a:xfrm>
            <a:off x="647904" y="3980465"/>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45"/>
          <p:cNvSpPr txBox="1">
            <a:spLocks noGrp="1"/>
          </p:cNvSpPr>
          <p:nvPr>
            <p:ph type="body" idx="3"/>
          </p:nvPr>
        </p:nvSpPr>
        <p:spPr>
          <a:xfrm>
            <a:off x="647904" y="2730918"/>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45"/>
          <p:cNvSpPr txBox="1">
            <a:spLocks noGrp="1"/>
          </p:cNvSpPr>
          <p:nvPr>
            <p:ph type="body" idx="4"/>
          </p:nvPr>
        </p:nvSpPr>
        <p:spPr>
          <a:xfrm>
            <a:off x="647904" y="4862208"/>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45"/>
          <p:cNvSpPr>
            <a:spLocks noGrp="1"/>
          </p:cNvSpPr>
          <p:nvPr>
            <p:ph type="pic" idx="5"/>
          </p:nvPr>
        </p:nvSpPr>
        <p:spPr>
          <a:xfrm>
            <a:off x="6615113" y="1817080"/>
            <a:ext cx="4738687" cy="2042930"/>
          </a:xfrm>
          <a:prstGeom prst="rect">
            <a:avLst/>
          </a:prstGeom>
          <a:solidFill>
            <a:srgbClr val="D8D8D8"/>
          </a:solidFill>
          <a:ln>
            <a:noFill/>
          </a:ln>
        </p:spPr>
      </p:sp>
      <p:sp>
        <p:nvSpPr>
          <p:cNvPr id="111" name="Google Shape;111;p45"/>
          <p:cNvSpPr>
            <a:spLocks noGrp="1"/>
          </p:cNvSpPr>
          <p:nvPr>
            <p:ph type="pic" idx="6"/>
          </p:nvPr>
        </p:nvSpPr>
        <p:spPr>
          <a:xfrm>
            <a:off x="6615112" y="3980465"/>
            <a:ext cx="4738687" cy="2042930"/>
          </a:xfrm>
          <a:prstGeom prst="rect">
            <a:avLst/>
          </a:prstGeom>
          <a:solidFill>
            <a:srgbClr val="D8D8D8"/>
          </a:solidFill>
          <a:ln>
            <a:noFill/>
          </a:ln>
        </p:spPr>
      </p:sp>
      <p:sp>
        <p:nvSpPr>
          <p:cNvPr id="112" name="Google Shape;112;p45"/>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Title Right Single Image">
  <p:cSld name="Slide Title Right Single Image">
    <p:bg>
      <p:bgPr>
        <a:blipFill>
          <a:blip r:embed="rId2">
            <a:alphaModFix/>
          </a:blip>
          <a:stretch>
            <a:fillRect/>
          </a:stretch>
        </a:blipFill>
        <a:effectLst/>
      </p:bgPr>
    </p:bg>
    <p:spTree>
      <p:nvGrpSpPr>
        <p:cNvPr id="1" name="Shape 113"/>
        <p:cNvGrpSpPr/>
        <p:nvPr/>
      </p:nvGrpSpPr>
      <p:grpSpPr>
        <a:xfrm>
          <a:off x="0" y="0"/>
          <a:ext cx="0" cy="0"/>
          <a:chOff x="0" y="0"/>
          <a:chExt cx="0" cy="0"/>
        </a:xfrm>
      </p:grpSpPr>
      <p:sp>
        <p:nvSpPr>
          <p:cNvPr id="114" name="Google Shape;114;p46"/>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46"/>
          <p:cNvSpPr txBox="1">
            <a:spLocks noGrp="1"/>
          </p:cNvSpPr>
          <p:nvPr>
            <p:ph type="body" idx="1"/>
          </p:nvPr>
        </p:nvSpPr>
        <p:spPr>
          <a:xfrm>
            <a:off x="612875" y="1936775"/>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46"/>
          <p:cNvSpPr txBox="1">
            <a:spLocks noGrp="1"/>
          </p:cNvSpPr>
          <p:nvPr>
            <p:ph type="body" idx="2"/>
          </p:nvPr>
        </p:nvSpPr>
        <p:spPr>
          <a:xfrm>
            <a:off x="612875" y="2818518"/>
            <a:ext cx="5579645" cy="2910854"/>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46"/>
          <p:cNvSpPr>
            <a:spLocks noGrp="1"/>
          </p:cNvSpPr>
          <p:nvPr>
            <p:ph type="pic" idx="3"/>
          </p:nvPr>
        </p:nvSpPr>
        <p:spPr>
          <a:xfrm>
            <a:off x="6615113" y="1969241"/>
            <a:ext cx="4738687" cy="3760131"/>
          </a:xfrm>
          <a:prstGeom prst="rect">
            <a:avLst/>
          </a:prstGeom>
          <a:solidFill>
            <a:srgbClr val="D8D8D8"/>
          </a:solidFill>
          <a:ln>
            <a:noFill/>
          </a:ln>
        </p:spPr>
      </p:sp>
      <p:sp>
        <p:nvSpPr>
          <p:cNvPr id="118" name="Google Shape;118;p46"/>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Title Left Chart/Graph">
  <p:cSld name="Slide Title Left Chart/Graph">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47"/>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 name="Google Shape;121;p47"/>
          <p:cNvSpPr>
            <a:spLocks noGrp="1"/>
          </p:cNvSpPr>
          <p:nvPr>
            <p:ph type="chart" idx="2"/>
          </p:nvPr>
        </p:nvSpPr>
        <p:spPr>
          <a:xfrm>
            <a:off x="681038" y="1936750"/>
            <a:ext cx="6024562" cy="3890309"/>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R="0" lvl="1"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47"/>
          <p:cNvSpPr txBox="1">
            <a:spLocks noGrp="1"/>
          </p:cNvSpPr>
          <p:nvPr>
            <p:ph type="body" idx="1"/>
          </p:nvPr>
        </p:nvSpPr>
        <p:spPr>
          <a:xfrm>
            <a:off x="7297271" y="1936750"/>
            <a:ext cx="4056529"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47"/>
          <p:cNvSpPr txBox="1">
            <a:spLocks noGrp="1"/>
          </p:cNvSpPr>
          <p:nvPr>
            <p:ph type="body" idx="3"/>
          </p:nvPr>
        </p:nvSpPr>
        <p:spPr>
          <a:xfrm>
            <a:off x="7297271" y="2818493"/>
            <a:ext cx="4056529" cy="300856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47"/>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Title Right Chart/Graph">
  <p:cSld name="Slide Title Right Chart/Graph">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48"/>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48"/>
          <p:cNvSpPr>
            <a:spLocks noGrp="1"/>
          </p:cNvSpPr>
          <p:nvPr>
            <p:ph type="chart" idx="2"/>
          </p:nvPr>
        </p:nvSpPr>
        <p:spPr>
          <a:xfrm>
            <a:off x="5329238" y="1936750"/>
            <a:ext cx="6024562" cy="3890309"/>
          </a:xfrm>
          <a:prstGeom prst="rect">
            <a:avLst/>
          </a:prstGeom>
          <a:solidFill>
            <a:srgbClr val="D8D8D8"/>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R="0" lvl="1"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R="0" lvl="2"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R="0" lvl="3"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R="0" lvl="4"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48"/>
          <p:cNvSpPr txBox="1">
            <a:spLocks noGrp="1"/>
          </p:cNvSpPr>
          <p:nvPr>
            <p:ph type="body" idx="1"/>
          </p:nvPr>
        </p:nvSpPr>
        <p:spPr>
          <a:xfrm>
            <a:off x="681038" y="1936750"/>
            <a:ext cx="4056529"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48"/>
          <p:cNvSpPr txBox="1">
            <a:spLocks noGrp="1"/>
          </p:cNvSpPr>
          <p:nvPr>
            <p:ph type="body" idx="3"/>
          </p:nvPr>
        </p:nvSpPr>
        <p:spPr>
          <a:xfrm>
            <a:off x="681038" y="2818493"/>
            <a:ext cx="4056529" cy="300856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8"/>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 You Blue">
  <p:cSld name="Thank You Blue">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49"/>
          <p:cNvSpPr txBox="1">
            <a:spLocks noGrp="1"/>
          </p:cNvSpPr>
          <p:nvPr>
            <p:ph type="ctrTitle"/>
          </p:nvPr>
        </p:nvSpPr>
        <p:spPr>
          <a:xfrm>
            <a:off x="0" y="1669425"/>
            <a:ext cx="12192000"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49"/>
          <p:cNvSpPr txBox="1">
            <a:spLocks noGrp="1"/>
          </p:cNvSpPr>
          <p:nvPr>
            <p:ph type="subTitle" idx="1"/>
          </p:nvPr>
        </p:nvSpPr>
        <p:spPr>
          <a:xfrm>
            <a:off x="0" y="3210669"/>
            <a:ext cx="12192000" cy="1882588"/>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 You Orange">
  <p:cSld name="Thank You Orange">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50"/>
          <p:cNvSpPr txBox="1">
            <a:spLocks noGrp="1"/>
          </p:cNvSpPr>
          <p:nvPr>
            <p:ph type="ctrTitle"/>
          </p:nvPr>
        </p:nvSpPr>
        <p:spPr>
          <a:xfrm>
            <a:off x="0" y="1669425"/>
            <a:ext cx="12192000"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6" name="Google Shape;136;p50"/>
          <p:cNvSpPr txBox="1">
            <a:spLocks noGrp="1"/>
          </p:cNvSpPr>
          <p:nvPr>
            <p:ph type="subTitle" idx="1"/>
          </p:nvPr>
        </p:nvSpPr>
        <p:spPr>
          <a:xfrm>
            <a:off x="0" y="3210669"/>
            <a:ext cx="12192000" cy="1882588"/>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reat Minds Blue">
  <p:cSld name="Great Minds Blue">
    <p:bg>
      <p:bgPr>
        <a:blipFill>
          <a:blip r:embed="rId2">
            <a:alphaModFix/>
          </a:blip>
          <a:stretch>
            <a:fillRect/>
          </a:stretch>
        </a:blipFill>
        <a:effectLst/>
      </p:bgPr>
    </p:bg>
    <p:spTree>
      <p:nvGrpSpPr>
        <p:cNvPr id="1"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reat Minds Cloud">
  <p:cSld name="Great Minds Cloud">
    <p:bg>
      <p:bgPr>
        <a:blipFill>
          <a:blip r:embed="rId2">
            <a:alphaModFix/>
          </a:blip>
          <a:stretch>
            <a:fillRect/>
          </a:stretch>
        </a:blipFill>
        <a:effectLst/>
      </p:bgPr>
    </p:bg>
    <p:spTree>
      <p:nvGrpSpPr>
        <p:cNvPr id="1" name="Shape 13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Title 2-Column Subheads">
  <p:cSld name="Slide Title 2-Column Subheads">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740227" y="578197"/>
            <a:ext cx="10711548"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26"/>
          <p:cNvSpPr txBox="1">
            <a:spLocks noGrp="1"/>
          </p:cNvSpPr>
          <p:nvPr>
            <p:ph type="body" idx="1"/>
          </p:nvPr>
        </p:nvSpPr>
        <p:spPr>
          <a:xfrm>
            <a:off x="740227" y="2135164"/>
            <a:ext cx="5056416"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26"/>
          <p:cNvSpPr txBox="1">
            <a:spLocks noGrp="1"/>
          </p:cNvSpPr>
          <p:nvPr>
            <p:ph type="body" idx="2"/>
          </p:nvPr>
        </p:nvSpPr>
        <p:spPr>
          <a:xfrm>
            <a:off x="740227" y="3016907"/>
            <a:ext cx="5056416" cy="232253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6"/>
          <p:cNvSpPr txBox="1">
            <a:spLocks noGrp="1"/>
          </p:cNvSpPr>
          <p:nvPr>
            <p:ph type="body" idx="3"/>
          </p:nvPr>
        </p:nvSpPr>
        <p:spPr>
          <a:xfrm>
            <a:off x="6395359" y="2135164"/>
            <a:ext cx="5056416"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26"/>
          <p:cNvSpPr txBox="1">
            <a:spLocks noGrp="1"/>
          </p:cNvSpPr>
          <p:nvPr>
            <p:ph type="body" idx="4"/>
          </p:nvPr>
        </p:nvSpPr>
        <p:spPr>
          <a:xfrm>
            <a:off x="6395359" y="3016907"/>
            <a:ext cx="5056416" cy="232253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26"/>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Great Minds Blue Image">
  <p:cSld name="Great Minds Blue Image">
    <p:bg>
      <p:bgPr>
        <a:blipFill>
          <a:blip r:embed="rId2">
            <a:alphaModFix/>
          </a:blip>
          <a:stretch>
            <a:fillRect/>
          </a:stretch>
        </a:blip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Great Minds Orange Image">
  <p:cSld name="Great Minds Orange Image">
    <p:bg>
      <p:bgPr>
        <a:blipFill>
          <a:blip r:embed="rId2">
            <a:alphaModFix/>
          </a:blip>
          <a:stretch>
            <a:fillRect/>
          </a:stretch>
        </a:blipFill>
        <a:effectLst/>
      </p:bgPr>
    </p:bg>
    <p:spTree>
      <p:nvGrpSpPr>
        <p:cNvPr id="1" name="Shape 140"/>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reat Minds Cloud Image">
  <p:cSld name="Great Minds Cloud Image">
    <p:bg>
      <p:bgPr>
        <a:blipFill>
          <a:blip r:embed="rId2">
            <a:alphaModFix/>
          </a:blip>
          <a:stretch>
            <a:fillRect/>
          </a:stretch>
        </a:blipFill>
        <a:effectLst/>
      </p:bgPr>
    </p:bg>
    <p:spTree>
      <p:nvGrpSpPr>
        <p:cNvPr id="1" name="Shape 14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Title 2-Column Bullets">
  <p:cSld name="Slide Title 2-Column Bullet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27"/>
          <p:cNvSpPr txBox="1">
            <a:spLocks noGrp="1"/>
          </p:cNvSpPr>
          <p:nvPr>
            <p:ph type="title"/>
          </p:nvPr>
        </p:nvSpPr>
        <p:spPr>
          <a:xfrm>
            <a:off x="740227" y="578197"/>
            <a:ext cx="10726430"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27"/>
          <p:cNvSpPr txBox="1">
            <a:spLocks noGrp="1"/>
          </p:cNvSpPr>
          <p:nvPr>
            <p:ph type="body" idx="1"/>
          </p:nvPr>
        </p:nvSpPr>
        <p:spPr>
          <a:xfrm>
            <a:off x="740227" y="2135164"/>
            <a:ext cx="5056416"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27"/>
          <p:cNvSpPr txBox="1">
            <a:spLocks noGrp="1"/>
          </p:cNvSpPr>
          <p:nvPr>
            <p:ph type="body" idx="2"/>
          </p:nvPr>
        </p:nvSpPr>
        <p:spPr>
          <a:xfrm>
            <a:off x="740227" y="3016907"/>
            <a:ext cx="5056416" cy="2322536"/>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rgbClr val="0E1744"/>
              </a:buClr>
              <a:buSzPts val="2000"/>
              <a:buFont typeface="Courier New"/>
              <a:buChar char="o"/>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27"/>
          <p:cNvSpPr txBox="1">
            <a:spLocks noGrp="1"/>
          </p:cNvSpPr>
          <p:nvPr>
            <p:ph type="body" idx="3"/>
          </p:nvPr>
        </p:nvSpPr>
        <p:spPr>
          <a:xfrm>
            <a:off x="6395359" y="2135164"/>
            <a:ext cx="5056416"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3000"/>
              <a:buFont typeface="Arial"/>
              <a:buNone/>
              <a:defRPr sz="3000" b="1"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27"/>
          <p:cNvSpPr txBox="1">
            <a:spLocks noGrp="1"/>
          </p:cNvSpPr>
          <p:nvPr>
            <p:ph type="body" idx="4"/>
          </p:nvPr>
        </p:nvSpPr>
        <p:spPr>
          <a:xfrm>
            <a:off x="6395359" y="3016907"/>
            <a:ext cx="5056416" cy="2322536"/>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90000"/>
              </a:lnSpc>
              <a:spcBef>
                <a:spcPts val="1000"/>
              </a:spcBef>
              <a:spcAft>
                <a:spcPts val="0"/>
              </a:spcAft>
              <a:buClr>
                <a:srgbClr val="0E1744"/>
              </a:buClr>
              <a:buSzPts val="2000"/>
              <a:buFont typeface="Courier New"/>
              <a:buChar char="o"/>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27"/>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Title Centered Image">
  <p:cSld name="Slide Title Centered Image">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28"/>
          <p:cNvSpPr txBox="1">
            <a:spLocks noGrp="1"/>
          </p:cNvSpPr>
          <p:nvPr>
            <p:ph type="body" idx="1"/>
          </p:nvPr>
        </p:nvSpPr>
        <p:spPr>
          <a:xfrm>
            <a:off x="680652" y="5463998"/>
            <a:ext cx="10673148" cy="587666"/>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28"/>
          <p:cNvSpPr>
            <a:spLocks noGrp="1"/>
          </p:cNvSpPr>
          <p:nvPr>
            <p:ph type="pic" idx="2"/>
          </p:nvPr>
        </p:nvSpPr>
        <p:spPr>
          <a:xfrm>
            <a:off x="680653" y="1969241"/>
            <a:ext cx="10673148" cy="3190071"/>
          </a:xfrm>
          <a:prstGeom prst="rect">
            <a:avLst/>
          </a:prstGeom>
          <a:solidFill>
            <a:srgbClr val="D8D8D8"/>
          </a:solidFill>
          <a:ln>
            <a:noFill/>
          </a:ln>
        </p:spPr>
      </p:sp>
      <p:sp>
        <p:nvSpPr>
          <p:cNvPr id="39" name="Google Shape;39;p28"/>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Title Left Single Image">
  <p:cSld name="Slide Title Left Single Image">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a:off x="5774154" y="1928553"/>
            <a:ext cx="5579645" cy="82311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F5B13"/>
              </a:buClr>
              <a:buSzPts val="3000"/>
              <a:buFont typeface="Arial"/>
              <a:buNone/>
              <a:defRPr sz="3000" b="1" i="0" u="none" strike="noStrike" cap="none">
                <a:solidFill>
                  <a:srgbClr val="FF5B13"/>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body" idx="2"/>
          </p:nvPr>
        </p:nvSpPr>
        <p:spPr>
          <a:xfrm>
            <a:off x="5774154" y="2810296"/>
            <a:ext cx="5579645" cy="28783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E1744"/>
              </a:buClr>
              <a:buSzPts val="2000"/>
              <a:buFont typeface="Arial"/>
              <a:buNone/>
              <a:defRPr sz="2000" b="0" i="0" u="none" strike="noStrike" cap="none">
                <a:solidFill>
                  <a:srgbClr val="0E1744"/>
                </a:solidFill>
                <a:latin typeface="Arial"/>
                <a:ea typeface="Arial"/>
                <a:cs typeface="Arial"/>
                <a:sym typeface="Arial"/>
              </a:defRPr>
            </a:lvl1pPr>
            <a:lvl2pPr marL="914400" marR="0" lvl="1" indent="-431800" algn="l" rtl="0">
              <a:lnSpc>
                <a:spcPct val="90000"/>
              </a:lnSpc>
              <a:spcBef>
                <a:spcPts val="500"/>
              </a:spcBef>
              <a:spcAft>
                <a:spcPts val="0"/>
              </a:spcAft>
              <a:buClr>
                <a:srgbClr val="FF5B13"/>
              </a:buClr>
              <a:buSzPts val="3200"/>
              <a:buFont typeface="Arial"/>
              <a:buChar char="•"/>
              <a:defRPr sz="3200" b="0" i="0" u="none" strike="noStrike" cap="none">
                <a:solidFill>
                  <a:srgbClr val="FF5B13"/>
                </a:solidFill>
                <a:latin typeface="Arial"/>
                <a:ea typeface="Arial"/>
                <a:cs typeface="Arial"/>
                <a:sym typeface="Arial"/>
              </a:defRPr>
            </a:lvl2pPr>
            <a:lvl3pPr marL="1371600" marR="0" lvl="2" indent="-406400" algn="l" rtl="0">
              <a:lnSpc>
                <a:spcPct val="90000"/>
              </a:lnSpc>
              <a:spcBef>
                <a:spcPts val="500"/>
              </a:spcBef>
              <a:spcAft>
                <a:spcPts val="0"/>
              </a:spcAft>
              <a:buClr>
                <a:srgbClr val="FF5B13"/>
              </a:buClr>
              <a:buSzPts val="2800"/>
              <a:buFont typeface="Arial"/>
              <a:buChar char="•"/>
              <a:defRPr sz="2800" b="0" i="0" u="none" strike="noStrike" cap="none">
                <a:solidFill>
                  <a:srgbClr val="FF5B13"/>
                </a:solidFill>
                <a:latin typeface="Arial"/>
                <a:ea typeface="Arial"/>
                <a:cs typeface="Arial"/>
                <a:sym typeface="Arial"/>
              </a:defRPr>
            </a:lvl3pPr>
            <a:lvl4pPr marL="1828800" marR="0" lvl="3" indent="-381000" algn="l" rtl="0">
              <a:lnSpc>
                <a:spcPct val="90000"/>
              </a:lnSpc>
              <a:spcBef>
                <a:spcPts val="500"/>
              </a:spcBef>
              <a:spcAft>
                <a:spcPts val="0"/>
              </a:spcAft>
              <a:buClr>
                <a:srgbClr val="FF5B13"/>
              </a:buClr>
              <a:buSzPts val="2400"/>
              <a:buFont typeface="Arial"/>
              <a:buChar char="•"/>
              <a:defRPr sz="2400" b="0" i="0" u="none" strike="noStrike" cap="none">
                <a:solidFill>
                  <a:srgbClr val="FF5B13"/>
                </a:solidFill>
                <a:latin typeface="Arial"/>
                <a:ea typeface="Arial"/>
                <a:cs typeface="Arial"/>
                <a:sym typeface="Arial"/>
              </a:defRPr>
            </a:lvl4pPr>
            <a:lvl5pPr marL="2286000" marR="0" lvl="4" indent="-355600" algn="l" rtl="0">
              <a:lnSpc>
                <a:spcPct val="90000"/>
              </a:lnSpc>
              <a:spcBef>
                <a:spcPts val="500"/>
              </a:spcBef>
              <a:spcAft>
                <a:spcPts val="0"/>
              </a:spcAft>
              <a:buClr>
                <a:srgbClr val="FF5B13"/>
              </a:buClr>
              <a:buSzPts val="2000"/>
              <a:buFont typeface="Arial"/>
              <a:buChar char="•"/>
              <a:defRPr sz="2000" b="0" i="0" u="none" strike="noStrike" cap="none">
                <a:solidFill>
                  <a:srgbClr val="FF5B13"/>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29"/>
          <p:cNvSpPr>
            <a:spLocks noGrp="1"/>
          </p:cNvSpPr>
          <p:nvPr>
            <p:ph type="pic" idx="3"/>
          </p:nvPr>
        </p:nvSpPr>
        <p:spPr>
          <a:xfrm>
            <a:off x="620713" y="1928553"/>
            <a:ext cx="4738687" cy="3760131"/>
          </a:xfrm>
          <a:prstGeom prst="rect">
            <a:avLst/>
          </a:prstGeom>
          <a:solidFill>
            <a:srgbClr val="D8D8D8"/>
          </a:solidFill>
          <a:ln>
            <a:noFill/>
          </a:ln>
        </p:spPr>
      </p:sp>
      <p:sp>
        <p:nvSpPr>
          <p:cNvPr id="45" name="Google Shape;45;p29"/>
          <p:cNvSpPr txBox="1">
            <a:spLocks noGrp="1"/>
          </p:cNvSpPr>
          <p:nvPr>
            <p:ph type="dt" idx="10"/>
          </p:nvPr>
        </p:nvSpPr>
        <p:spPr>
          <a:xfrm>
            <a:off x="6474911" y="6321124"/>
            <a:ext cx="4991746" cy="35441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600" b="1"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Cloud">
  <p:cSld name="Thank You Cloud">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30"/>
          <p:cNvSpPr txBox="1">
            <a:spLocks noGrp="1"/>
          </p:cNvSpPr>
          <p:nvPr>
            <p:ph type="ctrTitle"/>
          </p:nvPr>
        </p:nvSpPr>
        <p:spPr>
          <a:xfrm>
            <a:off x="0" y="1669425"/>
            <a:ext cx="12192000"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E1744"/>
              </a:buClr>
              <a:buSzPts val="6000"/>
              <a:buFont typeface="Arial"/>
              <a:buNone/>
              <a:defRPr sz="6000" b="1" i="0" u="none" strike="noStrike" cap="none">
                <a:solidFill>
                  <a:srgbClr val="0E174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30"/>
          <p:cNvSpPr txBox="1">
            <a:spLocks noGrp="1"/>
          </p:cNvSpPr>
          <p:nvPr>
            <p:ph type="subTitle" idx="1"/>
          </p:nvPr>
        </p:nvSpPr>
        <p:spPr>
          <a:xfrm>
            <a:off x="0" y="3210669"/>
            <a:ext cx="12192000" cy="1882588"/>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rgbClr val="0E1744"/>
              </a:buClr>
              <a:buSzPts val="3200"/>
              <a:buFont typeface="Arial"/>
              <a:buNone/>
              <a:defRPr sz="3200" b="1" i="0" u="none" strike="noStrike" cap="none">
                <a:solidFill>
                  <a:srgbClr val="0E1744"/>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reat Minds Orange">
  <p:cSld name="Great Minds Orange">
    <p:bg>
      <p:bgPr>
        <a:blipFill>
          <a:blip r:embed="rId2">
            <a:alphaModFix/>
          </a:blip>
          <a:stretch>
            <a:fillRect/>
          </a:stretch>
        </a:blipFill>
        <a:effectLst/>
      </p:bgPr>
    </p:bg>
    <p:spTree>
      <p:nvGrpSpPr>
        <p:cNvPr id="1" name="Shape 4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resentation Title Blue">
  <p:cSld name="Presentation Title Blue">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32"/>
          <p:cNvSpPr txBox="1">
            <a:spLocks noGrp="1"/>
          </p:cNvSpPr>
          <p:nvPr>
            <p:ph type="ctrTitle"/>
          </p:nvPr>
        </p:nvSpPr>
        <p:spPr>
          <a:xfrm>
            <a:off x="929898" y="2761502"/>
            <a:ext cx="10259878" cy="1110882"/>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32"/>
          <p:cNvSpPr txBox="1">
            <a:spLocks noGrp="1"/>
          </p:cNvSpPr>
          <p:nvPr>
            <p:ph type="subTitle" idx="1"/>
          </p:nvPr>
        </p:nvSpPr>
        <p:spPr>
          <a:xfrm>
            <a:off x="929898" y="3964460"/>
            <a:ext cx="10259878" cy="747224"/>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53" name="Google Shape;53;p32"/>
          <p:cNvSpPr txBox="1">
            <a:spLocks noGrp="1"/>
          </p:cNvSpPr>
          <p:nvPr>
            <p:ph type="body" idx="2"/>
          </p:nvPr>
        </p:nvSpPr>
        <p:spPr>
          <a:xfrm>
            <a:off x="929898" y="4804982"/>
            <a:ext cx="10259878" cy="61804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L="914400" marR="0" lvl="1" indent="-431800" algn="l" rtl="0">
              <a:lnSpc>
                <a:spcPct val="90000"/>
              </a:lnSpc>
              <a:spcBef>
                <a:spcPts val="5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2pPr>
            <a:lvl3pPr marL="1371600" marR="0" lvl="2" indent="-406400" algn="l" rtl="0">
              <a:lnSpc>
                <a:spcPct val="90000"/>
              </a:lnSpc>
              <a:spcBef>
                <a:spcPts val="5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3pPr>
            <a:lvl4pPr marL="1828800" marR="0" lvl="3"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4">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sce.education.illinois.edu/"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appserv7.admin.uillinois.edu/FormBuilderSurvey/Survey/6fcca4c2-7618-4bad-8da8-af1700999620/Survey"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stalbott@illinois.edu"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mailto:info@cote.Illinois.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cote.illinois.edu/cote-portal-access"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
          <p:cNvSpPr txBox="1">
            <a:spLocks noGrp="1"/>
          </p:cNvSpPr>
          <p:nvPr>
            <p:ph type="ctrTitle"/>
          </p:nvPr>
        </p:nvSpPr>
        <p:spPr>
          <a:xfrm>
            <a:off x="929898" y="2761502"/>
            <a:ext cx="10259878" cy="111088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000"/>
              <a:buFont typeface="Arial"/>
              <a:buNone/>
            </a:pPr>
            <a:r>
              <a:rPr lang="en-US"/>
              <a:t>Professional Education Sequence (PES) Induction</a:t>
            </a:r>
            <a:endParaRPr/>
          </a:p>
        </p:txBody>
      </p:sp>
      <p:sp>
        <p:nvSpPr>
          <p:cNvPr id="147" name="Google Shape;147;p1"/>
          <p:cNvSpPr txBox="1">
            <a:spLocks noGrp="1"/>
          </p:cNvSpPr>
          <p:nvPr>
            <p:ph type="subTitle" idx="1"/>
          </p:nvPr>
        </p:nvSpPr>
        <p:spPr>
          <a:xfrm>
            <a:off x="929898" y="3964460"/>
            <a:ext cx="10259878" cy="74722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4400"/>
              <a:buNone/>
            </a:pPr>
            <a:r>
              <a:rPr lang="en-US" sz="4400" i="1"/>
              <a:t>Early Childhood Education</a:t>
            </a:r>
            <a:endParaRPr/>
          </a:p>
        </p:txBody>
      </p:sp>
      <p:sp>
        <p:nvSpPr>
          <p:cNvPr id="148" name="Google Shape;148;p1"/>
          <p:cNvSpPr txBox="1">
            <a:spLocks noGrp="1"/>
          </p:cNvSpPr>
          <p:nvPr>
            <p:ph type="body" idx="2"/>
          </p:nvPr>
        </p:nvSpPr>
        <p:spPr>
          <a:xfrm>
            <a:off x="929898" y="4804982"/>
            <a:ext cx="10259878" cy="61804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600"/>
              <a:buNone/>
            </a:pPr>
            <a:r>
              <a:rPr lang="en-US"/>
              <a:t>March 6</a:t>
            </a:r>
            <a:r>
              <a:rPr lang="en-US" baseline="30000"/>
              <a:t>th</a:t>
            </a:r>
            <a:r>
              <a:rPr lang="en-US"/>
              <a:t>,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4400"/>
              <a:buFont typeface="Arial"/>
              <a:buNone/>
            </a:pPr>
            <a:r>
              <a:rPr lang="en-US" sz="4400"/>
              <a:t>School and Community Experiences (SCE)</a:t>
            </a:r>
            <a:endParaRPr/>
          </a:p>
        </p:txBody>
      </p:sp>
      <p:sp>
        <p:nvSpPr>
          <p:cNvPr id="215" name="Google Shape;215;p10"/>
          <p:cNvSpPr txBox="1">
            <a:spLocks noGrp="1"/>
          </p:cNvSpPr>
          <p:nvPr>
            <p:ph type="body" idx="4"/>
          </p:nvPr>
        </p:nvSpPr>
        <p:spPr>
          <a:xfrm>
            <a:off x="740227" y="1995055"/>
            <a:ext cx="10711548" cy="33443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3200"/>
              <a:buNone/>
            </a:pPr>
            <a:r>
              <a:rPr lang="en-US" sz="3200" b="1">
                <a:solidFill>
                  <a:srgbClr val="FF0000"/>
                </a:solidFill>
              </a:rPr>
              <a:t>SCE Staff:</a:t>
            </a:r>
            <a:endParaRPr/>
          </a:p>
          <a:p>
            <a:pPr marL="342900" lvl="0" indent="-342900" algn="l" rtl="0">
              <a:lnSpc>
                <a:spcPct val="90000"/>
              </a:lnSpc>
              <a:spcBef>
                <a:spcPts val="1000"/>
              </a:spcBef>
              <a:spcAft>
                <a:spcPts val="0"/>
              </a:spcAft>
              <a:buClr>
                <a:srgbClr val="0E1744"/>
              </a:buClr>
              <a:buSzPts val="2800"/>
              <a:buFont typeface="Arial"/>
              <a:buChar char="•"/>
            </a:pPr>
            <a:r>
              <a:rPr lang="en-US" sz="2800"/>
              <a:t>Dr. Cara Gutzmer, Director</a:t>
            </a:r>
            <a:endParaRPr/>
          </a:p>
          <a:p>
            <a:pPr marL="342900" lvl="0" indent="-342900" algn="l" rtl="0">
              <a:lnSpc>
                <a:spcPct val="90000"/>
              </a:lnSpc>
              <a:spcBef>
                <a:spcPts val="1000"/>
              </a:spcBef>
              <a:spcAft>
                <a:spcPts val="0"/>
              </a:spcAft>
              <a:buClr>
                <a:srgbClr val="0E1744"/>
              </a:buClr>
              <a:buSzPts val="2800"/>
              <a:buFont typeface="Arial"/>
              <a:buChar char="•"/>
            </a:pPr>
            <a:r>
              <a:rPr lang="en-US" sz="2800"/>
              <a:t>Sue Talbott, Clinical Experiences Specialist</a:t>
            </a:r>
            <a:endParaRPr/>
          </a:p>
          <a:p>
            <a:pPr marL="342900" lvl="0" indent="-342900" algn="l" rtl="0">
              <a:lnSpc>
                <a:spcPct val="90000"/>
              </a:lnSpc>
              <a:spcBef>
                <a:spcPts val="1000"/>
              </a:spcBef>
              <a:spcAft>
                <a:spcPts val="0"/>
              </a:spcAft>
              <a:buClr>
                <a:srgbClr val="0E1744"/>
              </a:buClr>
              <a:buSzPts val="2800"/>
              <a:buFont typeface="Arial"/>
              <a:buChar char="•"/>
            </a:pPr>
            <a:r>
              <a:rPr lang="en-US" sz="2800"/>
              <a:t>Danielle Galardy, Office Manager</a:t>
            </a:r>
            <a:endParaRPr/>
          </a:p>
          <a:p>
            <a:pPr marL="685800" lvl="1" indent="0" algn="l" rtl="0">
              <a:lnSpc>
                <a:spcPct val="90000"/>
              </a:lnSpc>
              <a:spcBef>
                <a:spcPts val="500"/>
              </a:spcBef>
              <a:spcAft>
                <a:spcPts val="0"/>
              </a:spcAft>
              <a:buClr>
                <a:srgbClr val="FF5B13"/>
              </a:buClr>
              <a:buSzPts val="2400"/>
              <a:buNone/>
            </a:pPr>
            <a:endParaRPr sz="2400">
              <a:solidFill>
                <a:srgbClr val="0E1744"/>
              </a:solidFill>
            </a:endParaRPr>
          </a:p>
          <a:p>
            <a:pPr marL="1028700" lvl="1" indent="-190500" algn="l" rtl="0">
              <a:lnSpc>
                <a:spcPct val="90000"/>
              </a:lnSpc>
              <a:spcBef>
                <a:spcPts val="500"/>
              </a:spcBef>
              <a:spcAft>
                <a:spcPts val="0"/>
              </a:spcAft>
              <a:buClr>
                <a:srgbClr val="FF5B13"/>
              </a:buClr>
              <a:buSzPts val="2400"/>
              <a:buFont typeface="Arial"/>
              <a:buNone/>
            </a:pPr>
            <a:endParaRPr sz="2400">
              <a:solidFill>
                <a:srgbClr val="0E1744"/>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SCE Website</a:t>
            </a:r>
            <a:endParaRPr/>
          </a:p>
        </p:txBody>
      </p:sp>
      <p:sp>
        <p:nvSpPr>
          <p:cNvPr id="221" name="Google Shape;221;p11"/>
          <p:cNvSpPr txBox="1">
            <a:spLocks noGrp="1"/>
          </p:cNvSpPr>
          <p:nvPr>
            <p:ph type="body" idx="4"/>
          </p:nvPr>
        </p:nvSpPr>
        <p:spPr>
          <a:xfrm>
            <a:off x="740227" y="2379518"/>
            <a:ext cx="10711548" cy="3344388"/>
          </a:xfrm>
          <a:prstGeom prst="rect">
            <a:avLst/>
          </a:prstGeom>
          <a:noFill/>
          <a:ln>
            <a:noFill/>
          </a:ln>
        </p:spPr>
        <p:txBody>
          <a:bodyPr spcFirstLastPara="1" wrap="square" lIns="91425" tIns="45700" rIns="91425" bIns="45700" anchor="t" anchorCtr="0">
            <a:normAutofit fontScale="92500" lnSpcReduction="20000"/>
          </a:bodyPr>
          <a:lstStyle/>
          <a:p>
            <a:pPr marL="342900" lvl="0" indent="-331470" algn="l" rtl="0">
              <a:lnSpc>
                <a:spcPct val="90000"/>
              </a:lnSpc>
              <a:spcBef>
                <a:spcPts val="0"/>
              </a:spcBef>
              <a:spcAft>
                <a:spcPts val="0"/>
              </a:spcAft>
              <a:buClr>
                <a:srgbClr val="0E1744"/>
              </a:buClr>
              <a:buSzPct val="100000"/>
              <a:buFont typeface="Arial"/>
              <a:buChar char="•"/>
            </a:pPr>
            <a:r>
              <a:rPr lang="en-US" sz="2400"/>
              <a:t>The SCE website is for field placement information and clinical assignments. Please bookmark it and refer to it frequently when you have questions</a:t>
            </a:r>
            <a:endParaRPr/>
          </a:p>
          <a:p>
            <a:pPr marL="1028700" lvl="1" indent="-331469" algn="l" rtl="0">
              <a:lnSpc>
                <a:spcPct val="90000"/>
              </a:lnSpc>
              <a:spcBef>
                <a:spcPts val="500"/>
              </a:spcBef>
              <a:spcAft>
                <a:spcPts val="0"/>
              </a:spcAft>
              <a:buClr>
                <a:srgbClr val="0E1744"/>
              </a:buClr>
              <a:buSzPct val="100000"/>
              <a:buFont typeface="Arial"/>
              <a:buChar char="•"/>
            </a:pPr>
            <a:r>
              <a:rPr lang="en-US" sz="2400">
                <a:solidFill>
                  <a:srgbClr val="0E1744"/>
                </a:solidFill>
              </a:rPr>
              <a:t>Forms used in clinical experiences</a:t>
            </a:r>
            <a:endParaRPr/>
          </a:p>
          <a:p>
            <a:pPr marL="1028700" lvl="1" indent="-331469" algn="l" rtl="0">
              <a:lnSpc>
                <a:spcPct val="90000"/>
              </a:lnSpc>
              <a:spcBef>
                <a:spcPts val="500"/>
              </a:spcBef>
              <a:spcAft>
                <a:spcPts val="0"/>
              </a:spcAft>
              <a:buClr>
                <a:srgbClr val="0E1744"/>
              </a:buClr>
              <a:buSzPct val="100000"/>
              <a:buFont typeface="Arial"/>
              <a:buChar char="•"/>
            </a:pPr>
            <a:r>
              <a:rPr lang="en-US" sz="2400">
                <a:solidFill>
                  <a:srgbClr val="0E1744"/>
                </a:solidFill>
              </a:rPr>
              <a:t>Handbooks, timelines, guidelines</a:t>
            </a:r>
            <a:endParaRPr/>
          </a:p>
          <a:p>
            <a:pPr marL="1028700" lvl="1" indent="-331469" algn="l" rtl="0">
              <a:lnSpc>
                <a:spcPct val="90000"/>
              </a:lnSpc>
              <a:spcBef>
                <a:spcPts val="500"/>
              </a:spcBef>
              <a:spcAft>
                <a:spcPts val="0"/>
              </a:spcAft>
              <a:buClr>
                <a:srgbClr val="0E1744"/>
              </a:buClr>
              <a:buSzPct val="100000"/>
              <a:buFont typeface="Arial"/>
              <a:buChar char="•"/>
            </a:pPr>
            <a:r>
              <a:rPr lang="en-US" sz="2400">
                <a:solidFill>
                  <a:srgbClr val="0E1744"/>
                </a:solidFill>
              </a:rPr>
              <a:t>Professional behavior checklist</a:t>
            </a:r>
            <a:endParaRPr/>
          </a:p>
          <a:p>
            <a:pPr marL="1028700" lvl="1" indent="-331469" algn="l" rtl="0">
              <a:lnSpc>
                <a:spcPct val="90000"/>
              </a:lnSpc>
              <a:spcBef>
                <a:spcPts val="500"/>
              </a:spcBef>
              <a:spcAft>
                <a:spcPts val="0"/>
              </a:spcAft>
              <a:buClr>
                <a:srgbClr val="0E1744"/>
              </a:buClr>
              <a:buSzPct val="100000"/>
              <a:buFont typeface="Arial"/>
              <a:buChar char="•"/>
            </a:pPr>
            <a:r>
              <a:rPr lang="en-US" sz="2400">
                <a:solidFill>
                  <a:srgbClr val="0E1744"/>
                </a:solidFill>
              </a:rPr>
              <a:t>Information for cooperating teachers, supervisors, and students pertaining to clinical experiences</a:t>
            </a:r>
            <a:endParaRPr/>
          </a:p>
          <a:p>
            <a:pPr marL="1028700" lvl="1" indent="-331469" algn="l" rtl="0">
              <a:lnSpc>
                <a:spcPct val="90000"/>
              </a:lnSpc>
              <a:spcBef>
                <a:spcPts val="500"/>
              </a:spcBef>
              <a:spcAft>
                <a:spcPts val="0"/>
              </a:spcAft>
              <a:buClr>
                <a:srgbClr val="0E1744"/>
              </a:buClr>
              <a:buSzPct val="100000"/>
              <a:buFont typeface="Arial"/>
              <a:buChar char="•"/>
            </a:pPr>
            <a:r>
              <a:rPr lang="en-US" sz="2400">
                <a:solidFill>
                  <a:srgbClr val="0E1744"/>
                </a:solidFill>
              </a:rPr>
              <a:t>Links to presentations and other resources</a:t>
            </a:r>
            <a:endParaRPr/>
          </a:p>
          <a:p>
            <a:pPr marL="342900" lvl="0" indent="-190500" algn="l" rtl="0">
              <a:lnSpc>
                <a:spcPct val="90000"/>
              </a:lnSpc>
              <a:spcBef>
                <a:spcPts val="1000"/>
              </a:spcBef>
              <a:spcAft>
                <a:spcPts val="0"/>
              </a:spcAft>
              <a:buClr>
                <a:srgbClr val="0E1744"/>
              </a:buClr>
              <a:buSzPct val="100000"/>
              <a:buFont typeface="Arial"/>
              <a:buNone/>
            </a:pPr>
            <a:endParaRPr sz="2400" b="1">
              <a:solidFill>
                <a:srgbClr val="FF0000"/>
              </a:solidFill>
            </a:endParaRPr>
          </a:p>
          <a:p>
            <a:pPr marL="685800" lvl="1" indent="0" algn="l" rtl="0">
              <a:lnSpc>
                <a:spcPct val="90000"/>
              </a:lnSpc>
              <a:spcBef>
                <a:spcPts val="500"/>
              </a:spcBef>
              <a:spcAft>
                <a:spcPts val="0"/>
              </a:spcAft>
              <a:buClr>
                <a:srgbClr val="FF5B13"/>
              </a:buClr>
              <a:buSzPct val="100000"/>
              <a:buNone/>
            </a:pPr>
            <a:endParaRPr sz="2400">
              <a:solidFill>
                <a:srgbClr val="0E1744"/>
              </a:solidFill>
            </a:endParaRPr>
          </a:p>
          <a:p>
            <a:pPr marL="1028700" lvl="1" indent="-190500" algn="l" rtl="0">
              <a:lnSpc>
                <a:spcPct val="90000"/>
              </a:lnSpc>
              <a:spcBef>
                <a:spcPts val="500"/>
              </a:spcBef>
              <a:spcAft>
                <a:spcPts val="0"/>
              </a:spcAft>
              <a:buClr>
                <a:srgbClr val="FF5B13"/>
              </a:buClr>
              <a:buSzPct val="100000"/>
              <a:buFont typeface="Arial"/>
              <a:buNone/>
            </a:pPr>
            <a:endParaRPr sz="2400">
              <a:solidFill>
                <a:srgbClr val="0E1744"/>
              </a:solidFill>
            </a:endParaRPr>
          </a:p>
        </p:txBody>
      </p:sp>
      <p:sp>
        <p:nvSpPr>
          <p:cNvPr id="222" name="Google Shape;222;p11"/>
          <p:cNvSpPr txBox="1"/>
          <p:nvPr/>
        </p:nvSpPr>
        <p:spPr>
          <a:xfrm>
            <a:off x="740227" y="1806044"/>
            <a:ext cx="10711548" cy="45027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5B13"/>
              </a:buClr>
              <a:buSzPts val="2400"/>
              <a:buFont typeface="Arial"/>
              <a:buNone/>
            </a:pPr>
            <a:r>
              <a:rPr lang="en-US" sz="2400" b="1" i="0" u="sng" strike="noStrike" cap="none">
                <a:solidFill>
                  <a:srgbClr val="FF5B13"/>
                </a:solidFill>
                <a:latin typeface="Arial"/>
                <a:ea typeface="Arial"/>
                <a:cs typeface="Arial"/>
                <a:sym typeface="Arial"/>
                <a:hlinkClick r:id="rId3">
                  <a:extLst>
                    <a:ext uri="{A12FA001-AC4F-418D-AE19-62706E023703}">
                      <ahyp:hlinkClr xmlns:ahyp="http://schemas.microsoft.com/office/drawing/2018/hyperlinkcolor" val="tx"/>
                    </a:ext>
                  </a:extLst>
                </a:hlinkClick>
              </a:rPr>
              <a:t>https://sce.education.Illinois.edu</a:t>
            </a:r>
            <a:r>
              <a:rPr lang="en-US" sz="2400" b="1" i="0" u="none" strike="noStrike" cap="none">
                <a:solidFill>
                  <a:srgbClr val="FF5B13"/>
                </a:solidFill>
                <a:latin typeface="Arial"/>
                <a:ea typeface="Arial"/>
                <a:cs typeface="Arial"/>
                <a:sym typeface="Arial"/>
              </a:rPr>
              <a:t>  </a:t>
            </a:r>
            <a:endParaRPr/>
          </a:p>
          <a:p>
            <a:pPr marL="342900" marR="0" lvl="0" indent="-190500" algn="l" rtl="0">
              <a:lnSpc>
                <a:spcPct val="90000"/>
              </a:lnSpc>
              <a:spcBef>
                <a:spcPts val="1000"/>
              </a:spcBef>
              <a:spcAft>
                <a:spcPts val="0"/>
              </a:spcAft>
              <a:buClr>
                <a:srgbClr val="0E1744"/>
              </a:buClr>
              <a:buSzPts val="2400"/>
              <a:buFont typeface="Arial"/>
              <a:buNone/>
            </a:pPr>
            <a:endParaRPr sz="2400" b="1" i="0" u="none" strike="noStrike" cap="none">
              <a:solidFill>
                <a:srgbClr val="FF0000"/>
              </a:solidFill>
              <a:latin typeface="Arial"/>
              <a:ea typeface="Arial"/>
              <a:cs typeface="Arial"/>
              <a:sym typeface="Arial"/>
            </a:endParaRPr>
          </a:p>
          <a:p>
            <a:pPr marL="685800" marR="0" lvl="1" indent="0" algn="l" rtl="0">
              <a:lnSpc>
                <a:spcPct val="90000"/>
              </a:lnSpc>
              <a:spcBef>
                <a:spcPts val="500"/>
              </a:spcBef>
              <a:spcAft>
                <a:spcPts val="0"/>
              </a:spcAft>
              <a:buClr>
                <a:srgbClr val="FF5B13"/>
              </a:buClr>
              <a:buSzPts val="2400"/>
              <a:buFont typeface="Arial"/>
              <a:buNone/>
            </a:pPr>
            <a:endParaRPr sz="2400" b="0" i="0" u="none" strike="noStrike" cap="none">
              <a:solidFill>
                <a:srgbClr val="0E1744"/>
              </a:solidFill>
              <a:latin typeface="Arial"/>
              <a:ea typeface="Arial"/>
              <a:cs typeface="Arial"/>
              <a:sym typeface="Arial"/>
            </a:endParaRPr>
          </a:p>
          <a:p>
            <a:pPr marL="1028700" marR="0" lvl="1" indent="-190500" algn="l" rtl="0">
              <a:lnSpc>
                <a:spcPct val="90000"/>
              </a:lnSpc>
              <a:spcBef>
                <a:spcPts val="500"/>
              </a:spcBef>
              <a:spcAft>
                <a:spcPts val="0"/>
              </a:spcAft>
              <a:buClr>
                <a:srgbClr val="FF5B13"/>
              </a:buClr>
              <a:buSzPts val="2400"/>
              <a:buFont typeface="Arial"/>
              <a:buNone/>
            </a:pPr>
            <a:endParaRPr sz="2400" b="0" i="0" u="none" strike="noStrike" cap="none">
              <a:solidFill>
                <a:srgbClr val="0E1744"/>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2"/>
          <p:cNvSpPr txBox="1">
            <a:spLocks noGrp="1"/>
          </p:cNvSpPr>
          <p:nvPr>
            <p:ph type="title"/>
          </p:nvPr>
        </p:nvSpPr>
        <p:spPr>
          <a:xfrm>
            <a:off x="740227" y="495070"/>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Placements</a:t>
            </a:r>
            <a:endParaRPr/>
          </a:p>
        </p:txBody>
      </p:sp>
      <p:graphicFrame>
        <p:nvGraphicFramePr>
          <p:cNvPr id="228" name="Google Shape;228;p12"/>
          <p:cNvGraphicFramePr/>
          <p:nvPr>
            <p:extLst>
              <p:ext uri="{D42A27DB-BD31-4B8C-83A1-F6EECF244321}">
                <p14:modId xmlns:p14="http://schemas.microsoft.com/office/powerpoint/2010/main" val="702546156"/>
              </p:ext>
            </p:extLst>
          </p:nvPr>
        </p:nvGraphicFramePr>
        <p:xfrm>
          <a:off x="806532" y="1405659"/>
          <a:ext cx="10578900" cy="4572020"/>
        </p:xfrm>
        <a:graphic>
          <a:graphicData uri="http://schemas.openxmlformats.org/drawingml/2006/table">
            <a:tbl>
              <a:tblPr firstRow="1" bandRow="1">
                <a:noFill/>
                <a:tableStyleId>{1980F2CE-9883-4857-A71D-9A1E1DC4A07C}</a:tableStyleId>
              </a:tblPr>
              <a:tblGrid>
                <a:gridCol w="2644725">
                  <a:extLst>
                    <a:ext uri="{9D8B030D-6E8A-4147-A177-3AD203B41FA5}">
                      <a16:colId xmlns:a16="http://schemas.microsoft.com/office/drawing/2014/main" val="20000"/>
                    </a:ext>
                  </a:extLst>
                </a:gridCol>
                <a:gridCol w="2644725">
                  <a:extLst>
                    <a:ext uri="{9D8B030D-6E8A-4147-A177-3AD203B41FA5}">
                      <a16:colId xmlns:a16="http://schemas.microsoft.com/office/drawing/2014/main" val="20001"/>
                    </a:ext>
                  </a:extLst>
                </a:gridCol>
                <a:gridCol w="2644725">
                  <a:extLst>
                    <a:ext uri="{9D8B030D-6E8A-4147-A177-3AD203B41FA5}">
                      <a16:colId xmlns:a16="http://schemas.microsoft.com/office/drawing/2014/main" val="20002"/>
                    </a:ext>
                  </a:extLst>
                </a:gridCol>
                <a:gridCol w="2644725">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n-US" sz="1800" u="none" strike="noStrike" cap="none" dirty="0"/>
                        <a:t>Year One – Fall</a:t>
                      </a:r>
                      <a:endParaRPr dirty="0"/>
                    </a:p>
                    <a:p>
                      <a:pPr marL="0" marR="0" lvl="0" indent="0" algn="ctr" rtl="0">
                        <a:spcBef>
                          <a:spcPts val="0"/>
                        </a:spcBef>
                        <a:spcAft>
                          <a:spcPts val="0"/>
                        </a:spcAft>
                        <a:buNone/>
                      </a:pPr>
                      <a:r>
                        <a:rPr lang="en-US" sz="1800" u="none" strike="noStrike" cap="none" dirty="0"/>
                        <a:t>Early Field</a:t>
                      </a:r>
                      <a:endParaRPr dirty="0"/>
                    </a:p>
                  </a:txBody>
                  <a:tcPr marL="91450" marR="91450" marT="45725" marB="45725"/>
                </a:tc>
                <a:tc>
                  <a:txBody>
                    <a:bodyPr/>
                    <a:lstStyle/>
                    <a:p>
                      <a:pPr marL="0" marR="0" lvl="0" indent="0" algn="ctr" rtl="0">
                        <a:spcBef>
                          <a:spcPts val="0"/>
                        </a:spcBef>
                        <a:spcAft>
                          <a:spcPts val="0"/>
                        </a:spcAft>
                        <a:buNone/>
                      </a:pPr>
                      <a:r>
                        <a:rPr lang="en-US" sz="1800" u="none" strike="noStrike" cap="none" dirty="0"/>
                        <a:t>Year One – Spring</a:t>
                      </a:r>
                      <a:endParaRPr dirty="0"/>
                    </a:p>
                    <a:p>
                      <a:pPr marL="0" marR="0" lvl="0" indent="0" algn="ctr" rtl="0">
                        <a:spcBef>
                          <a:spcPts val="0"/>
                        </a:spcBef>
                        <a:spcAft>
                          <a:spcPts val="0"/>
                        </a:spcAft>
                        <a:buNone/>
                      </a:pPr>
                      <a:r>
                        <a:rPr lang="en-US" sz="1800" u="none" strike="noStrike" cap="none" dirty="0"/>
                        <a:t>Early Field</a:t>
                      </a:r>
                      <a:endParaRPr dirty="0"/>
                    </a:p>
                  </a:txBody>
                  <a:tcPr marL="91450" marR="91450" marT="45725" marB="45725"/>
                </a:tc>
                <a:tc>
                  <a:txBody>
                    <a:bodyPr/>
                    <a:lstStyle/>
                    <a:p>
                      <a:pPr marL="0" marR="0" lvl="0" indent="0" algn="ctr" rtl="0">
                        <a:spcBef>
                          <a:spcPts val="0"/>
                        </a:spcBef>
                        <a:spcAft>
                          <a:spcPts val="0"/>
                        </a:spcAft>
                        <a:buNone/>
                      </a:pPr>
                      <a:r>
                        <a:rPr lang="en-US" sz="1800" u="none" strike="noStrike" cap="none" dirty="0"/>
                        <a:t>Year Two – Fall</a:t>
                      </a:r>
                      <a:endParaRPr dirty="0"/>
                    </a:p>
                    <a:p>
                      <a:pPr marL="0" marR="0" lvl="0" indent="0" algn="ctr" rtl="0">
                        <a:spcBef>
                          <a:spcPts val="0"/>
                        </a:spcBef>
                        <a:spcAft>
                          <a:spcPts val="0"/>
                        </a:spcAft>
                        <a:buNone/>
                      </a:pPr>
                      <a:r>
                        <a:rPr lang="en-US" sz="1800" u="none" strike="noStrike" cap="none" dirty="0"/>
                        <a:t>Early Field</a:t>
                      </a:r>
                      <a:endParaRPr dirty="0"/>
                    </a:p>
                  </a:txBody>
                  <a:tcPr marL="91450" marR="91450" marT="45725" marB="45725"/>
                </a:tc>
                <a:tc>
                  <a:txBody>
                    <a:bodyPr/>
                    <a:lstStyle/>
                    <a:p>
                      <a:pPr marL="0" marR="0" lvl="0" indent="0" algn="ctr" rtl="0">
                        <a:spcBef>
                          <a:spcPts val="0"/>
                        </a:spcBef>
                        <a:spcAft>
                          <a:spcPts val="0"/>
                        </a:spcAft>
                        <a:buNone/>
                      </a:pPr>
                      <a:r>
                        <a:rPr lang="en-US" sz="1800" u="none" strike="noStrike" cap="none" dirty="0"/>
                        <a:t>Year Two – Spring</a:t>
                      </a:r>
                      <a:endParaRPr dirty="0"/>
                    </a:p>
                    <a:p>
                      <a:pPr marL="0" marR="0" lvl="0" indent="0" algn="ctr" rtl="0">
                        <a:spcBef>
                          <a:spcPts val="0"/>
                        </a:spcBef>
                        <a:spcAft>
                          <a:spcPts val="0"/>
                        </a:spcAft>
                        <a:buNone/>
                      </a:pPr>
                      <a:r>
                        <a:rPr lang="en-US" sz="1800" u="none" strike="noStrike" cap="none" dirty="0"/>
                        <a:t>STUDENT TEACHING</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u="none" strike="noStrike" cap="none"/>
                        <a:t>HDFS 382</a:t>
                      </a:r>
                      <a:endParaRPr/>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Infant and Toddler placement at the Child Development Lab</a:t>
                      </a:r>
                      <a:endParaRPr dirty="0"/>
                    </a:p>
                  </a:txBody>
                  <a:tcPr marL="91450" marR="91450" marT="45725" marB="45725"/>
                </a:tc>
                <a:tc>
                  <a:txBody>
                    <a:bodyPr/>
                    <a:lstStyle/>
                    <a:p>
                      <a:pPr marL="0" marR="0" lvl="0" indent="0" algn="l" rtl="0">
                        <a:spcBef>
                          <a:spcPts val="0"/>
                        </a:spcBef>
                        <a:spcAft>
                          <a:spcPts val="0"/>
                        </a:spcAft>
                        <a:buNone/>
                      </a:pPr>
                      <a:r>
                        <a:rPr lang="en-US" sz="1800" dirty="0"/>
                        <a:t>CI 420</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Primary Placement (K-2)</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Supervised by a University mentor – three observations</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One morning per week, then builds to four mornings per week</a:t>
                      </a:r>
                      <a:endParaRPr dirty="0"/>
                    </a:p>
                  </a:txBody>
                  <a:tcPr marL="91450" marR="91450" marT="45725" marB="45725"/>
                </a:tc>
                <a:tc>
                  <a:txBody>
                    <a:bodyPr/>
                    <a:lstStyle/>
                    <a:p>
                      <a:pPr marL="0" marR="0" lvl="0" indent="0" algn="l" rtl="0">
                        <a:spcBef>
                          <a:spcPts val="0"/>
                        </a:spcBef>
                        <a:spcAft>
                          <a:spcPts val="0"/>
                        </a:spcAft>
                        <a:buNone/>
                      </a:pPr>
                      <a:r>
                        <a:rPr lang="en-US" sz="1800" dirty="0"/>
                        <a:t>EDPR 420</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Preschool placement</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Supervised by a University mentor – four observations</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Four mornings per week, then builds to five mornings per week</a:t>
                      </a:r>
                      <a:endParaRPr dirty="0"/>
                    </a:p>
                  </a:txBody>
                  <a:tcPr marL="91450" marR="91450" marT="45725" marB="45725"/>
                </a:tc>
                <a:tc>
                  <a:txBody>
                    <a:bodyPr/>
                    <a:lstStyle/>
                    <a:p>
                      <a:pPr marL="0" marR="0" lvl="0" indent="0" algn="l" rtl="0">
                        <a:spcBef>
                          <a:spcPts val="0"/>
                        </a:spcBef>
                        <a:spcAft>
                          <a:spcPts val="0"/>
                        </a:spcAft>
                        <a:buNone/>
                      </a:pPr>
                      <a:r>
                        <a:rPr lang="en-US" sz="1800" dirty="0"/>
                        <a:t>EDPR 432</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All day, every day!</a:t>
                      </a:r>
                      <a:endParaRPr dirty="0"/>
                    </a:p>
                    <a:p>
                      <a:pPr marL="0" marR="0" lvl="0" indent="0" algn="l" rtl="0">
                        <a:spcBef>
                          <a:spcPts val="0"/>
                        </a:spcBef>
                        <a:spcAft>
                          <a:spcPts val="0"/>
                        </a:spcAft>
                        <a:buNone/>
                      </a:pPr>
                      <a:r>
                        <a:rPr lang="en-US" sz="1800" dirty="0"/>
                        <a:t>Begins January 4, 2027 </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Supervisor observes a minimum of five lessons</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Seminar arranged by supervisor</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CI 445</a:t>
                      </a:r>
                      <a:endParaRPr dirty="0"/>
                    </a:p>
                    <a:p>
                      <a:pPr marL="0" marR="0" lvl="0" indent="0" algn="l" rtl="0">
                        <a:spcBef>
                          <a:spcPts val="0"/>
                        </a:spcBef>
                        <a:spcAft>
                          <a:spcPts val="0"/>
                        </a:spcAft>
                        <a:buNone/>
                      </a:pPr>
                      <a:endParaRPr sz="1800"/>
                    </a:p>
                    <a:p>
                      <a:pPr marL="0" marR="0" lvl="0" indent="0" algn="l" rtl="0">
                        <a:spcBef>
                          <a:spcPts val="0"/>
                        </a:spcBef>
                        <a:spcAft>
                          <a:spcPts val="0"/>
                        </a:spcAft>
                        <a:buNone/>
                      </a:pPr>
                      <a:r>
                        <a:rPr lang="en-US" sz="1800" dirty="0"/>
                        <a:t>Northern placements </a:t>
                      </a:r>
                      <a:endParaRPr dirty="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Student Teaching</a:t>
            </a:r>
            <a:endParaRPr/>
          </a:p>
        </p:txBody>
      </p:sp>
      <p:sp>
        <p:nvSpPr>
          <p:cNvPr id="234" name="Google Shape;234;p13"/>
          <p:cNvSpPr txBox="1">
            <a:spLocks noGrp="1"/>
          </p:cNvSpPr>
          <p:nvPr>
            <p:ph type="body" idx="4"/>
          </p:nvPr>
        </p:nvSpPr>
        <p:spPr>
          <a:xfrm>
            <a:off x="740227" y="1787236"/>
            <a:ext cx="10711548" cy="4000499"/>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0000"/>
              </a:lnSpc>
              <a:spcBef>
                <a:spcPts val="0"/>
              </a:spcBef>
              <a:spcAft>
                <a:spcPts val="0"/>
              </a:spcAft>
              <a:buClr>
                <a:srgbClr val="0E1744"/>
              </a:buClr>
              <a:buSzPct val="100000"/>
              <a:buFont typeface="Arial"/>
              <a:buChar char="•"/>
            </a:pPr>
            <a:r>
              <a:rPr lang="en-US" sz="2400"/>
              <a:t>Option to teach locally or in northern suburbs/Chicago Public Schools</a:t>
            </a:r>
            <a:endParaRPr/>
          </a:p>
          <a:p>
            <a:pPr marL="342900" lvl="0" indent="-342900" algn="l" rtl="0">
              <a:lnSpc>
                <a:spcPct val="90000"/>
              </a:lnSpc>
              <a:spcBef>
                <a:spcPts val="1000"/>
              </a:spcBef>
              <a:spcAft>
                <a:spcPts val="0"/>
              </a:spcAft>
              <a:buClr>
                <a:srgbClr val="0E1744"/>
              </a:buClr>
              <a:buSzPct val="100000"/>
              <a:buFont typeface="Arial"/>
              <a:buChar char="•"/>
            </a:pPr>
            <a:r>
              <a:rPr lang="en-US" sz="2400">
                <a:solidFill>
                  <a:srgbClr val="0E1744"/>
                </a:solidFill>
              </a:rPr>
              <a:t>Option to participate in Teach Abroad program</a:t>
            </a:r>
            <a:endParaRPr/>
          </a:p>
          <a:p>
            <a:pPr marL="342900" lvl="0" indent="-342900" algn="l" rtl="0">
              <a:lnSpc>
                <a:spcPct val="90000"/>
              </a:lnSpc>
              <a:spcBef>
                <a:spcPts val="1000"/>
              </a:spcBef>
              <a:spcAft>
                <a:spcPts val="0"/>
              </a:spcAft>
              <a:buClr>
                <a:srgbClr val="0E1744"/>
              </a:buClr>
              <a:buSzPct val="100000"/>
              <a:buFont typeface="Arial"/>
              <a:buChar char="•"/>
            </a:pPr>
            <a:r>
              <a:rPr lang="en-US" sz="2400" b="1"/>
              <a:t>You follow the calendar of your assigned district</a:t>
            </a:r>
            <a:endParaRPr/>
          </a:p>
          <a:p>
            <a:pPr marL="1028700" lvl="1" indent="-342900" algn="l" rtl="0">
              <a:lnSpc>
                <a:spcPct val="90000"/>
              </a:lnSpc>
              <a:spcBef>
                <a:spcPts val="500"/>
              </a:spcBef>
              <a:spcAft>
                <a:spcPts val="0"/>
              </a:spcAft>
              <a:buClr>
                <a:srgbClr val="0E1744"/>
              </a:buClr>
              <a:buSzPct val="100000"/>
              <a:buFont typeface="Arial"/>
              <a:buChar char="•"/>
            </a:pPr>
            <a:r>
              <a:rPr lang="en-US" sz="2400">
                <a:solidFill>
                  <a:srgbClr val="0E1744"/>
                </a:solidFill>
              </a:rPr>
              <a:t>Your spring break may be different from UIUC’s</a:t>
            </a:r>
            <a:endParaRPr/>
          </a:p>
          <a:p>
            <a:pPr marL="1028700" lvl="1" indent="-342900" algn="l" rtl="0">
              <a:lnSpc>
                <a:spcPct val="90000"/>
              </a:lnSpc>
              <a:spcBef>
                <a:spcPts val="500"/>
              </a:spcBef>
              <a:spcAft>
                <a:spcPts val="0"/>
              </a:spcAft>
              <a:buClr>
                <a:srgbClr val="0E1744"/>
              </a:buClr>
              <a:buSzPct val="100000"/>
              <a:buFont typeface="Arial"/>
              <a:buChar char="•"/>
            </a:pPr>
            <a:r>
              <a:rPr lang="en-US" sz="2400">
                <a:solidFill>
                  <a:srgbClr val="0E1744"/>
                </a:solidFill>
              </a:rPr>
              <a:t>You will begin your placement before UIUC classes begin</a:t>
            </a:r>
            <a:endParaRPr/>
          </a:p>
          <a:p>
            <a:pPr marL="1028700" lvl="1" indent="-342900" algn="l" rtl="0">
              <a:lnSpc>
                <a:spcPct val="90000"/>
              </a:lnSpc>
              <a:spcBef>
                <a:spcPts val="500"/>
              </a:spcBef>
              <a:spcAft>
                <a:spcPts val="0"/>
              </a:spcAft>
              <a:buClr>
                <a:srgbClr val="0E1744"/>
              </a:buClr>
              <a:buSzPct val="100000"/>
              <a:buFont typeface="Arial"/>
              <a:buChar char="•"/>
            </a:pPr>
            <a:r>
              <a:rPr lang="en-US" sz="2400">
                <a:solidFill>
                  <a:srgbClr val="0E1744"/>
                </a:solidFill>
              </a:rPr>
              <a:t>You will have a few days off sprinkled in your experience (school holidays!)</a:t>
            </a:r>
            <a:endParaRPr/>
          </a:p>
          <a:p>
            <a:pPr marL="342900" lvl="0" indent="-342900" algn="l" rtl="0">
              <a:lnSpc>
                <a:spcPct val="90000"/>
              </a:lnSpc>
              <a:spcBef>
                <a:spcPts val="1000"/>
              </a:spcBef>
              <a:spcAft>
                <a:spcPts val="0"/>
              </a:spcAft>
              <a:buClr>
                <a:srgbClr val="0E1744"/>
              </a:buClr>
              <a:buSzPct val="100000"/>
              <a:buFont typeface="Arial"/>
              <a:buChar char="•"/>
            </a:pPr>
            <a:r>
              <a:rPr lang="en-US" sz="2400"/>
              <a:t>Most candidates have only two course requirements during student teaching</a:t>
            </a:r>
            <a:endParaRPr/>
          </a:p>
          <a:p>
            <a:pPr marL="1028700" lvl="1" indent="-342900" algn="l" rtl="0">
              <a:lnSpc>
                <a:spcPct val="90000"/>
              </a:lnSpc>
              <a:spcBef>
                <a:spcPts val="500"/>
              </a:spcBef>
              <a:spcAft>
                <a:spcPts val="0"/>
              </a:spcAft>
              <a:buClr>
                <a:srgbClr val="0E1744"/>
              </a:buClr>
              <a:buSzPct val="100000"/>
              <a:buFont typeface="Arial"/>
              <a:buChar char="•"/>
            </a:pPr>
            <a:r>
              <a:rPr lang="en-US" sz="2600">
                <a:solidFill>
                  <a:srgbClr val="0E1744"/>
                </a:solidFill>
              </a:rPr>
              <a:t>Seminar for EDPR 432 (arranged by supervisor)</a:t>
            </a:r>
            <a:endParaRPr/>
          </a:p>
          <a:p>
            <a:pPr marL="1028700" lvl="1" indent="-342900" algn="l" rtl="0">
              <a:lnSpc>
                <a:spcPct val="90000"/>
              </a:lnSpc>
              <a:spcBef>
                <a:spcPts val="500"/>
              </a:spcBef>
              <a:spcAft>
                <a:spcPts val="0"/>
              </a:spcAft>
              <a:buClr>
                <a:srgbClr val="0E1744"/>
              </a:buClr>
              <a:buSzPct val="100000"/>
              <a:buFont typeface="Arial"/>
              <a:buChar char="•"/>
            </a:pPr>
            <a:r>
              <a:rPr lang="en-US" sz="2600">
                <a:solidFill>
                  <a:srgbClr val="0E1744"/>
                </a:solidFill>
              </a:rPr>
              <a:t>CI 445 (online in evening)</a:t>
            </a:r>
            <a:endParaRPr/>
          </a:p>
          <a:p>
            <a:pPr marL="1028700" lvl="1" indent="-342900" algn="l" rtl="0">
              <a:lnSpc>
                <a:spcPct val="90000"/>
              </a:lnSpc>
              <a:spcBef>
                <a:spcPts val="500"/>
              </a:spcBef>
              <a:spcAft>
                <a:spcPts val="0"/>
              </a:spcAft>
              <a:buClr>
                <a:srgbClr val="FF5B13"/>
              </a:buClr>
              <a:buSzPct val="100000"/>
              <a:buFont typeface="Arial"/>
              <a:buChar char="•"/>
            </a:pPr>
            <a:r>
              <a:rPr lang="en-US" sz="2600" b="1"/>
              <a:t>Any additional classes must be approved by your advisor and SCE staff prior to Spring 2027 registration</a:t>
            </a:r>
            <a:endParaRPr/>
          </a:p>
          <a:p>
            <a:pPr marL="685800" lvl="1" indent="0" algn="l" rtl="0">
              <a:lnSpc>
                <a:spcPct val="90000"/>
              </a:lnSpc>
              <a:spcBef>
                <a:spcPts val="500"/>
              </a:spcBef>
              <a:spcAft>
                <a:spcPts val="0"/>
              </a:spcAft>
              <a:buClr>
                <a:srgbClr val="FF5B13"/>
              </a:buClr>
              <a:buSzPct val="100000"/>
              <a:buNone/>
            </a:pPr>
            <a:endParaRPr sz="2400">
              <a:solidFill>
                <a:srgbClr val="0E1744"/>
              </a:solidFill>
            </a:endParaRPr>
          </a:p>
          <a:p>
            <a:pPr marL="1028700" lvl="1" indent="-201930" algn="l" rtl="0">
              <a:lnSpc>
                <a:spcPct val="90000"/>
              </a:lnSpc>
              <a:spcBef>
                <a:spcPts val="500"/>
              </a:spcBef>
              <a:spcAft>
                <a:spcPts val="0"/>
              </a:spcAft>
              <a:buClr>
                <a:srgbClr val="FF5B13"/>
              </a:buClr>
              <a:buSzPct val="100000"/>
              <a:buFont typeface="Arial"/>
              <a:buNone/>
            </a:pPr>
            <a:endParaRPr sz="2400">
              <a:solidFill>
                <a:srgbClr val="0E174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4"/>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Placement application</a:t>
            </a:r>
            <a:endParaRPr/>
          </a:p>
        </p:txBody>
      </p:sp>
      <p:sp>
        <p:nvSpPr>
          <p:cNvPr id="240" name="Google Shape;240;p14"/>
          <p:cNvSpPr txBox="1">
            <a:spLocks noGrp="1"/>
          </p:cNvSpPr>
          <p:nvPr>
            <p:ph type="body" idx="4"/>
          </p:nvPr>
        </p:nvSpPr>
        <p:spPr>
          <a:xfrm>
            <a:off x="740227" y="2660073"/>
            <a:ext cx="10711548" cy="2222166"/>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Arial"/>
              <a:buChar char="•"/>
            </a:pPr>
            <a:r>
              <a:rPr lang="en-US" sz="2400"/>
              <a:t>Due </a:t>
            </a:r>
            <a:r>
              <a:rPr lang="en-US" sz="2400" b="1"/>
              <a:t>March 28 at 5:00 pm</a:t>
            </a:r>
            <a:endParaRPr sz="2400" b="1"/>
          </a:p>
          <a:p>
            <a:pPr marL="342900" lvl="0" indent="-342900" algn="l" rtl="0">
              <a:lnSpc>
                <a:spcPct val="90000"/>
              </a:lnSpc>
              <a:spcBef>
                <a:spcPts val="1000"/>
              </a:spcBef>
              <a:spcAft>
                <a:spcPts val="0"/>
              </a:spcAft>
              <a:buClr>
                <a:srgbClr val="0E1744"/>
              </a:buClr>
              <a:buSzPts val="2400"/>
              <a:buFont typeface="Arial"/>
              <a:buChar char="•"/>
            </a:pPr>
            <a:r>
              <a:rPr lang="en-US" sz="2400">
                <a:solidFill>
                  <a:srgbClr val="0E1744"/>
                </a:solidFill>
              </a:rPr>
              <a:t>Look at grade level preferences carefully and think about what you want for student teaching</a:t>
            </a:r>
            <a:endParaRPr/>
          </a:p>
          <a:p>
            <a:pPr marL="342900" lvl="0" indent="-342900" algn="l" rtl="0">
              <a:lnSpc>
                <a:spcPct val="90000"/>
              </a:lnSpc>
              <a:spcBef>
                <a:spcPts val="1000"/>
              </a:spcBef>
              <a:spcAft>
                <a:spcPts val="0"/>
              </a:spcAft>
              <a:buClr>
                <a:srgbClr val="0E1744"/>
              </a:buClr>
              <a:buSzPts val="2400"/>
              <a:buFont typeface="Arial"/>
              <a:buChar char="•"/>
            </a:pPr>
            <a:r>
              <a:rPr lang="en-US" sz="2400"/>
              <a:t>Use the comment box!</a:t>
            </a:r>
            <a:endParaRPr/>
          </a:p>
          <a:p>
            <a:pPr marL="342900" lvl="0" indent="-342900" algn="l" rtl="0">
              <a:lnSpc>
                <a:spcPct val="90000"/>
              </a:lnSpc>
              <a:spcBef>
                <a:spcPts val="1000"/>
              </a:spcBef>
              <a:spcAft>
                <a:spcPts val="0"/>
              </a:spcAft>
              <a:buClr>
                <a:srgbClr val="0E1744"/>
              </a:buClr>
              <a:buSzPts val="2400"/>
              <a:buFont typeface="Arial"/>
              <a:buChar char="•"/>
            </a:pPr>
            <a:r>
              <a:rPr lang="en-US" sz="2400">
                <a:solidFill>
                  <a:srgbClr val="0E1744"/>
                </a:solidFill>
              </a:rPr>
              <a:t>Application FAQs are posted on SCE website </a:t>
            </a:r>
            <a:r>
              <a:rPr lang="en-US" sz="2400"/>
              <a:t>for your reference</a:t>
            </a:r>
            <a:endParaRPr sz="2400">
              <a:solidFill>
                <a:srgbClr val="0E1744"/>
              </a:solidFill>
            </a:endParaRPr>
          </a:p>
        </p:txBody>
      </p:sp>
      <p:sp>
        <p:nvSpPr>
          <p:cNvPr id="241" name="Google Shape;241;p14"/>
          <p:cNvSpPr txBox="1"/>
          <p:nvPr/>
        </p:nvSpPr>
        <p:spPr>
          <a:xfrm>
            <a:off x="740227" y="1806044"/>
            <a:ext cx="10711548" cy="45027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5B13"/>
              </a:buClr>
              <a:buSzPts val="2400"/>
              <a:buFont typeface="Arial"/>
              <a:buNone/>
            </a:pPr>
            <a:r>
              <a:rPr lang="en-US" sz="2400" b="1" i="0" u="sng" strike="noStrike" cap="none">
                <a:solidFill>
                  <a:srgbClr val="FF5B13"/>
                </a:solidFill>
                <a:latin typeface="Arial"/>
                <a:ea typeface="Arial"/>
                <a:cs typeface="Arial"/>
                <a:sym typeface="Arial"/>
                <a:hlinkClick r:id="rId3">
                  <a:extLst>
                    <a:ext uri="{A12FA001-AC4F-418D-AE19-62706E023703}">
                      <ahyp:hlinkClr xmlns:ahyp="http://schemas.microsoft.com/office/drawing/2018/hyperlinkcolor" val="tx"/>
                    </a:ext>
                  </a:extLst>
                </a:hlinkClick>
              </a:rPr>
              <a:t>Application link</a:t>
            </a:r>
            <a:endParaRPr sz="2400" b="0" i="0" u="none" strike="noStrike" cap="none">
              <a:solidFill>
                <a:srgbClr val="0E1744"/>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5"/>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4400"/>
              <a:buFont typeface="Arial"/>
              <a:buNone/>
            </a:pPr>
            <a:r>
              <a:rPr lang="en-US" sz="4400"/>
              <a:t>Local Map :55-mile radius from campus</a:t>
            </a:r>
            <a:endParaRPr/>
          </a:p>
        </p:txBody>
      </p:sp>
      <p:pic>
        <p:nvPicPr>
          <p:cNvPr id="247" name="Google Shape;247;p15"/>
          <p:cNvPicPr preferRelativeResize="0"/>
          <p:nvPr/>
        </p:nvPicPr>
        <p:blipFill rotWithShape="1">
          <a:blip r:embed="rId3">
            <a:alphaModFix/>
          </a:blip>
          <a:srcRect/>
          <a:stretch/>
        </p:blipFill>
        <p:spPr>
          <a:xfrm>
            <a:off x="1526725" y="2019225"/>
            <a:ext cx="8807374" cy="4011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6"/>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4400"/>
              <a:buFont typeface="Arial"/>
              <a:buNone/>
            </a:pPr>
            <a:r>
              <a:rPr lang="en-US" sz="4400"/>
              <a:t>Northern Placement Map </a:t>
            </a:r>
            <a:r>
              <a:rPr lang="en-US"/>
              <a:t>(Student Teaching Only)</a:t>
            </a:r>
            <a:endParaRPr sz="4400"/>
          </a:p>
        </p:txBody>
      </p:sp>
      <p:pic>
        <p:nvPicPr>
          <p:cNvPr id="253" name="Google Shape;253;p16" descr="Map&#10;&#10;Description automatically generated"/>
          <p:cNvPicPr preferRelativeResize="0"/>
          <p:nvPr/>
        </p:nvPicPr>
        <p:blipFill rotWithShape="1">
          <a:blip r:embed="rId3">
            <a:alphaModFix/>
          </a:blip>
          <a:srcRect/>
          <a:stretch/>
        </p:blipFill>
        <p:spPr>
          <a:xfrm>
            <a:off x="2846739" y="1269769"/>
            <a:ext cx="6498522" cy="45896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17"/>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If you have concerns</a:t>
            </a:r>
            <a:endParaRPr/>
          </a:p>
        </p:txBody>
      </p:sp>
      <p:sp>
        <p:nvSpPr>
          <p:cNvPr id="259" name="Google Shape;259;p17"/>
          <p:cNvSpPr txBox="1">
            <a:spLocks noGrp="1"/>
          </p:cNvSpPr>
          <p:nvPr>
            <p:ph type="body" idx="4"/>
          </p:nvPr>
        </p:nvSpPr>
        <p:spPr>
          <a:xfrm>
            <a:off x="740227" y="1995055"/>
            <a:ext cx="10711548" cy="3344388"/>
          </a:xfrm>
          <a:prstGeom prst="rect">
            <a:avLst/>
          </a:prstGeom>
          <a:noFill/>
          <a:ln>
            <a:noFill/>
          </a:ln>
        </p:spPr>
        <p:txBody>
          <a:bodyPr spcFirstLastPara="1" wrap="square" lIns="91425" tIns="45700" rIns="91425" bIns="45700" anchor="t" anchorCtr="0">
            <a:normAutofit fontScale="92500" lnSpcReduction="20000"/>
          </a:bodyPr>
          <a:lstStyle/>
          <a:p>
            <a:pPr marL="342900" lvl="0" indent="-331470" algn="l" rtl="0">
              <a:lnSpc>
                <a:spcPct val="90000"/>
              </a:lnSpc>
              <a:spcBef>
                <a:spcPts val="0"/>
              </a:spcBef>
              <a:spcAft>
                <a:spcPts val="0"/>
              </a:spcAft>
              <a:buClr>
                <a:srgbClr val="0E1744"/>
              </a:buClr>
              <a:buSzPct val="100000"/>
              <a:buFont typeface="Arial"/>
              <a:buChar char="•"/>
            </a:pPr>
            <a:r>
              <a:rPr lang="en-US" sz="2400"/>
              <a:t>COMMUNICATE! We are all here to support you in your journey!</a:t>
            </a:r>
            <a:endParaRPr/>
          </a:p>
          <a:p>
            <a:pPr marL="342900" lvl="0" indent="-331470" algn="l" rtl="0">
              <a:lnSpc>
                <a:spcPct val="90000"/>
              </a:lnSpc>
              <a:spcBef>
                <a:spcPts val="1000"/>
              </a:spcBef>
              <a:spcAft>
                <a:spcPts val="0"/>
              </a:spcAft>
              <a:buClr>
                <a:srgbClr val="0E1744"/>
              </a:buClr>
              <a:buSzPct val="100000"/>
              <a:buFont typeface="Arial"/>
              <a:buChar char="•"/>
            </a:pPr>
            <a:r>
              <a:rPr lang="en-US" sz="2400">
                <a:solidFill>
                  <a:srgbClr val="0E1744"/>
                </a:solidFill>
              </a:rPr>
              <a:t>Start with instructors/cooperating teachers/supervisors</a:t>
            </a:r>
            <a:endParaRPr sz="2400"/>
          </a:p>
          <a:p>
            <a:pPr marL="342900" lvl="0" indent="-331470" algn="l" rtl="0">
              <a:lnSpc>
                <a:spcPct val="90000"/>
              </a:lnSpc>
              <a:spcBef>
                <a:spcPts val="1000"/>
              </a:spcBef>
              <a:spcAft>
                <a:spcPts val="0"/>
              </a:spcAft>
              <a:buClr>
                <a:srgbClr val="0E1744"/>
              </a:buClr>
              <a:buSzPct val="100000"/>
              <a:buFont typeface="Arial"/>
              <a:buChar char="•"/>
            </a:pPr>
            <a:r>
              <a:rPr lang="en-US" sz="2400">
                <a:solidFill>
                  <a:srgbClr val="0E1744"/>
                </a:solidFill>
              </a:rPr>
              <a:t>If you need further assistance, talk to your support team </a:t>
            </a:r>
            <a:r>
              <a:rPr lang="en-US" sz="2400"/>
              <a:t>or</a:t>
            </a:r>
            <a:r>
              <a:rPr lang="en-US" sz="2400">
                <a:solidFill>
                  <a:srgbClr val="0E1744"/>
                </a:solidFill>
              </a:rPr>
              <a:t> Sue, your Academic Advisor, the program Coordinator, Scott Filkins, or Assistant Dean, Kelli Halfman. Your team can only help when they’re made aware of a situation!</a:t>
            </a:r>
            <a:endParaRPr/>
          </a:p>
          <a:p>
            <a:pPr marL="342900" lvl="0" indent="-331470" algn="l" rtl="0">
              <a:lnSpc>
                <a:spcPct val="90000"/>
              </a:lnSpc>
              <a:spcBef>
                <a:spcPts val="1000"/>
              </a:spcBef>
              <a:spcAft>
                <a:spcPts val="0"/>
              </a:spcAft>
              <a:buClr>
                <a:srgbClr val="0E1744"/>
              </a:buClr>
              <a:buSzPct val="100000"/>
              <a:buFont typeface="Arial"/>
              <a:buChar char="•"/>
            </a:pPr>
            <a:r>
              <a:rPr lang="en-US" sz="2400"/>
              <a:t>Please note that Dr. Mouza, Dean of the College of Education oversees the general functioning of the college and is not directly involved in individual student issues. Please refrain from contacting her with concerns. </a:t>
            </a:r>
            <a:endParaRPr sz="2400">
              <a:solidFill>
                <a:srgbClr val="0E1744"/>
              </a:solidFill>
            </a:endParaRPr>
          </a:p>
          <a:p>
            <a:pPr marL="342900" lvl="0" indent="-190500" algn="l" rtl="0">
              <a:lnSpc>
                <a:spcPct val="90000"/>
              </a:lnSpc>
              <a:spcBef>
                <a:spcPts val="1000"/>
              </a:spcBef>
              <a:spcAft>
                <a:spcPts val="0"/>
              </a:spcAft>
              <a:buClr>
                <a:srgbClr val="0E1744"/>
              </a:buClr>
              <a:buSzPct val="100000"/>
              <a:buFont typeface="Arial"/>
              <a:buNone/>
            </a:pPr>
            <a:endParaRPr sz="2400" b="1">
              <a:solidFill>
                <a:srgbClr val="FF0000"/>
              </a:solidFill>
            </a:endParaRPr>
          </a:p>
          <a:p>
            <a:pPr marL="685800" lvl="1" indent="0" algn="l" rtl="0">
              <a:lnSpc>
                <a:spcPct val="90000"/>
              </a:lnSpc>
              <a:spcBef>
                <a:spcPts val="500"/>
              </a:spcBef>
              <a:spcAft>
                <a:spcPts val="0"/>
              </a:spcAft>
              <a:buClr>
                <a:srgbClr val="FF5B13"/>
              </a:buClr>
              <a:buSzPct val="100000"/>
              <a:buNone/>
            </a:pPr>
            <a:endParaRPr sz="2400">
              <a:solidFill>
                <a:srgbClr val="0E1744"/>
              </a:solidFill>
            </a:endParaRPr>
          </a:p>
          <a:p>
            <a:pPr marL="1028700" lvl="1" indent="-190500" algn="l" rtl="0">
              <a:lnSpc>
                <a:spcPct val="90000"/>
              </a:lnSpc>
              <a:spcBef>
                <a:spcPts val="500"/>
              </a:spcBef>
              <a:spcAft>
                <a:spcPts val="0"/>
              </a:spcAft>
              <a:buClr>
                <a:srgbClr val="FF5B13"/>
              </a:buClr>
              <a:buSzPct val="100000"/>
              <a:buFont typeface="Arial"/>
              <a:buNone/>
            </a:pPr>
            <a:endParaRPr sz="2400">
              <a:solidFill>
                <a:srgbClr val="0E174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Helpful Hints</a:t>
            </a:r>
            <a:endParaRPr/>
          </a:p>
        </p:txBody>
      </p:sp>
      <p:sp>
        <p:nvSpPr>
          <p:cNvPr id="265" name="Google Shape;265;p18"/>
          <p:cNvSpPr txBox="1">
            <a:spLocks noGrp="1"/>
          </p:cNvSpPr>
          <p:nvPr>
            <p:ph type="body" idx="4"/>
          </p:nvPr>
        </p:nvSpPr>
        <p:spPr>
          <a:xfrm>
            <a:off x="740226" y="1995054"/>
            <a:ext cx="11035291" cy="3847333"/>
          </a:xfrm>
          <a:prstGeom prst="rect">
            <a:avLst/>
          </a:prstGeom>
          <a:noFill/>
          <a:ln>
            <a:noFill/>
          </a:ln>
        </p:spPr>
        <p:txBody>
          <a:bodyPr spcFirstLastPara="1" wrap="square" lIns="91425" tIns="45700" rIns="91425" bIns="45700" anchor="t" anchorCtr="0">
            <a:normAutofit lnSpcReduction="20000"/>
          </a:bodyPr>
          <a:lstStyle/>
          <a:p>
            <a:pPr marL="342900" lvl="0" indent="-354330" algn="l" rtl="0">
              <a:lnSpc>
                <a:spcPct val="90000"/>
              </a:lnSpc>
              <a:spcBef>
                <a:spcPts val="0"/>
              </a:spcBef>
              <a:spcAft>
                <a:spcPts val="0"/>
              </a:spcAft>
              <a:buClr>
                <a:srgbClr val="0E1744"/>
              </a:buClr>
              <a:buSzPts val="2400"/>
              <a:buFont typeface="Arial"/>
              <a:buChar char="•"/>
            </a:pPr>
            <a:r>
              <a:rPr lang="en-US" sz="2400"/>
              <a:t>Plan to make an excellent first impression in your placements. Professional behaviors, such as maturity, good hygiene, clothing appropriate to the setting, and positive communication are critical.</a:t>
            </a:r>
            <a:endParaRPr/>
          </a:p>
          <a:p>
            <a:pPr marL="342900" lvl="0" indent="-354330" algn="l" rtl="0">
              <a:lnSpc>
                <a:spcPct val="90000"/>
              </a:lnSpc>
              <a:spcBef>
                <a:spcPts val="1000"/>
              </a:spcBef>
              <a:spcAft>
                <a:spcPts val="0"/>
              </a:spcAft>
              <a:buClr>
                <a:srgbClr val="0E1744"/>
              </a:buClr>
              <a:buSzPts val="2400"/>
              <a:buFont typeface="Arial"/>
              <a:buChar char="•"/>
            </a:pPr>
            <a:r>
              <a:rPr lang="en-US" sz="2400">
                <a:solidFill>
                  <a:srgbClr val="0E1744"/>
                </a:solidFill>
              </a:rPr>
              <a:t>Lock down your social media!!</a:t>
            </a:r>
            <a:endParaRPr/>
          </a:p>
          <a:p>
            <a:pPr marL="342900" lvl="0" indent="-354330" algn="l" rtl="0">
              <a:lnSpc>
                <a:spcPct val="90000"/>
              </a:lnSpc>
              <a:spcBef>
                <a:spcPts val="1000"/>
              </a:spcBef>
              <a:spcAft>
                <a:spcPts val="0"/>
              </a:spcAft>
              <a:buClr>
                <a:srgbClr val="0E1744"/>
              </a:buClr>
              <a:buSzPts val="2400"/>
              <a:buFont typeface="Arial"/>
              <a:buChar char="•"/>
            </a:pPr>
            <a:r>
              <a:rPr lang="en-US" sz="2400"/>
              <a:t>If you work during the semester – you need to plan your hours around your courses and your placement requirements. Holding a job during your last semester is very difficult. </a:t>
            </a:r>
            <a:endParaRPr/>
          </a:p>
          <a:p>
            <a:pPr marL="342900" lvl="0" indent="-354330" algn="l" rtl="0">
              <a:lnSpc>
                <a:spcPct val="90000"/>
              </a:lnSpc>
              <a:spcBef>
                <a:spcPts val="1000"/>
              </a:spcBef>
              <a:spcAft>
                <a:spcPts val="0"/>
              </a:spcAft>
              <a:buClr>
                <a:srgbClr val="0E1744"/>
              </a:buClr>
              <a:buSzPts val="2400"/>
              <a:buFont typeface="Arial"/>
              <a:buChar char="•"/>
            </a:pPr>
            <a:r>
              <a:rPr lang="en-US" sz="2400">
                <a:solidFill>
                  <a:srgbClr val="0E1744"/>
                </a:solidFill>
              </a:rPr>
              <a:t>Carpooling </a:t>
            </a:r>
            <a:r>
              <a:rPr lang="en-US" sz="2400"/>
              <a:t>is often necessary!</a:t>
            </a:r>
            <a:endParaRPr/>
          </a:p>
          <a:p>
            <a:pPr marL="342900" lvl="0" indent="-354330" algn="l" rtl="0">
              <a:lnSpc>
                <a:spcPct val="90000"/>
              </a:lnSpc>
              <a:spcBef>
                <a:spcPts val="1000"/>
              </a:spcBef>
              <a:spcAft>
                <a:spcPts val="0"/>
              </a:spcAft>
              <a:buClr>
                <a:srgbClr val="0E1744"/>
              </a:buClr>
              <a:buSzPts val="2400"/>
              <a:buFont typeface="Arial"/>
              <a:buChar char="•"/>
            </a:pPr>
            <a:r>
              <a:rPr lang="en-US" sz="2400">
                <a:solidFill>
                  <a:srgbClr val="0E1744"/>
                </a:solidFill>
              </a:rPr>
              <a:t>If you want to student teach in the Northern suburbs, pla</a:t>
            </a:r>
            <a:r>
              <a:rPr lang="en-US" sz="2400"/>
              <a:t>n your fall campus housing early. </a:t>
            </a:r>
            <a:endParaRPr/>
          </a:p>
          <a:p>
            <a:pPr marL="342900" lvl="0" indent="-354330" algn="l" rtl="0">
              <a:lnSpc>
                <a:spcPct val="90000"/>
              </a:lnSpc>
              <a:spcBef>
                <a:spcPts val="1000"/>
              </a:spcBef>
              <a:spcAft>
                <a:spcPts val="0"/>
              </a:spcAft>
              <a:buClr>
                <a:srgbClr val="0E1744"/>
              </a:buClr>
              <a:buSzPts val="2400"/>
              <a:buFont typeface="Arial"/>
              <a:buChar char="•"/>
            </a:pPr>
            <a:r>
              <a:rPr lang="en-US" sz="2400">
                <a:solidFill>
                  <a:srgbClr val="0E1744"/>
                </a:solidFill>
              </a:rPr>
              <a:t>Make us proud as representatives of the College of Education! </a:t>
            </a:r>
            <a:endParaRPr sz="2400">
              <a:solidFill>
                <a:srgbClr val="0E174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9"/>
          <p:cNvSpPr txBox="1">
            <a:spLocks noGrp="1"/>
          </p:cNvSpPr>
          <p:nvPr>
            <p:ph type="title"/>
          </p:nvPr>
        </p:nvSpPr>
        <p:spPr>
          <a:xfrm>
            <a:off x="740227" y="578197"/>
            <a:ext cx="10726430"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Next Steps</a:t>
            </a:r>
            <a:endParaRPr/>
          </a:p>
        </p:txBody>
      </p:sp>
      <p:sp>
        <p:nvSpPr>
          <p:cNvPr id="271" name="Google Shape;271;p19"/>
          <p:cNvSpPr txBox="1">
            <a:spLocks noGrp="1"/>
          </p:cNvSpPr>
          <p:nvPr>
            <p:ph type="body" idx="1"/>
          </p:nvPr>
        </p:nvSpPr>
        <p:spPr>
          <a:xfrm>
            <a:off x="755109" y="1802655"/>
            <a:ext cx="5056416" cy="8231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5B13"/>
              </a:buClr>
              <a:buSzPts val="3200"/>
              <a:buNone/>
            </a:pPr>
            <a:r>
              <a:rPr lang="en-US" sz="3200"/>
              <a:t>SCE &amp; CoTE</a:t>
            </a:r>
            <a:endParaRPr/>
          </a:p>
        </p:txBody>
      </p:sp>
      <p:sp>
        <p:nvSpPr>
          <p:cNvPr id="272" name="Google Shape;272;p19"/>
          <p:cNvSpPr txBox="1">
            <a:spLocks noGrp="1"/>
          </p:cNvSpPr>
          <p:nvPr>
            <p:ph type="body" idx="2"/>
          </p:nvPr>
        </p:nvSpPr>
        <p:spPr>
          <a:xfrm>
            <a:off x="755109" y="2358736"/>
            <a:ext cx="5056416" cy="3127664"/>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Courier New"/>
              <a:buChar char="o"/>
            </a:pPr>
            <a:r>
              <a:rPr lang="en-US" sz="2400"/>
              <a:t>Complete placement application by </a:t>
            </a:r>
            <a:r>
              <a:rPr lang="en-US" sz="2400" b="1"/>
              <a:t>March 28 at 5:00 pm</a:t>
            </a:r>
            <a:endParaRPr sz="2400" b="1"/>
          </a:p>
          <a:p>
            <a:pPr marL="342900" lvl="0" indent="-342900" algn="l" rtl="0">
              <a:lnSpc>
                <a:spcPct val="90000"/>
              </a:lnSpc>
              <a:spcBef>
                <a:spcPts val="1000"/>
              </a:spcBef>
              <a:spcAft>
                <a:spcPts val="0"/>
              </a:spcAft>
              <a:buClr>
                <a:srgbClr val="0E1744"/>
              </a:buClr>
              <a:buSzPts val="2400"/>
              <a:buFont typeface="Courier New"/>
              <a:buChar char="o"/>
            </a:pPr>
            <a:r>
              <a:rPr lang="en-US" sz="2400"/>
              <a:t>Review SCE and CoTE websites</a:t>
            </a:r>
            <a:endParaRPr/>
          </a:p>
          <a:p>
            <a:pPr marL="342900" lvl="0" indent="-342900" algn="l" rtl="0">
              <a:lnSpc>
                <a:spcPct val="90000"/>
              </a:lnSpc>
              <a:spcBef>
                <a:spcPts val="1000"/>
              </a:spcBef>
              <a:spcAft>
                <a:spcPts val="0"/>
              </a:spcAft>
              <a:buClr>
                <a:srgbClr val="0E1744"/>
              </a:buClr>
              <a:buSzPts val="2400"/>
              <a:buFont typeface="Courier New"/>
              <a:buChar char="o"/>
            </a:pPr>
            <a:r>
              <a:rPr lang="en-US" sz="2400"/>
              <a:t>Complete mandatory orientations and trainings in CoTE portal </a:t>
            </a:r>
            <a:endParaRPr/>
          </a:p>
          <a:p>
            <a:pPr marL="0" lvl="0" indent="0" algn="l" rtl="0">
              <a:lnSpc>
                <a:spcPct val="90000"/>
              </a:lnSpc>
              <a:spcBef>
                <a:spcPts val="1000"/>
              </a:spcBef>
              <a:spcAft>
                <a:spcPts val="0"/>
              </a:spcAft>
              <a:buClr>
                <a:srgbClr val="FF5B13"/>
              </a:buClr>
              <a:buSzPts val="2400"/>
              <a:buNone/>
            </a:pPr>
            <a:r>
              <a:rPr lang="en-US" sz="2400" u="sng">
                <a:solidFill>
                  <a:srgbClr val="FF5B13"/>
                </a:solidFill>
                <a:hlinkClick r:id="rId3">
                  <a:extLst>
                    <a:ext uri="{A12FA001-AC4F-418D-AE19-62706E023703}">
                      <ahyp:hlinkClr xmlns:ahyp="http://schemas.microsoft.com/office/drawing/2018/hyperlinkcolor" val="tx"/>
                    </a:ext>
                  </a:extLst>
                </a:hlinkClick>
              </a:rPr>
              <a:t>stalbott@illinois.edu</a:t>
            </a:r>
            <a:r>
              <a:rPr lang="en-US" sz="2400">
                <a:solidFill>
                  <a:srgbClr val="FF5B13"/>
                </a:solidFill>
              </a:rPr>
              <a:t> </a:t>
            </a:r>
            <a:r>
              <a:rPr lang="en-US" sz="2400"/>
              <a:t>(Sue)</a:t>
            </a:r>
            <a:endParaRPr/>
          </a:p>
          <a:p>
            <a:pPr marL="0" lvl="0" indent="0" algn="l" rtl="0">
              <a:lnSpc>
                <a:spcPct val="90000"/>
              </a:lnSpc>
              <a:spcBef>
                <a:spcPts val="1000"/>
              </a:spcBef>
              <a:spcAft>
                <a:spcPts val="0"/>
              </a:spcAft>
              <a:buClr>
                <a:srgbClr val="FF5B13"/>
              </a:buClr>
              <a:buSzPts val="2400"/>
              <a:buNone/>
            </a:pPr>
            <a:r>
              <a:rPr lang="en-US" sz="2400" u="sng">
                <a:solidFill>
                  <a:srgbClr val="FF5B13"/>
                </a:solidFill>
                <a:hlinkClick r:id="rId4">
                  <a:extLst>
                    <a:ext uri="{A12FA001-AC4F-418D-AE19-62706E023703}">
                      <ahyp:hlinkClr xmlns:ahyp="http://schemas.microsoft.com/office/drawing/2018/hyperlinkcolor" val="tx"/>
                    </a:ext>
                  </a:extLst>
                </a:hlinkClick>
              </a:rPr>
              <a:t>info@cote.illinois.edu</a:t>
            </a:r>
            <a:r>
              <a:rPr lang="en-US" sz="2400">
                <a:solidFill>
                  <a:srgbClr val="FF5B13"/>
                </a:solidFill>
              </a:rPr>
              <a:t> </a:t>
            </a:r>
            <a:r>
              <a:rPr lang="en-US" sz="2400"/>
              <a:t>(CoTE)</a:t>
            </a:r>
            <a:endParaRPr/>
          </a:p>
        </p:txBody>
      </p:sp>
      <p:sp>
        <p:nvSpPr>
          <p:cNvPr id="273" name="Google Shape;273;p19"/>
          <p:cNvSpPr txBox="1">
            <a:spLocks noGrp="1"/>
          </p:cNvSpPr>
          <p:nvPr>
            <p:ph type="body" idx="3"/>
          </p:nvPr>
        </p:nvSpPr>
        <p:spPr>
          <a:xfrm>
            <a:off x="6410241" y="1802655"/>
            <a:ext cx="5056416" cy="8231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5B13"/>
              </a:buClr>
              <a:buSzPts val="3200"/>
              <a:buNone/>
            </a:pPr>
            <a:r>
              <a:rPr lang="en-US" sz="3200">
                <a:solidFill>
                  <a:srgbClr val="FF5B13"/>
                </a:solidFill>
              </a:rPr>
              <a:t>Academic Advising</a:t>
            </a:r>
            <a:endParaRPr/>
          </a:p>
        </p:txBody>
      </p:sp>
      <p:sp>
        <p:nvSpPr>
          <p:cNvPr id="274" name="Google Shape;274;p19"/>
          <p:cNvSpPr txBox="1">
            <a:spLocks noGrp="1"/>
          </p:cNvSpPr>
          <p:nvPr>
            <p:ph type="body" idx="4"/>
          </p:nvPr>
        </p:nvSpPr>
        <p:spPr>
          <a:xfrm>
            <a:off x="6410241" y="2358736"/>
            <a:ext cx="5056416" cy="2992583"/>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90000"/>
              </a:lnSpc>
              <a:spcBef>
                <a:spcPts val="0"/>
              </a:spcBef>
              <a:spcAft>
                <a:spcPts val="0"/>
              </a:spcAft>
              <a:buClr>
                <a:srgbClr val="0E1744"/>
              </a:buClr>
              <a:buSzPts val="2400"/>
              <a:buFont typeface="Courier New"/>
              <a:buChar char="o"/>
            </a:pPr>
            <a:r>
              <a:rPr lang="en-US" sz="2400"/>
              <a:t>Run a Degree Audit to check for outstanding requirements</a:t>
            </a:r>
            <a:endParaRPr/>
          </a:p>
          <a:p>
            <a:pPr marL="342900" lvl="0" indent="-342900" algn="l" rtl="0">
              <a:lnSpc>
                <a:spcPct val="90000"/>
              </a:lnSpc>
              <a:spcBef>
                <a:spcPts val="1000"/>
              </a:spcBef>
              <a:spcAft>
                <a:spcPts val="0"/>
              </a:spcAft>
              <a:buClr>
                <a:srgbClr val="0E1744"/>
              </a:buClr>
              <a:buSzPts val="2400"/>
              <a:buFont typeface="Courier New"/>
              <a:buChar char="o"/>
            </a:pPr>
            <a:r>
              <a:rPr lang="en-US" sz="2400"/>
              <a:t>Complete gateway petition (if applicable)</a:t>
            </a:r>
            <a:endParaRPr/>
          </a:p>
          <a:p>
            <a:pPr marL="342900" lvl="0" indent="-342900" algn="l" rtl="0">
              <a:lnSpc>
                <a:spcPct val="90000"/>
              </a:lnSpc>
              <a:spcBef>
                <a:spcPts val="1000"/>
              </a:spcBef>
              <a:spcAft>
                <a:spcPts val="0"/>
              </a:spcAft>
              <a:buClr>
                <a:srgbClr val="0E1744"/>
              </a:buClr>
              <a:buSzPts val="2400"/>
              <a:buFont typeface="Courier New"/>
              <a:buChar char="o"/>
            </a:pPr>
            <a:r>
              <a:rPr lang="en-US" sz="2400"/>
              <a:t>Keep advisor aware of any changes prior to making them (dropping class, summer classes, etc.)</a:t>
            </a:r>
            <a:endParaRPr/>
          </a:p>
          <a:p>
            <a:pPr marL="342900" lvl="0" indent="-342900" algn="l" rtl="0">
              <a:lnSpc>
                <a:spcPct val="90000"/>
              </a:lnSpc>
              <a:spcBef>
                <a:spcPts val="1000"/>
              </a:spcBef>
              <a:spcAft>
                <a:spcPts val="0"/>
              </a:spcAft>
              <a:buClr>
                <a:srgbClr val="0E1744"/>
              </a:buClr>
              <a:buSzPts val="2400"/>
              <a:buFont typeface="Courier New"/>
              <a:buChar char="o"/>
            </a:pPr>
            <a:r>
              <a:rPr lang="en-US" sz="2400"/>
              <a:t>Register according to time ticket</a:t>
            </a:r>
            <a:endParaRPr/>
          </a:p>
        </p:txBody>
      </p:sp>
      <p:sp>
        <p:nvSpPr>
          <p:cNvPr id="275" name="Google Shape;275;p19"/>
          <p:cNvSpPr txBox="1"/>
          <p:nvPr/>
        </p:nvSpPr>
        <p:spPr>
          <a:xfrm>
            <a:off x="810296" y="5596125"/>
            <a:ext cx="10571400" cy="8232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None/>
            </a:pPr>
            <a:r>
              <a:rPr lang="en-US" sz="2800" b="1">
                <a:solidFill>
                  <a:srgbClr val="FF5B13"/>
                </a:solidFill>
              </a:rPr>
              <a:t>Read Through and Acknowledge Teacher Candidate Contract</a:t>
            </a:r>
            <a:endParaRPr sz="2600" b="1">
              <a:solidFill>
                <a:srgbClr val="0E174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
          <p:cNvSpPr txBox="1">
            <a:spLocks noGrp="1"/>
          </p:cNvSpPr>
          <p:nvPr>
            <p:ph type="body" idx="3"/>
          </p:nvPr>
        </p:nvSpPr>
        <p:spPr>
          <a:xfrm>
            <a:off x="892626" y="3412795"/>
            <a:ext cx="10726431" cy="823117"/>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Arial"/>
              <a:buChar char="•"/>
            </a:pPr>
            <a:r>
              <a:rPr lang="en-US" sz="2400"/>
              <a:t>Licensure Requirements &amp; Student Portal</a:t>
            </a:r>
            <a:endParaRPr/>
          </a:p>
        </p:txBody>
      </p:sp>
      <p:sp>
        <p:nvSpPr>
          <p:cNvPr id="154" name="Google Shape;154;p2"/>
          <p:cNvSpPr txBox="1">
            <a:spLocks noGrp="1"/>
          </p:cNvSpPr>
          <p:nvPr>
            <p:ph type="body" idx="1"/>
          </p:nvPr>
        </p:nvSpPr>
        <p:spPr>
          <a:xfrm>
            <a:off x="740226" y="1675523"/>
            <a:ext cx="10726431" cy="8231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5B13"/>
              </a:buClr>
              <a:buSzPts val="3000"/>
              <a:buNone/>
            </a:pPr>
            <a:r>
              <a:rPr lang="en-US"/>
              <a:t>Academic Advisors</a:t>
            </a:r>
            <a:endParaRPr/>
          </a:p>
        </p:txBody>
      </p:sp>
      <p:sp>
        <p:nvSpPr>
          <p:cNvPr id="155" name="Google Shape;155;p2"/>
          <p:cNvSpPr txBox="1">
            <a:spLocks noGrp="1"/>
          </p:cNvSpPr>
          <p:nvPr>
            <p:ph type="title"/>
          </p:nvPr>
        </p:nvSpPr>
        <p:spPr>
          <a:xfrm>
            <a:off x="740226" y="578197"/>
            <a:ext cx="10726431"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6000"/>
              <a:buFont typeface="Arial"/>
              <a:buNone/>
            </a:pPr>
            <a:r>
              <a:rPr lang="en-US" sz="6000"/>
              <a:t>Agenda</a:t>
            </a:r>
            <a:endParaRPr/>
          </a:p>
        </p:txBody>
      </p:sp>
      <p:sp>
        <p:nvSpPr>
          <p:cNvPr id="156" name="Google Shape;156;p2"/>
          <p:cNvSpPr txBox="1"/>
          <p:nvPr/>
        </p:nvSpPr>
        <p:spPr>
          <a:xfrm>
            <a:off x="740226" y="2848110"/>
            <a:ext cx="10726431" cy="8231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5B13"/>
              </a:buClr>
              <a:buSzPts val="3000"/>
              <a:buFont typeface="Arial"/>
              <a:buNone/>
            </a:pPr>
            <a:r>
              <a:rPr lang="en-US" sz="3000" b="1" i="0" u="none" strike="noStrike" cap="none">
                <a:solidFill>
                  <a:srgbClr val="FF5B13"/>
                </a:solidFill>
                <a:latin typeface="Arial"/>
                <a:ea typeface="Arial"/>
                <a:cs typeface="Arial"/>
                <a:sym typeface="Arial"/>
              </a:rPr>
              <a:t>Council on Teacher Education (CoTE)</a:t>
            </a:r>
            <a:endParaRPr/>
          </a:p>
        </p:txBody>
      </p:sp>
      <p:sp>
        <p:nvSpPr>
          <p:cNvPr id="157" name="Google Shape;157;p2"/>
          <p:cNvSpPr txBox="1"/>
          <p:nvPr/>
        </p:nvSpPr>
        <p:spPr>
          <a:xfrm>
            <a:off x="892626" y="2239481"/>
            <a:ext cx="10726431" cy="823117"/>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0E1744"/>
              </a:buClr>
              <a:buSzPts val="2400"/>
              <a:buFont typeface="Arial"/>
              <a:buChar char="•"/>
            </a:pPr>
            <a:r>
              <a:rPr lang="en-US" sz="2400" b="0" i="0" u="none" strike="noStrike" cap="none">
                <a:solidFill>
                  <a:srgbClr val="0E1744"/>
                </a:solidFill>
                <a:latin typeface="Arial"/>
                <a:ea typeface="Arial"/>
                <a:cs typeface="Arial"/>
                <a:sym typeface="Arial"/>
              </a:rPr>
              <a:t>Degree Requirements &amp; Helpful Reminders</a:t>
            </a:r>
            <a:endParaRPr/>
          </a:p>
        </p:txBody>
      </p:sp>
      <p:sp>
        <p:nvSpPr>
          <p:cNvPr id="158" name="Google Shape;158;p2"/>
          <p:cNvSpPr txBox="1"/>
          <p:nvPr/>
        </p:nvSpPr>
        <p:spPr>
          <a:xfrm>
            <a:off x="740226" y="4004138"/>
            <a:ext cx="10726431" cy="8231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5B13"/>
              </a:buClr>
              <a:buSzPts val="3000"/>
              <a:buFont typeface="Arial"/>
              <a:buNone/>
            </a:pPr>
            <a:r>
              <a:rPr lang="en-US" sz="3000" b="1" i="0" u="none" strike="noStrike" cap="none">
                <a:solidFill>
                  <a:srgbClr val="FF5B13"/>
                </a:solidFill>
                <a:latin typeface="Arial"/>
                <a:ea typeface="Arial"/>
                <a:cs typeface="Arial"/>
                <a:sym typeface="Arial"/>
              </a:rPr>
              <a:t>School and Community Experiences (SCE)</a:t>
            </a:r>
            <a:endParaRPr/>
          </a:p>
        </p:txBody>
      </p:sp>
      <p:sp>
        <p:nvSpPr>
          <p:cNvPr id="159" name="Google Shape;159;p2"/>
          <p:cNvSpPr txBox="1"/>
          <p:nvPr/>
        </p:nvSpPr>
        <p:spPr>
          <a:xfrm>
            <a:off x="892626" y="4590964"/>
            <a:ext cx="10726431" cy="823117"/>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0E1744"/>
              </a:buClr>
              <a:buSzPts val="2400"/>
              <a:buFont typeface="Arial"/>
              <a:buChar char="•"/>
            </a:pPr>
            <a:r>
              <a:rPr lang="en-US" sz="2400" b="0" i="0" u="none" strike="noStrike" cap="none">
                <a:solidFill>
                  <a:srgbClr val="0E1744"/>
                </a:solidFill>
                <a:latin typeface="Arial"/>
                <a:ea typeface="Arial"/>
                <a:cs typeface="Arial"/>
                <a:sym typeface="Arial"/>
              </a:rPr>
              <a:t>Student Teaching &amp; Placements</a:t>
            </a:r>
            <a:endParaRPr/>
          </a:p>
        </p:txBody>
      </p:sp>
      <p:sp>
        <p:nvSpPr>
          <p:cNvPr id="160" name="Google Shape;160;p2"/>
          <p:cNvSpPr txBox="1"/>
          <p:nvPr/>
        </p:nvSpPr>
        <p:spPr>
          <a:xfrm>
            <a:off x="740226" y="5178118"/>
            <a:ext cx="10726431" cy="8231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5B13"/>
              </a:buClr>
              <a:buSzPts val="3000"/>
              <a:buFont typeface="Arial"/>
              <a:buNone/>
            </a:pPr>
            <a:r>
              <a:rPr lang="en-US" sz="3000" b="1" i="0" u="none" strike="noStrike" cap="none">
                <a:solidFill>
                  <a:srgbClr val="FF5B13"/>
                </a:solidFill>
                <a:latin typeface="Arial"/>
                <a:ea typeface="Arial"/>
                <a:cs typeface="Arial"/>
                <a:sym typeface="Arial"/>
              </a:rPr>
              <a:t>Wrap Up/Next Steps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body" idx="1"/>
          </p:nvPr>
        </p:nvSpPr>
        <p:spPr>
          <a:xfrm>
            <a:off x="5774154" y="3042458"/>
            <a:ext cx="5579645" cy="15323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5B13"/>
              </a:buClr>
              <a:buSzPts val="3000"/>
              <a:buNone/>
            </a:pPr>
            <a:r>
              <a:rPr lang="en-US"/>
              <a:t>You will receive these slides in an email with relevant links and action items to complete.</a:t>
            </a:r>
            <a:endParaRPr/>
          </a:p>
        </p:txBody>
      </p:sp>
      <p:pic>
        <p:nvPicPr>
          <p:cNvPr id="281" name="Google Shape;281;p20" descr="A rainbow and clouds with words&#10;&#10;Description automatically generated"/>
          <p:cNvPicPr preferRelativeResize="0">
            <a:picLocks noGrp="1"/>
          </p:cNvPicPr>
          <p:nvPr>
            <p:ph type="pic" idx="3"/>
          </p:nvPr>
        </p:nvPicPr>
        <p:blipFill rotWithShape="1">
          <a:blip r:embed="rId3">
            <a:alphaModFix/>
          </a:blip>
          <a:srcRect t="10335" b="10334"/>
          <a:stretch/>
        </p:blipFill>
        <p:spPr>
          <a:xfrm>
            <a:off x="669573" y="1827779"/>
            <a:ext cx="4865687" cy="3860905"/>
          </a:xfrm>
          <a:prstGeom prst="rect">
            <a:avLst/>
          </a:prstGeom>
          <a:solidFill>
            <a:srgbClr val="D8D8D8"/>
          </a:solidFill>
          <a:ln>
            <a:noFill/>
          </a:ln>
        </p:spPr>
      </p:pic>
      <p:sp>
        <p:nvSpPr>
          <p:cNvPr id="282" name="Google Shape;282;p20"/>
          <p:cNvSpPr txBox="1">
            <a:spLocks noGrp="1"/>
          </p:cNvSpPr>
          <p:nvPr>
            <p:ph type="title"/>
          </p:nvPr>
        </p:nvSpPr>
        <p:spPr>
          <a:xfrm>
            <a:off x="740226" y="578197"/>
            <a:ext cx="10613573"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Questions?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Degree Requirements</a:t>
            </a:r>
            <a:endParaRPr/>
          </a:p>
        </p:txBody>
      </p:sp>
      <p:sp>
        <p:nvSpPr>
          <p:cNvPr id="166" name="Google Shape;166;p3"/>
          <p:cNvSpPr txBox="1">
            <a:spLocks noGrp="1"/>
          </p:cNvSpPr>
          <p:nvPr>
            <p:ph type="body" idx="4"/>
          </p:nvPr>
        </p:nvSpPr>
        <p:spPr>
          <a:xfrm>
            <a:off x="740227" y="1995055"/>
            <a:ext cx="10711548" cy="33443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Arial"/>
              <a:buChar char="•"/>
            </a:pPr>
            <a:r>
              <a:rPr lang="en-US" sz="2400"/>
              <a:t>Students must maintain a minimum 2.5 cumulative GPA and earn grades of C- or higher in all content and professional education coursework</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Education Foundation Coursework</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PES classes</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ISBE Requirements (Social Science Rubrics, Earth and Space Science) </a:t>
            </a:r>
            <a:endParaRPr/>
          </a:p>
          <a:p>
            <a:pPr marL="342900" lvl="0" indent="-342900" algn="l" rtl="0">
              <a:lnSpc>
                <a:spcPct val="90000"/>
              </a:lnSpc>
              <a:spcBef>
                <a:spcPts val="1000"/>
              </a:spcBef>
              <a:spcAft>
                <a:spcPts val="0"/>
              </a:spcAft>
              <a:buClr>
                <a:srgbClr val="0E1744"/>
              </a:buClr>
              <a:buSzPts val="2400"/>
              <a:buFont typeface="Arial"/>
              <a:buChar char="•"/>
            </a:pPr>
            <a:r>
              <a:rPr lang="en-US" sz="2400"/>
              <a:t>PES classes are sequential for the next four semesters – they must be taken in order and passed with a qualifying grade to move onto the next semester of classes. Not passing a PES class can delay graduation </a:t>
            </a:r>
            <a:endParaRPr sz="2400">
              <a:solidFill>
                <a:srgbClr val="0E174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Degree Requirements</a:t>
            </a:r>
            <a:endParaRPr/>
          </a:p>
        </p:txBody>
      </p:sp>
      <p:sp>
        <p:nvSpPr>
          <p:cNvPr id="172" name="Google Shape;172;p4"/>
          <p:cNvSpPr txBox="1">
            <a:spLocks noGrp="1"/>
          </p:cNvSpPr>
          <p:nvPr>
            <p:ph type="body" idx="4"/>
          </p:nvPr>
        </p:nvSpPr>
        <p:spPr>
          <a:xfrm>
            <a:off x="740227" y="1708566"/>
            <a:ext cx="10711548" cy="4162298"/>
          </a:xfrm>
          <a:prstGeom prst="rect">
            <a:avLst/>
          </a:prstGeom>
          <a:noFill/>
          <a:ln>
            <a:noFill/>
          </a:ln>
        </p:spPr>
        <p:txBody>
          <a:bodyPr spcFirstLastPara="1" wrap="square" lIns="91425" tIns="45700" rIns="91425" bIns="45700" anchor="t" anchorCtr="0">
            <a:normAutofit fontScale="92500" lnSpcReduction="10000"/>
          </a:bodyPr>
          <a:lstStyle/>
          <a:p>
            <a:pPr marL="342900" lvl="0" indent="-331470" algn="l" rtl="0">
              <a:lnSpc>
                <a:spcPct val="110000"/>
              </a:lnSpc>
              <a:spcBef>
                <a:spcPts val="0"/>
              </a:spcBef>
              <a:spcAft>
                <a:spcPts val="0"/>
              </a:spcAft>
              <a:buClr>
                <a:srgbClr val="0E1744"/>
              </a:buClr>
              <a:buSzPct val="100000"/>
              <a:buFont typeface="Arial"/>
              <a:buChar char="•"/>
            </a:pPr>
            <a:r>
              <a:rPr lang="en-US" sz="2400"/>
              <a:t>Early Childhood Education Checklist </a:t>
            </a:r>
            <a:endParaRPr/>
          </a:p>
          <a:p>
            <a:pPr marL="1028700" lvl="1" indent="-331469" algn="l" rtl="0">
              <a:lnSpc>
                <a:spcPct val="110000"/>
              </a:lnSpc>
              <a:spcBef>
                <a:spcPts val="500"/>
              </a:spcBef>
              <a:spcAft>
                <a:spcPts val="0"/>
              </a:spcAft>
              <a:buClr>
                <a:srgbClr val="0E1744"/>
              </a:buClr>
              <a:buSzPct val="100000"/>
              <a:buFont typeface="Arial"/>
              <a:buChar char="•"/>
            </a:pPr>
            <a:r>
              <a:rPr lang="en-US" sz="2400">
                <a:solidFill>
                  <a:srgbClr val="0E1744"/>
                </a:solidFill>
              </a:rPr>
              <a:t>MATH 103 is a </a:t>
            </a:r>
            <a:r>
              <a:rPr lang="en-US" sz="2400" i="1">
                <a:solidFill>
                  <a:srgbClr val="0E1744"/>
                </a:solidFill>
              </a:rPr>
              <a:t>recommended </a:t>
            </a:r>
            <a:r>
              <a:rPr lang="en-US" sz="2400">
                <a:solidFill>
                  <a:srgbClr val="0E1744"/>
                </a:solidFill>
              </a:rPr>
              <a:t>QR gen ed to prepare for CI 443 (not </a:t>
            </a:r>
            <a:r>
              <a:rPr lang="en-US" sz="2400" i="1">
                <a:solidFill>
                  <a:srgbClr val="0E1744"/>
                </a:solidFill>
              </a:rPr>
              <a:t>required</a:t>
            </a:r>
            <a:r>
              <a:rPr lang="en-US" sz="2400">
                <a:solidFill>
                  <a:srgbClr val="0E1744"/>
                </a:solidFill>
              </a:rPr>
              <a:t>)</a:t>
            </a:r>
            <a:endParaRPr/>
          </a:p>
          <a:p>
            <a:pPr marL="1028700" lvl="1" indent="-331469" algn="l" rtl="0">
              <a:lnSpc>
                <a:spcPct val="110000"/>
              </a:lnSpc>
              <a:spcBef>
                <a:spcPts val="500"/>
              </a:spcBef>
              <a:spcAft>
                <a:spcPts val="0"/>
              </a:spcAft>
              <a:buClr>
                <a:srgbClr val="0E1744"/>
              </a:buClr>
              <a:buSzPct val="100000"/>
              <a:buFont typeface="Arial"/>
              <a:buChar char="•"/>
            </a:pPr>
            <a:r>
              <a:rPr lang="en-US" sz="2400">
                <a:solidFill>
                  <a:srgbClr val="0E1744"/>
                </a:solidFill>
              </a:rPr>
              <a:t>Earth and Space Science Course from approved list</a:t>
            </a:r>
            <a:endParaRPr/>
          </a:p>
          <a:p>
            <a:pPr marL="1028700" lvl="1" indent="-331469" algn="l" rtl="0">
              <a:lnSpc>
                <a:spcPct val="110000"/>
              </a:lnSpc>
              <a:spcBef>
                <a:spcPts val="500"/>
              </a:spcBef>
              <a:spcAft>
                <a:spcPts val="0"/>
              </a:spcAft>
              <a:buClr>
                <a:srgbClr val="0E1744"/>
              </a:buClr>
              <a:buSzPct val="100000"/>
              <a:buFont typeface="Arial"/>
              <a:buChar char="•"/>
            </a:pPr>
            <a:r>
              <a:rPr lang="en-US" sz="2400">
                <a:solidFill>
                  <a:srgbClr val="0E1744"/>
                </a:solidFill>
              </a:rPr>
              <a:t>ISBE Social Science Rubrics: ECON, GGIS, HIST, Political Science</a:t>
            </a:r>
            <a:endParaRPr/>
          </a:p>
          <a:p>
            <a:pPr marL="342900" lvl="0" indent="-331470" algn="l" rtl="0">
              <a:lnSpc>
                <a:spcPct val="110000"/>
              </a:lnSpc>
              <a:spcBef>
                <a:spcPts val="1000"/>
              </a:spcBef>
              <a:spcAft>
                <a:spcPts val="0"/>
              </a:spcAft>
              <a:buClr>
                <a:srgbClr val="0E1744"/>
              </a:buClr>
              <a:buSzPct val="100000"/>
              <a:buFont typeface="Arial"/>
              <a:buChar char="•"/>
            </a:pPr>
            <a:r>
              <a:rPr lang="en-US" sz="2400"/>
              <a:t>Early Childhood Education Gateways</a:t>
            </a:r>
            <a:endParaRPr/>
          </a:p>
          <a:p>
            <a:pPr marL="1028700" lvl="1" indent="-331469" algn="l" rtl="0">
              <a:lnSpc>
                <a:spcPct val="110000"/>
              </a:lnSpc>
              <a:spcBef>
                <a:spcPts val="500"/>
              </a:spcBef>
              <a:spcAft>
                <a:spcPts val="0"/>
              </a:spcAft>
              <a:buClr>
                <a:srgbClr val="0E1744"/>
              </a:buClr>
              <a:buSzPct val="100000"/>
              <a:buFont typeface="Arial"/>
              <a:buChar char="•"/>
            </a:pPr>
            <a:r>
              <a:rPr lang="en-US" sz="2400">
                <a:solidFill>
                  <a:srgbClr val="0E1744"/>
                </a:solidFill>
              </a:rPr>
              <a:t>Language Other Than English to the 3</a:t>
            </a:r>
            <a:r>
              <a:rPr lang="en-US" sz="2400" baseline="30000">
                <a:solidFill>
                  <a:srgbClr val="0E1744"/>
                </a:solidFill>
              </a:rPr>
              <a:t>rd</a:t>
            </a:r>
            <a:r>
              <a:rPr lang="en-US" sz="2400">
                <a:solidFill>
                  <a:srgbClr val="0E1744"/>
                </a:solidFill>
              </a:rPr>
              <a:t> Level </a:t>
            </a:r>
            <a:endParaRPr/>
          </a:p>
          <a:p>
            <a:pPr marL="1028700" lvl="1" indent="-331469" algn="l" rtl="0">
              <a:lnSpc>
                <a:spcPct val="110000"/>
              </a:lnSpc>
              <a:spcBef>
                <a:spcPts val="500"/>
              </a:spcBef>
              <a:spcAft>
                <a:spcPts val="0"/>
              </a:spcAft>
              <a:buClr>
                <a:srgbClr val="0E1744"/>
              </a:buClr>
              <a:buSzPct val="100000"/>
              <a:buFont typeface="Arial"/>
              <a:buChar char="•"/>
            </a:pPr>
            <a:r>
              <a:rPr lang="en-US" sz="2400">
                <a:solidFill>
                  <a:srgbClr val="0E1744"/>
                </a:solidFill>
              </a:rPr>
              <a:t>Maintain a 2.5 or higher UIUC, overall, content and professional ed GPA</a:t>
            </a:r>
            <a:endParaRPr/>
          </a:p>
          <a:p>
            <a:pPr marL="1028700" lvl="1" indent="-325596" algn="l" rtl="0">
              <a:lnSpc>
                <a:spcPct val="110000"/>
              </a:lnSpc>
              <a:spcBef>
                <a:spcPts val="500"/>
              </a:spcBef>
              <a:spcAft>
                <a:spcPts val="0"/>
              </a:spcAft>
              <a:buClr>
                <a:srgbClr val="0E1744"/>
              </a:buClr>
              <a:buSzPct val="100000"/>
              <a:buFont typeface="Arial"/>
              <a:buChar char="•"/>
            </a:pPr>
            <a:r>
              <a:rPr lang="en-US" sz="2300" i="1">
                <a:solidFill>
                  <a:srgbClr val="0E1744"/>
                </a:solidFill>
              </a:rPr>
              <a:t>Students who have not met the gateways have been notified by their Advisor to sign a petition and determine game plan for gateway completion</a:t>
            </a:r>
            <a:endParaRPr sz="31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4500"/>
              <a:t>Reminders and Recommendations</a:t>
            </a:r>
            <a:endParaRPr sz="2300"/>
          </a:p>
        </p:txBody>
      </p:sp>
      <p:sp>
        <p:nvSpPr>
          <p:cNvPr id="178" name="Google Shape;178;p5"/>
          <p:cNvSpPr txBox="1">
            <a:spLocks noGrp="1"/>
          </p:cNvSpPr>
          <p:nvPr>
            <p:ph type="body" idx="4"/>
          </p:nvPr>
        </p:nvSpPr>
        <p:spPr>
          <a:xfrm>
            <a:off x="740225" y="1603169"/>
            <a:ext cx="10711548" cy="33443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Arial"/>
              <a:buChar char="•"/>
            </a:pPr>
            <a:r>
              <a:rPr lang="en-US" sz="2400"/>
              <a:t>You must complete 120 credit hours to receive your degree</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Your PES courses comprise 62 hours</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By the end of this semester – </a:t>
            </a:r>
            <a:endParaRPr/>
          </a:p>
          <a:p>
            <a:pPr marL="1485900" lvl="2" indent="-342900" algn="l" rtl="0">
              <a:lnSpc>
                <a:spcPct val="90000"/>
              </a:lnSpc>
              <a:spcBef>
                <a:spcPts val="500"/>
              </a:spcBef>
              <a:spcAft>
                <a:spcPts val="0"/>
              </a:spcAft>
              <a:buClr>
                <a:srgbClr val="0E1744"/>
              </a:buClr>
              <a:buSzPts val="2400"/>
              <a:buFont typeface="Arial"/>
              <a:buChar char="•"/>
            </a:pPr>
            <a:r>
              <a:rPr lang="en-US" sz="2400" b="1">
                <a:solidFill>
                  <a:srgbClr val="0E1744"/>
                </a:solidFill>
              </a:rPr>
              <a:t>Completed 58+ hours: </a:t>
            </a:r>
            <a:r>
              <a:rPr lang="en-US" sz="2400">
                <a:solidFill>
                  <a:srgbClr val="0E1744"/>
                </a:solidFill>
              </a:rPr>
              <a:t>don’t need to take additional coursework</a:t>
            </a:r>
            <a:endParaRPr/>
          </a:p>
          <a:p>
            <a:pPr marL="1485900" lvl="2" indent="-342900" algn="l" rtl="0">
              <a:lnSpc>
                <a:spcPct val="90000"/>
              </a:lnSpc>
              <a:spcBef>
                <a:spcPts val="500"/>
              </a:spcBef>
              <a:spcAft>
                <a:spcPts val="0"/>
              </a:spcAft>
              <a:buClr>
                <a:srgbClr val="0E1744"/>
              </a:buClr>
              <a:buSzPts val="2400"/>
              <a:buFont typeface="Arial"/>
              <a:buChar char="•"/>
            </a:pPr>
            <a:r>
              <a:rPr lang="en-US" sz="2400" b="1">
                <a:solidFill>
                  <a:srgbClr val="0E1744"/>
                </a:solidFill>
              </a:rPr>
              <a:t>Completed 52-55 hours: </a:t>
            </a:r>
            <a:r>
              <a:rPr lang="en-US" sz="2400">
                <a:solidFill>
                  <a:srgbClr val="0E1744"/>
                </a:solidFill>
              </a:rPr>
              <a:t>will need to take 1-2 additional classes</a:t>
            </a:r>
            <a:endParaRPr/>
          </a:p>
          <a:p>
            <a:pPr marL="1485900" lvl="2" indent="-342900" algn="l" rtl="0">
              <a:lnSpc>
                <a:spcPct val="90000"/>
              </a:lnSpc>
              <a:spcBef>
                <a:spcPts val="500"/>
              </a:spcBef>
              <a:spcAft>
                <a:spcPts val="0"/>
              </a:spcAft>
              <a:buClr>
                <a:srgbClr val="0E1744"/>
              </a:buClr>
              <a:buSzPts val="2400"/>
              <a:buFont typeface="Arial"/>
              <a:buChar char="•"/>
            </a:pPr>
            <a:r>
              <a:rPr lang="en-US" sz="2400" b="1">
                <a:solidFill>
                  <a:srgbClr val="0E1744"/>
                </a:solidFill>
              </a:rPr>
              <a:t>Completed under 52 hours: </a:t>
            </a:r>
            <a:r>
              <a:rPr lang="en-US" sz="2400">
                <a:solidFill>
                  <a:srgbClr val="0E1744"/>
                </a:solidFill>
              </a:rPr>
              <a:t>will need to meet with your advisor to discuss gameplan</a:t>
            </a:r>
            <a:endParaRPr/>
          </a:p>
          <a:p>
            <a:pPr marL="1028700" lvl="1" indent="-190500" algn="l" rtl="0">
              <a:lnSpc>
                <a:spcPct val="90000"/>
              </a:lnSpc>
              <a:spcBef>
                <a:spcPts val="500"/>
              </a:spcBef>
              <a:spcAft>
                <a:spcPts val="0"/>
              </a:spcAft>
              <a:buClr>
                <a:srgbClr val="FF5B13"/>
              </a:buClr>
              <a:buSzPts val="2400"/>
              <a:buFont typeface="Arial"/>
              <a:buNone/>
            </a:pPr>
            <a:endParaRPr sz="2400">
              <a:solidFill>
                <a:srgbClr val="0E1744"/>
              </a:solidFill>
            </a:endParaRPr>
          </a:p>
          <a:p>
            <a:pPr marL="1028700" lvl="1" indent="-190500" algn="l" rtl="0">
              <a:lnSpc>
                <a:spcPct val="90000"/>
              </a:lnSpc>
              <a:spcBef>
                <a:spcPts val="500"/>
              </a:spcBef>
              <a:spcAft>
                <a:spcPts val="0"/>
              </a:spcAft>
              <a:buClr>
                <a:srgbClr val="FF5B13"/>
              </a:buClr>
              <a:buSzPts val="2400"/>
              <a:buFont typeface="Arial"/>
              <a:buNone/>
            </a:pPr>
            <a:endParaRPr sz="2400">
              <a:solidFill>
                <a:srgbClr val="0E1744"/>
              </a:solidFill>
            </a:endParaRPr>
          </a:p>
        </p:txBody>
      </p:sp>
      <p:sp>
        <p:nvSpPr>
          <p:cNvPr id="179" name="Google Shape;179;p5"/>
          <p:cNvSpPr txBox="1"/>
          <p:nvPr/>
        </p:nvSpPr>
        <p:spPr>
          <a:xfrm>
            <a:off x="850760" y="4631764"/>
            <a:ext cx="5690718" cy="877070"/>
          </a:xfrm>
          <a:prstGeom prst="rect">
            <a:avLst/>
          </a:prstGeom>
          <a:noFill/>
          <a:ln>
            <a:noFill/>
          </a:ln>
        </p:spPr>
        <p:txBody>
          <a:bodyPr spcFirstLastPara="1" wrap="square" lIns="91425" tIns="45700" rIns="91425" bIns="45700" anchor="t" anchorCtr="0">
            <a:normAutofit fontScale="32500" lnSpcReduction="20000"/>
          </a:bodyPr>
          <a:lstStyle/>
          <a:p>
            <a:pPr marL="0" marR="0" lvl="0" indent="0" algn="l" rtl="0">
              <a:lnSpc>
                <a:spcPct val="90000"/>
              </a:lnSpc>
              <a:spcBef>
                <a:spcPts val="0"/>
              </a:spcBef>
              <a:spcAft>
                <a:spcPts val="0"/>
              </a:spcAft>
              <a:buClr>
                <a:srgbClr val="0E1744"/>
              </a:buClr>
              <a:buSzPct val="100000"/>
              <a:buFont typeface="Arial"/>
              <a:buNone/>
            </a:pPr>
            <a:r>
              <a:rPr lang="en-US" sz="7200" b="0" i="0" u="none" strike="noStrike" cap="none">
                <a:solidFill>
                  <a:srgbClr val="0E1744"/>
                </a:solidFill>
                <a:latin typeface="Arial"/>
                <a:ea typeface="Arial"/>
                <a:cs typeface="Arial"/>
                <a:sym typeface="Arial"/>
              </a:rPr>
              <a:t>On your DARS: look at ‘EARNED’ &amp; ‘NEEDS’</a:t>
            </a:r>
            <a:endParaRPr/>
          </a:p>
          <a:p>
            <a:pPr marL="0" marR="0" lvl="0" indent="0" algn="l" rtl="0">
              <a:lnSpc>
                <a:spcPct val="90000"/>
              </a:lnSpc>
              <a:spcBef>
                <a:spcPts val="1000"/>
              </a:spcBef>
              <a:spcAft>
                <a:spcPts val="0"/>
              </a:spcAft>
              <a:buClr>
                <a:srgbClr val="0E1744"/>
              </a:buClr>
              <a:buSzPct val="100000"/>
              <a:buFont typeface="Arial"/>
              <a:buNone/>
            </a:pPr>
            <a:r>
              <a:rPr lang="en-US" sz="4300" b="0" i="1" u="none" strike="noStrike" cap="none">
                <a:solidFill>
                  <a:srgbClr val="0E1744"/>
                </a:solidFill>
                <a:latin typeface="Arial"/>
                <a:ea typeface="Arial"/>
                <a:cs typeface="Arial"/>
                <a:sym typeface="Arial"/>
              </a:rPr>
              <a:t>(this student would be short 1 credit hour if they didn’t take any additional courses and would be advised to add one 2-3 credit hour class</a:t>
            </a:r>
            <a:r>
              <a:rPr lang="en-US" sz="3400" b="0" i="1" u="none" strike="noStrike" cap="none">
                <a:solidFill>
                  <a:srgbClr val="0E1744"/>
                </a:solidFill>
                <a:latin typeface="Arial"/>
                <a:ea typeface="Arial"/>
                <a:cs typeface="Arial"/>
                <a:sym typeface="Arial"/>
              </a:rPr>
              <a:t>)</a:t>
            </a:r>
            <a:endParaRPr/>
          </a:p>
          <a:p>
            <a:pPr marL="1028700" marR="0" lvl="1" indent="-293369" algn="l" rtl="0">
              <a:lnSpc>
                <a:spcPct val="90000"/>
              </a:lnSpc>
              <a:spcBef>
                <a:spcPts val="500"/>
              </a:spcBef>
              <a:spcAft>
                <a:spcPts val="0"/>
              </a:spcAft>
              <a:buClr>
                <a:srgbClr val="FF5B13"/>
              </a:buClr>
              <a:buSzPct val="100000"/>
              <a:buFont typeface="Arial"/>
              <a:buNone/>
            </a:pPr>
            <a:endParaRPr sz="2400" b="0" i="0" u="none" strike="noStrike" cap="none">
              <a:solidFill>
                <a:srgbClr val="0E1744"/>
              </a:solidFill>
              <a:latin typeface="Arial"/>
              <a:ea typeface="Arial"/>
              <a:cs typeface="Arial"/>
              <a:sym typeface="Arial"/>
            </a:endParaRPr>
          </a:p>
          <a:p>
            <a:pPr marL="1028700" marR="0" lvl="1" indent="-293369" algn="l" rtl="0">
              <a:lnSpc>
                <a:spcPct val="90000"/>
              </a:lnSpc>
              <a:spcBef>
                <a:spcPts val="500"/>
              </a:spcBef>
              <a:spcAft>
                <a:spcPts val="0"/>
              </a:spcAft>
              <a:buClr>
                <a:srgbClr val="FF5B13"/>
              </a:buClr>
              <a:buSzPct val="100000"/>
              <a:buFont typeface="Arial"/>
              <a:buNone/>
            </a:pPr>
            <a:endParaRPr sz="2400" b="0" i="0" u="none" strike="noStrike" cap="none">
              <a:solidFill>
                <a:srgbClr val="0E1744"/>
              </a:solidFill>
              <a:latin typeface="Arial"/>
              <a:ea typeface="Arial"/>
              <a:cs typeface="Arial"/>
              <a:sym typeface="Arial"/>
            </a:endParaRPr>
          </a:p>
        </p:txBody>
      </p:sp>
      <p:pic>
        <p:nvPicPr>
          <p:cNvPr id="180" name="Google Shape;180;p5"/>
          <p:cNvPicPr preferRelativeResize="0"/>
          <p:nvPr/>
        </p:nvPicPr>
        <p:blipFill rotWithShape="1">
          <a:blip r:embed="rId3">
            <a:alphaModFix/>
          </a:blip>
          <a:srcRect/>
          <a:stretch/>
        </p:blipFill>
        <p:spPr>
          <a:xfrm>
            <a:off x="6400801" y="4038946"/>
            <a:ext cx="5388543" cy="1863643"/>
          </a:xfrm>
          <a:prstGeom prst="rect">
            <a:avLst/>
          </a:prstGeom>
          <a:noFill/>
          <a:ln w="28575" cap="flat" cmpd="sng">
            <a:solidFill>
              <a:srgbClr val="FF5B13"/>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4500"/>
              <a:t>Reminders and Recommendations</a:t>
            </a:r>
            <a:endParaRPr sz="2300"/>
          </a:p>
        </p:txBody>
      </p:sp>
      <p:sp>
        <p:nvSpPr>
          <p:cNvPr id="186" name="Google Shape;186;p6"/>
          <p:cNvSpPr txBox="1">
            <a:spLocks noGrp="1"/>
          </p:cNvSpPr>
          <p:nvPr>
            <p:ph type="body" idx="4"/>
          </p:nvPr>
        </p:nvSpPr>
        <p:spPr>
          <a:xfrm>
            <a:off x="740227" y="1995055"/>
            <a:ext cx="10711548" cy="33443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Arial"/>
              <a:buChar char="•"/>
            </a:pPr>
            <a:r>
              <a:rPr lang="en-US" sz="2400"/>
              <a:t>If you have outstanding coursework – plan to complete it sooner rather than later!</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Meet with your advisor to discuss how to fit these requirements in </a:t>
            </a:r>
            <a:r>
              <a:rPr lang="en-US" sz="2400" b="1" i="1">
                <a:solidFill>
                  <a:srgbClr val="0E1744"/>
                </a:solidFill>
              </a:rPr>
              <a:t>prior</a:t>
            </a:r>
            <a:r>
              <a:rPr lang="en-US" sz="2400">
                <a:solidFill>
                  <a:srgbClr val="0E1744"/>
                </a:solidFill>
              </a:rPr>
              <a:t> to Fall 2025 registration</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Don’t assume all classes are offered every semester</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As you get further into the PES, there will be less freedom in your schedule to complete outstanding requirements</a:t>
            </a:r>
            <a:endParaRPr/>
          </a:p>
          <a:p>
            <a:pPr marL="1485900" lvl="2" indent="-342900" algn="l" rtl="0">
              <a:lnSpc>
                <a:spcPct val="90000"/>
              </a:lnSpc>
              <a:spcBef>
                <a:spcPts val="500"/>
              </a:spcBef>
              <a:spcAft>
                <a:spcPts val="0"/>
              </a:spcAft>
              <a:buClr>
                <a:srgbClr val="0E1744"/>
              </a:buClr>
              <a:buSzPts val="2000"/>
              <a:buFont typeface="Arial"/>
              <a:buChar char="•"/>
            </a:pPr>
            <a:r>
              <a:rPr lang="en-US" sz="2000">
                <a:solidFill>
                  <a:srgbClr val="0E1744"/>
                </a:solidFill>
              </a:rPr>
              <a:t>No additional classes can be taken during Spring Senior Year (student teaching semester) </a:t>
            </a:r>
            <a:endParaRPr/>
          </a:p>
          <a:p>
            <a:pPr marL="342900" lvl="0" indent="-190500" algn="l" rtl="0">
              <a:lnSpc>
                <a:spcPct val="90000"/>
              </a:lnSpc>
              <a:spcBef>
                <a:spcPts val="1000"/>
              </a:spcBef>
              <a:spcAft>
                <a:spcPts val="0"/>
              </a:spcAft>
              <a:buClr>
                <a:srgbClr val="0E1744"/>
              </a:buClr>
              <a:buSzPts val="2400"/>
              <a:buFont typeface="Arial"/>
              <a:buNone/>
            </a:pPr>
            <a:endParaRPr sz="2400" b="1">
              <a:solidFill>
                <a:srgbClr val="FF0000"/>
              </a:solidFill>
            </a:endParaRPr>
          </a:p>
          <a:p>
            <a:pPr marL="685800" lvl="1" indent="0" algn="l" rtl="0">
              <a:lnSpc>
                <a:spcPct val="90000"/>
              </a:lnSpc>
              <a:spcBef>
                <a:spcPts val="500"/>
              </a:spcBef>
              <a:spcAft>
                <a:spcPts val="0"/>
              </a:spcAft>
              <a:buClr>
                <a:srgbClr val="FF5B13"/>
              </a:buClr>
              <a:buSzPts val="2400"/>
              <a:buNone/>
            </a:pPr>
            <a:endParaRPr sz="2400">
              <a:solidFill>
                <a:srgbClr val="0E1744"/>
              </a:solidFill>
            </a:endParaRPr>
          </a:p>
          <a:p>
            <a:pPr marL="1028700" lvl="1" indent="-190500" algn="l" rtl="0">
              <a:lnSpc>
                <a:spcPct val="90000"/>
              </a:lnSpc>
              <a:spcBef>
                <a:spcPts val="500"/>
              </a:spcBef>
              <a:spcAft>
                <a:spcPts val="0"/>
              </a:spcAft>
              <a:buClr>
                <a:srgbClr val="FF5B13"/>
              </a:buClr>
              <a:buSzPts val="2400"/>
              <a:buFont typeface="Arial"/>
              <a:buNone/>
            </a:pPr>
            <a:endParaRPr sz="2400">
              <a:solidFill>
                <a:srgbClr val="0E174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CoTE Website – The Portal </a:t>
            </a:r>
            <a:endParaRPr/>
          </a:p>
        </p:txBody>
      </p:sp>
      <p:sp>
        <p:nvSpPr>
          <p:cNvPr id="192" name="Google Shape;192;p7"/>
          <p:cNvSpPr txBox="1">
            <a:spLocks noGrp="1"/>
          </p:cNvSpPr>
          <p:nvPr>
            <p:ph type="body" idx="4"/>
          </p:nvPr>
        </p:nvSpPr>
        <p:spPr>
          <a:xfrm>
            <a:off x="740227" y="2379518"/>
            <a:ext cx="10711548" cy="33443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Arial"/>
              <a:buChar char="•"/>
            </a:pPr>
            <a:r>
              <a:rPr lang="en-US" sz="2400"/>
              <a:t>The CoTE website deals with licensure, field-related requirements, and documentation. Please bookmark it and refer to it frequently when you have questions. </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Licensure information</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Time sheets</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Evaluations</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Required Trainings</a:t>
            </a:r>
            <a:endParaRPr/>
          </a:p>
          <a:p>
            <a:pPr marL="342900" lvl="0" indent="-190500" algn="l" rtl="0">
              <a:lnSpc>
                <a:spcPct val="90000"/>
              </a:lnSpc>
              <a:spcBef>
                <a:spcPts val="1000"/>
              </a:spcBef>
              <a:spcAft>
                <a:spcPts val="0"/>
              </a:spcAft>
              <a:buClr>
                <a:srgbClr val="0E1744"/>
              </a:buClr>
              <a:buSzPts val="2400"/>
              <a:buFont typeface="Arial"/>
              <a:buNone/>
            </a:pPr>
            <a:endParaRPr sz="2400" b="1">
              <a:solidFill>
                <a:srgbClr val="FF0000"/>
              </a:solidFill>
            </a:endParaRPr>
          </a:p>
          <a:p>
            <a:pPr marL="685800" lvl="1" indent="0" algn="l" rtl="0">
              <a:lnSpc>
                <a:spcPct val="90000"/>
              </a:lnSpc>
              <a:spcBef>
                <a:spcPts val="500"/>
              </a:spcBef>
              <a:spcAft>
                <a:spcPts val="0"/>
              </a:spcAft>
              <a:buClr>
                <a:srgbClr val="FF5B13"/>
              </a:buClr>
              <a:buSzPts val="2400"/>
              <a:buNone/>
            </a:pPr>
            <a:endParaRPr sz="2400">
              <a:solidFill>
                <a:srgbClr val="0E1744"/>
              </a:solidFill>
            </a:endParaRPr>
          </a:p>
          <a:p>
            <a:pPr marL="1028700" lvl="1" indent="-190500" algn="l" rtl="0">
              <a:lnSpc>
                <a:spcPct val="90000"/>
              </a:lnSpc>
              <a:spcBef>
                <a:spcPts val="500"/>
              </a:spcBef>
              <a:spcAft>
                <a:spcPts val="0"/>
              </a:spcAft>
              <a:buClr>
                <a:srgbClr val="FF5B13"/>
              </a:buClr>
              <a:buSzPts val="2400"/>
              <a:buFont typeface="Arial"/>
              <a:buNone/>
            </a:pPr>
            <a:endParaRPr sz="2400">
              <a:solidFill>
                <a:srgbClr val="0E1744"/>
              </a:solidFill>
            </a:endParaRPr>
          </a:p>
        </p:txBody>
      </p:sp>
      <p:sp>
        <p:nvSpPr>
          <p:cNvPr id="193" name="Google Shape;193;p7"/>
          <p:cNvSpPr txBox="1"/>
          <p:nvPr/>
        </p:nvSpPr>
        <p:spPr>
          <a:xfrm>
            <a:off x="740227" y="1806044"/>
            <a:ext cx="10711548" cy="45027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5B13"/>
              </a:buClr>
              <a:buSzPts val="2400"/>
              <a:buFont typeface="Arial"/>
              <a:buNone/>
            </a:pPr>
            <a:r>
              <a:rPr lang="en-US" sz="2400" b="1" i="0" u="sng" strike="noStrike" cap="none">
                <a:solidFill>
                  <a:srgbClr val="FF5B13"/>
                </a:solidFill>
                <a:latin typeface="Arial"/>
                <a:ea typeface="Arial"/>
                <a:cs typeface="Arial"/>
                <a:sym typeface="Arial"/>
                <a:hlinkClick r:id="rId3">
                  <a:extLst>
                    <a:ext uri="{A12FA001-AC4F-418D-AE19-62706E023703}">
                      <ahyp:hlinkClr xmlns:ahyp="http://schemas.microsoft.com/office/drawing/2018/hyperlinkcolor" val="tx"/>
                    </a:ext>
                  </a:extLst>
                </a:hlinkClick>
              </a:rPr>
              <a:t>https://cote.Illinois.edu/cote-portal-access</a:t>
            </a:r>
            <a:r>
              <a:rPr lang="en-US" sz="2400" b="1" i="0" u="none" strike="noStrike" cap="none">
                <a:solidFill>
                  <a:srgbClr val="FF5B13"/>
                </a:solidFill>
                <a:latin typeface="Arial"/>
                <a:ea typeface="Arial"/>
                <a:cs typeface="Arial"/>
                <a:sym typeface="Arial"/>
              </a:rPr>
              <a:t> </a:t>
            </a:r>
            <a:endParaRPr/>
          </a:p>
          <a:p>
            <a:pPr marL="342900" marR="0" lvl="0" indent="-190500" algn="l" rtl="0">
              <a:lnSpc>
                <a:spcPct val="90000"/>
              </a:lnSpc>
              <a:spcBef>
                <a:spcPts val="1000"/>
              </a:spcBef>
              <a:spcAft>
                <a:spcPts val="0"/>
              </a:spcAft>
              <a:buClr>
                <a:srgbClr val="0E1744"/>
              </a:buClr>
              <a:buSzPts val="2400"/>
              <a:buFont typeface="Arial"/>
              <a:buNone/>
            </a:pPr>
            <a:endParaRPr sz="2400" b="1" i="0" u="none" strike="noStrike" cap="none">
              <a:solidFill>
                <a:srgbClr val="FF0000"/>
              </a:solidFill>
              <a:latin typeface="Arial"/>
              <a:ea typeface="Arial"/>
              <a:cs typeface="Arial"/>
              <a:sym typeface="Arial"/>
            </a:endParaRPr>
          </a:p>
          <a:p>
            <a:pPr marL="685800" marR="0" lvl="1" indent="0" algn="l" rtl="0">
              <a:lnSpc>
                <a:spcPct val="90000"/>
              </a:lnSpc>
              <a:spcBef>
                <a:spcPts val="500"/>
              </a:spcBef>
              <a:spcAft>
                <a:spcPts val="0"/>
              </a:spcAft>
              <a:buClr>
                <a:srgbClr val="FF5B13"/>
              </a:buClr>
              <a:buSzPts val="2400"/>
              <a:buFont typeface="Arial"/>
              <a:buNone/>
            </a:pPr>
            <a:endParaRPr sz="2400" b="0" i="0" u="none" strike="noStrike" cap="none">
              <a:solidFill>
                <a:srgbClr val="0E1744"/>
              </a:solidFill>
              <a:latin typeface="Arial"/>
              <a:ea typeface="Arial"/>
              <a:cs typeface="Arial"/>
              <a:sym typeface="Arial"/>
            </a:endParaRPr>
          </a:p>
          <a:p>
            <a:pPr marL="1028700" marR="0" lvl="1" indent="-190500" algn="l" rtl="0">
              <a:lnSpc>
                <a:spcPct val="90000"/>
              </a:lnSpc>
              <a:spcBef>
                <a:spcPts val="500"/>
              </a:spcBef>
              <a:spcAft>
                <a:spcPts val="0"/>
              </a:spcAft>
              <a:buClr>
                <a:srgbClr val="FF5B13"/>
              </a:buClr>
              <a:buSzPts val="2400"/>
              <a:buFont typeface="Arial"/>
              <a:buNone/>
            </a:pPr>
            <a:endParaRPr sz="2400" b="0" i="0" u="none" strike="noStrike" cap="none">
              <a:solidFill>
                <a:srgbClr val="0E1744"/>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8"/>
          <p:cNvSpPr txBox="1">
            <a:spLocks noGrp="1"/>
          </p:cNvSpPr>
          <p:nvPr>
            <p:ph type="title"/>
          </p:nvPr>
        </p:nvSpPr>
        <p:spPr>
          <a:xfrm>
            <a:off x="740227" y="702888"/>
            <a:ext cx="10711548"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Licensure Requirements</a:t>
            </a:r>
            <a:endParaRPr/>
          </a:p>
        </p:txBody>
      </p:sp>
      <p:sp>
        <p:nvSpPr>
          <p:cNvPr id="199" name="Google Shape;199;p8"/>
          <p:cNvSpPr txBox="1">
            <a:spLocks noGrp="1"/>
          </p:cNvSpPr>
          <p:nvPr>
            <p:ph type="body" idx="4"/>
          </p:nvPr>
        </p:nvSpPr>
        <p:spPr>
          <a:xfrm>
            <a:off x="740227" y="1995055"/>
            <a:ext cx="10711548" cy="33443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Arial"/>
              <a:buChar char="•"/>
            </a:pPr>
            <a:r>
              <a:rPr lang="en-US" sz="2400"/>
              <a:t>ECE Licensure: Birth-Grade 2, Pre-K SPED approval</a:t>
            </a:r>
            <a:endParaRPr/>
          </a:p>
          <a:p>
            <a:pPr marL="342900" lvl="0" indent="-342900" algn="l" rtl="0">
              <a:lnSpc>
                <a:spcPct val="90000"/>
              </a:lnSpc>
              <a:spcBef>
                <a:spcPts val="1000"/>
              </a:spcBef>
              <a:spcAft>
                <a:spcPts val="0"/>
              </a:spcAft>
              <a:buClr>
                <a:srgbClr val="0E1744"/>
              </a:buClr>
              <a:buSzPts val="2400"/>
              <a:buFont typeface="Arial"/>
              <a:buChar char="•"/>
            </a:pPr>
            <a:r>
              <a:rPr lang="en-US" sz="2400">
                <a:solidFill>
                  <a:srgbClr val="0E1744"/>
                </a:solidFill>
              </a:rPr>
              <a:t>You must </a:t>
            </a:r>
            <a:r>
              <a:rPr lang="en-US" sz="2400"/>
              <a:t>continue to monitor your email and review the CoTE website for up-to-date requirements</a:t>
            </a:r>
            <a:endParaRPr/>
          </a:p>
          <a:p>
            <a:pPr marL="342900" lvl="0" indent="-342900" algn="l" rtl="0">
              <a:lnSpc>
                <a:spcPct val="90000"/>
              </a:lnSpc>
              <a:spcBef>
                <a:spcPts val="1000"/>
              </a:spcBef>
              <a:spcAft>
                <a:spcPts val="0"/>
              </a:spcAft>
              <a:buClr>
                <a:srgbClr val="0E1744"/>
              </a:buClr>
              <a:buSzPts val="2400"/>
              <a:buFont typeface="Arial"/>
              <a:buChar char="•"/>
            </a:pPr>
            <a:r>
              <a:rPr lang="en-US" sz="2400">
                <a:solidFill>
                  <a:srgbClr val="0E1744"/>
                </a:solidFill>
              </a:rPr>
              <a:t>C- o</a:t>
            </a:r>
            <a:r>
              <a:rPr lang="en-US" sz="2400"/>
              <a:t>r higher necessary for all qualifying coursework</a:t>
            </a:r>
            <a:endParaRPr/>
          </a:p>
          <a:p>
            <a:pPr marL="342900" lvl="0" indent="-342900" algn="l" rtl="0">
              <a:lnSpc>
                <a:spcPct val="90000"/>
              </a:lnSpc>
              <a:spcBef>
                <a:spcPts val="1000"/>
              </a:spcBef>
              <a:spcAft>
                <a:spcPts val="0"/>
              </a:spcAft>
              <a:buClr>
                <a:srgbClr val="0E1744"/>
              </a:buClr>
              <a:buSzPts val="2400"/>
              <a:buFont typeface="Arial"/>
              <a:buChar char="•"/>
            </a:pPr>
            <a:r>
              <a:rPr lang="en-US" sz="2400">
                <a:solidFill>
                  <a:srgbClr val="0E1744"/>
                </a:solidFill>
              </a:rPr>
              <a:t>Students must take and pass </a:t>
            </a:r>
            <a:r>
              <a:rPr lang="en-US" sz="2400"/>
              <a:t>their</a:t>
            </a:r>
            <a:r>
              <a:rPr lang="en-US" sz="2400">
                <a:solidFill>
                  <a:srgbClr val="0E1744"/>
                </a:solidFill>
              </a:rPr>
              <a:t> content exam(s) prior to student teaching</a:t>
            </a:r>
            <a:endParaRPr/>
          </a:p>
          <a:p>
            <a:pPr marL="1028700" lvl="1" indent="-342900" algn="l" rtl="0">
              <a:lnSpc>
                <a:spcPct val="90000"/>
              </a:lnSpc>
              <a:spcBef>
                <a:spcPts val="500"/>
              </a:spcBef>
              <a:spcAft>
                <a:spcPts val="0"/>
              </a:spcAft>
              <a:buClr>
                <a:srgbClr val="0E1744"/>
              </a:buClr>
              <a:buSzPts val="2400"/>
              <a:buFont typeface="Arial"/>
              <a:buChar char="•"/>
            </a:pPr>
            <a:r>
              <a:rPr lang="en-US" sz="2400">
                <a:solidFill>
                  <a:srgbClr val="0E1744"/>
                </a:solidFill>
              </a:rPr>
              <a:t>CoTE has access to practice exams/vouchers  </a:t>
            </a:r>
            <a:endParaRPr/>
          </a:p>
          <a:p>
            <a:pPr marL="342900" lvl="0" indent="-190500" algn="l" rtl="0">
              <a:lnSpc>
                <a:spcPct val="90000"/>
              </a:lnSpc>
              <a:spcBef>
                <a:spcPts val="1000"/>
              </a:spcBef>
              <a:spcAft>
                <a:spcPts val="0"/>
              </a:spcAft>
              <a:buClr>
                <a:srgbClr val="0E1744"/>
              </a:buClr>
              <a:buSzPts val="2400"/>
              <a:buFont typeface="Arial"/>
              <a:buNone/>
            </a:pPr>
            <a:endParaRPr sz="2400" b="1">
              <a:solidFill>
                <a:srgbClr val="FF0000"/>
              </a:solidFill>
            </a:endParaRPr>
          </a:p>
          <a:p>
            <a:pPr marL="685800" lvl="1" indent="0" algn="l" rtl="0">
              <a:lnSpc>
                <a:spcPct val="90000"/>
              </a:lnSpc>
              <a:spcBef>
                <a:spcPts val="500"/>
              </a:spcBef>
              <a:spcAft>
                <a:spcPts val="0"/>
              </a:spcAft>
              <a:buClr>
                <a:srgbClr val="FF5B13"/>
              </a:buClr>
              <a:buSzPts val="2400"/>
              <a:buNone/>
            </a:pPr>
            <a:endParaRPr sz="2400">
              <a:solidFill>
                <a:srgbClr val="0E1744"/>
              </a:solidFill>
            </a:endParaRPr>
          </a:p>
          <a:p>
            <a:pPr marL="1028700" lvl="1" indent="-190500" algn="l" rtl="0">
              <a:lnSpc>
                <a:spcPct val="90000"/>
              </a:lnSpc>
              <a:spcBef>
                <a:spcPts val="500"/>
              </a:spcBef>
              <a:spcAft>
                <a:spcPts val="0"/>
              </a:spcAft>
              <a:buClr>
                <a:srgbClr val="FF5B13"/>
              </a:buClr>
              <a:buSzPts val="2400"/>
              <a:buFont typeface="Arial"/>
              <a:buNone/>
            </a:pPr>
            <a:endParaRPr sz="2400">
              <a:solidFill>
                <a:srgbClr val="0E1744"/>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9"/>
          <p:cNvSpPr txBox="1">
            <a:spLocks noGrp="1"/>
          </p:cNvSpPr>
          <p:nvPr>
            <p:ph type="title"/>
          </p:nvPr>
        </p:nvSpPr>
        <p:spPr>
          <a:xfrm>
            <a:off x="740227" y="578197"/>
            <a:ext cx="10726430" cy="1005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E1744"/>
              </a:buClr>
              <a:buSzPts val="5400"/>
              <a:buFont typeface="Arial"/>
              <a:buNone/>
            </a:pPr>
            <a:r>
              <a:rPr lang="en-US" sz="5400"/>
              <a:t>Endorsements</a:t>
            </a:r>
            <a:endParaRPr/>
          </a:p>
        </p:txBody>
      </p:sp>
      <p:sp>
        <p:nvSpPr>
          <p:cNvPr id="205" name="Google Shape;205;p9"/>
          <p:cNvSpPr txBox="1">
            <a:spLocks noGrp="1"/>
          </p:cNvSpPr>
          <p:nvPr>
            <p:ph type="body" idx="1"/>
          </p:nvPr>
        </p:nvSpPr>
        <p:spPr>
          <a:xfrm>
            <a:off x="755109" y="1802655"/>
            <a:ext cx="5056416" cy="8231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5B13"/>
              </a:buClr>
              <a:buSzPts val="3200"/>
              <a:buNone/>
            </a:pPr>
            <a:r>
              <a:rPr lang="en-US" sz="3200"/>
              <a:t>ESL</a:t>
            </a:r>
            <a:endParaRPr/>
          </a:p>
        </p:txBody>
      </p:sp>
      <p:sp>
        <p:nvSpPr>
          <p:cNvPr id="206" name="Google Shape;206;p9"/>
          <p:cNvSpPr txBox="1">
            <a:spLocks noGrp="1"/>
          </p:cNvSpPr>
          <p:nvPr>
            <p:ph type="body" idx="2"/>
          </p:nvPr>
        </p:nvSpPr>
        <p:spPr>
          <a:xfrm>
            <a:off x="755109" y="2358736"/>
            <a:ext cx="5056416" cy="2502725"/>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0E1744"/>
              </a:buClr>
              <a:buSzPts val="2400"/>
              <a:buFont typeface="Courier New"/>
              <a:buChar char="o"/>
            </a:pPr>
            <a:r>
              <a:rPr lang="en-US" sz="2400"/>
              <a:t>18 credit hours from specific coursework</a:t>
            </a:r>
            <a:endParaRPr/>
          </a:p>
          <a:p>
            <a:pPr marL="342900" lvl="0" indent="-342900" algn="l" rtl="0">
              <a:lnSpc>
                <a:spcPct val="90000"/>
              </a:lnSpc>
              <a:spcBef>
                <a:spcPts val="1000"/>
              </a:spcBef>
              <a:spcAft>
                <a:spcPts val="0"/>
              </a:spcAft>
              <a:buClr>
                <a:srgbClr val="0E1744"/>
              </a:buClr>
              <a:buSzPts val="2400"/>
              <a:buFont typeface="Courier New"/>
              <a:buChar char="o"/>
            </a:pPr>
            <a:r>
              <a:rPr lang="en-US" sz="2400"/>
              <a:t>5 course areas</a:t>
            </a:r>
            <a:endParaRPr/>
          </a:p>
          <a:p>
            <a:pPr marL="342900" lvl="0" indent="-342900" algn="l" rtl="0">
              <a:lnSpc>
                <a:spcPct val="90000"/>
              </a:lnSpc>
              <a:spcBef>
                <a:spcPts val="1000"/>
              </a:spcBef>
              <a:spcAft>
                <a:spcPts val="0"/>
              </a:spcAft>
              <a:buClr>
                <a:srgbClr val="0E1744"/>
              </a:buClr>
              <a:buSzPts val="2400"/>
              <a:buFont typeface="Courier New"/>
              <a:buChar char="o"/>
            </a:pPr>
            <a:r>
              <a:rPr lang="en-US" sz="2400"/>
              <a:t>100 clinical clock hours in an ESL classroom</a:t>
            </a:r>
            <a:endParaRPr/>
          </a:p>
        </p:txBody>
      </p:sp>
      <p:sp>
        <p:nvSpPr>
          <p:cNvPr id="207" name="Google Shape;207;p9"/>
          <p:cNvSpPr txBox="1">
            <a:spLocks noGrp="1"/>
          </p:cNvSpPr>
          <p:nvPr>
            <p:ph type="body" idx="3"/>
          </p:nvPr>
        </p:nvSpPr>
        <p:spPr>
          <a:xfrm>
            <a:off x="6410241" y="1802655"/>
            <a:ext cx="5056416" cy="8231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5B13"/>
              </a:buClr>
              <a:buSzPts val="3200"/>
              <a:buNone/>
            </a:pPr>
            <a:r>
              <a:rPr lang="en-US" sz="3200">
                <a:solidFill>
                  <a:srgbClr val="FF5B13"/>
                </a:solidFill>
              </a:rPr>
              <a:t>BILINGUAL</a:t>
            </a:r>
            <a:endParaRPr/>
          </a:p>
        </p:txBody>
      </p:sp>
      <p:sp>
        <p:nvSpPr>
          <p:cNvPr id="208" name="Google Shape;208;p9"/>
          <p:cNvSpPr txBox="1">
            <a:spLocks noGrp="1"/>
          </p:cNvSpPr>
          <p:nvPr>
            <p:ph type="body" idx="4"/>
          </p:nvPr>
        </p:nvSpPr>
        <p:spPr>
          <a:xfrm>
            <a:off x="6410241" y="2358735"/>
            <a:ext cx="5056416" cy="2502725"/>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0000"/>
              </a:lnSpc>
              <a:spcBef>
                <a:spcPts val="0"/>
              </a:spcBef>
              <a:spcAft>
                <a:spcPts val="0"/>
              </a:spcAft>
              <a:buClr>
                <a:srgbClr val="0E1744"/>
              </a:buClr>
              <a:buSzPct val="100000"/>
              <a:buFont typeface="Courier New"/>
              <a:buChar char="o"/>
            </a:pPr>
            <a:r>
              <a:rPr lang="en-US" sz="2400"/>
              <a:t>18 credit hours from specific coursework</a:t>
            </a:r>
            <a:endParaRPr/>
          </a:p>
          <a:p>
            <a:pPr marL="342900" lvl="0" indent="-342900" algn="l" rtl="0">
              <a:lnSpc>
                <a:spcPct val="90000"/>
              </a:lnSpc>
              <a:spcBef>
                <a:spcPts val="1000"/>
              </a:spcBef>
              <a:spcAft>
                <a:spcPts val="0"/>
              </a:spcAft>
              <a:buClr>
                <a:srgbClr val="0E1744"/>
              </a:buClr>
              <a:buSzPct val="100000"/>
              <a:buFont typeface="Courier New"/>
              <a:buChar char="o"/>
            </a:pPr>
            <a:r>
              <a:rPr lang="en-US" sz="2400"/>
              <a:t>5 course areas</a:t>
            </a:r>
            <a:endParaRPr/>
          </a:p>
          <a:p>
            <a:pPr marL="342900" lvl="0" indent="-342900" algn="l" rtl="0">
              <a:lnSpc>
                <a:spcPct val="90000"/>
              </a:lnSpc>
              <a:spcBef>
                <a:spcPts val="1000"/>
              </a:spcBef>
              <a:spcAft>
                <a:spcPts val="0"/>
              </a:spcAft>
              <a:buClr>
                <a:srgbClr val="0E1744"/>
              </a:buClr>
              <a:buSzPct val="100000"/>
              <a:buFont typeface="Courier New"/>
              <a:buChar char="o"/>
            </a:pPr>
            <a:r>
              <a:rPr lang="en-US" sz="2400"/>
              <a:t>100 clinical clock hours in a Bilingual classroom</a:t>
            </a:r>
            <a:endParaRPr/>
          </a:p>
          <a:p>
            <a:pPr marL="342900" lvl="0" indent="-342900" algn="l" rtl="0">
              <a:lnSpc>
                <a:spcPct val="90000"/>
              </a:lnSpc>
              <a:spcBef>
                <a:spcPts val="1000"/>
              </a:spcBef>
              <a:spcAft>
                <a:spcPts val="0"/>
              </a:spcAft>
              <a:buClr>
                <a:srgbClr val="0E1744"/>
              </a:buClr>
              <a:buSzPct val="100000"/>
              <a:buFont typeface="Courier New"/>
              <a:buChar char="o"/>
            </a:pPr>
            <a:r>
              <a:rPr lang="en-US" sz="2400"/>
              <a:t>Passing applicable Proficiency Test OR holding the Seal of Biliteracy </a:t>
            </a:r>
            <a:endParaRPr/>
          </a:p>
        </p:txBody>
      </p:sp>
      <p:sp>
        <p:nvSpPr>
          <p:cNvPr id="209" name="Google Shape;209;p9"/>
          <p:cNvSpPr txBox="1"/>
          <p:nvPr/>
        </p:nvSpPr>
        <p:spPr>
          <a:xfrm>
            <a:off x="755108" y="5060453"/>
            <a:ext cx="10711549" cy="82311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5B13"/>
              </a:buClr>
              <a:buSzPts val="2600"/>
              <a:buFont typeface="Arial"/>
              <a:buNone/>
            </a:pPr>
            <a:r>
              <a:rPr lang="en-US" sz="2600" b="1" i="1" u="none" strike="noStrike" cap="none">
                <a:solidFill>
                  <a:srgbClr val="FF5B13"/>
                </a:solidFill>
                <a:latin typeface="Arial"/>
                <a:ea typeface="Arial"/>
                <a:cs typeface="Arial"/>
                <a:sym typeface="Arial"/>
              </a:rPr>
              <a:t>Talk to your advisor about how to fit endorsement classes into your schedule!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Professional Education Sequence (PES) Induction</vt:lpstr>
      <vt:lpstr>Agenda</vt:lpstr>
      <vt:lpstr>Degree Requirements</vt:lpstr>
      <vt:lpstr>Degree Requirements</vt:lpstr>
      <vt:lpstr>Reminders and Recommendations</vt:lpstr>
      <vt:lpstr>Reminders and Recommendations</vt:lpstr>
      <vt:lpstr>CoTE Website – The Portal </vt:lpstr>
      <vt:lpstr>Licensure Requirements</vt:lpstr>
      <vt:lpstr>Endorsements</vt:lpstr>
      <vt:lpstr>School and Community Experiences (SCE)</vt:lpstr>
      <vt:lpstr>SCE Website</vt:lpstr>
      <vt:lpstr>Placements</vt:lpstr>
      <vt:lpstr>Student Teaching</vt:lpstr>
      <vt:lpstr>Placement application</vt:lpstr>
      <vt:lpstr>Local Map :55-mile radius from campus</vt:lpstr>
      <vt:lpstr>Northern Placement Map (Student Teaching Only)</vt:lpstr>
      <vt:lpstr>If you have concerns</vt:lpstr>
      <vt:lpstr>Helpful Hints</vt:lpstr>
      <vt:lpstr>Next Steps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revision>3</cp:revision>
  <dcterms:created xsi:type="dcterms:W3CDTF">2017-10-18T14:49:32Z</dcterms:created>
  <dcterms:modified xsi:type="dcterms:W3CDTF">2025-03-05T20:34:08Z</dcterms:modified>
</cp:coreProperties>
</file>