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76" r:id="rId3"/>
    <p:sldId id="281" r:id="rId4"/>
    <p:sldId id="280" r:id="rId5"/>
    <p:sldId id="282" r:id="rId6"/>
    <p:sldId id="283" r:id="rId7"/>
    <p:sldId id="286" r:id="rId8"/>
    <p:sldId id="260" r:id="rId9"/>
    <p:sldId id="261" r:id="rId10"/>
    <p:sldId id="285" r:id="rId11"/>
    <p:sldId id="263" r:id="rId12"/>
    <p:sldId id="269" r:id="rId13"/>
    <p:sldId id="262" r:id="rId14"/>
    <p:sldId id="279" r:id="rId15"/>
    <p:sldId id="275" r:id="rId16"/>
    <p:sldId id="273" r:id="rId17"/>
    <p:sldId id="270" r:id="rId18"/>
    <p:sldId id="274" r:id="rId19"/>
    <p:sldId id="284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A71F4-21CA-448E-87A4-79259F686FE1}" v="294" dt="2025-08-02T15:04:15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Talbott" clId="Web-{ACAC72E1-AA78-4B3A-AB00-4A16295C4F55}"/>
    <pc:docChg chg="sldOrd">
      <pc:chgData name="Sue Talbott" userId="" providerId="" clId="Web-{ACAC72E1-AA78-4B3A-AB00-4A16295C4F55}" dt="2023-08-08T20:53:00.777" v="0"/>
      <pc:docMkLst>
        <pc:docMk/>
      </pc:docMkLst>
      <pc:sldChg chg="ord">
        <pc:chgData name="Sue Talbott" userId="" providerId="" clId="Web-{ACAC72E1-AA78-4B3A-AB00-4A16295C4F55}" dt="2023-08-08T20:53:00.777" v="0"/>
        <pc:sldMkLst>
          <pc:docMk/>
          <pc:sldMk cId="1014956302" sldId="276"/>
        </pc:sldMkLst>
      </pc:sldChg>
    </pc:docChg>
  </pc:docChgLst>
  <pc:docChgLst>
    <pc:chgData name="Sue Talbott" userId="GzLjYnA3jwW6xZfGQ0YoCLpGcoONFQ7Nt07NcKkZ/j8=" providerId="None" clId="Web-{F0806214-3E8D-4DB8-9658-5CA757DC3B53}"/>
    <pc:docChg chg="addSld modSld">
      <pc:chgData name="Sue Talbott" userId="GzLjYnA3jwW6xZfGQ0YoCLpGcoONFQ7Nt07NcKkZ/j8=" providerId="None" clId="Web-{F0806214-3E8D-4DB8-9658-5CA757DC3B53}" dt="2024-07-30T18:53:17.182" v="112" actId="20577"/>
      <pc:docMkLst>
        <pc:docMk/>
      </pc:docMkLst>
      <pc:sldChg chg="modSp">
        <pc:chgData name="Sue Talbott" userId="GzLjYnA3jwW6xZfGQ0YoCLpGcoONFQ7Nt07NcKkZ/j8=" providerId="None" clId="Web-{F0806214-3E8D-4DB8-9658-5CA757DC3B53}" dt="2024-07-30T18:49:58.587" v="2" actId="20577"/>
        <pc:sldMkLst>
          <pc:docMk/>
          <pc:sldMk cId="1194440229" sldId="256"/>
        </pc:sldMkLst>
      </pc:sldChg>
      <pc:sldChg chg="modSp">
        <pc:chgData name="Sue Talbott" userId="GzLjYnA3jwW6xZfGQ0YoCLpGcoONFQ7Nt07NcKkZ/j8=" providerId="None" clId="Web-{F0806214-3E8D-4DB8-9658-5CA757DC3B53}" dt="2024-07-30T18:53:17.182" v="112" actId="20577"/>
        <pc:sldMkLst>
          <pc:docMk/>
          <pc:sldMk cId="227927885" sldId="263"/>
        </pc:sldMkLst>
      </pc:sldChg>
      <pc:sldChg chg="modSp">
        <pc:chgData name="Sue Talbott" userId="GzLjYnA3jwW6xZfGQ0YoCLpGcoONFQ7Nt07NcKkZ/j8=" providerId="None" clId="Web-{F0806214-3E8D-4DB8-9658-5CA757DC3B53}" dt="2024-07-30T18:50:58.186" v="75" actId="20577"/>
        <pc:sldMkLst>
          <pc:docMk/>
          <pc:sldMk cId="1014956302" sldId="276"/>
        </pc:sldMkLst>
      </pc:sldChg>
      <pc:sldChg chg="modSp">
        <pc:chgData name="Sue Talbott" userId="GzLjYnA3jwW6xZfGQ0YoCLpGcoONFQ7Nt07NcKkZ/j8=" providerId="None" clId="Web-{F0806214-3E8D-4DB8-9658-5CA757DC3B53}" dt="2024-07-30T18:52:26.178" v="93" actId="20577"/>
        <pc:sldMkLst>
          <pc:docMk/>
          <pc:sldMk cId="758968288" sldId="282"/>
        </pc:sldMkLst>
      </pc:sldChg>
      <pc:sldChg chg="modSp">
        <pc:chgData name="Sue Talbott" userId="GzLjYnA3jwW6xZfGQ0YoCLpGcoONFQ7Nt07NcKkZ/j8=" providerId="None" clId="Web-{F0806214-3E8D-4DB8-9658-5CA757DC3B53}" dt="2024-07-30T18:52:47.259" v="103" actId="20577"/>
        <pc:sldMkLst>
          <pc:docMk/>
          <pc:sldMk cId="1588267140" sldId="283"/>
        </pc:sldMkLst>
      </pc:sldChg>
      <pc:sldChg chg="add">
        <pc:chgData name="Sue Talbott" userId="GzLjYnA3jwW6xZfGQ0YoCLpGcoONFQ7Nt07NcKkZ/j8=" providerId="None" clId="Web-{F0806214-3E8D-4DB8-9658-5CA757DC3B53}" dt="2024-07-30T18:52:58.743" v="104"/>
        <pc:sldMkLst>
          <pc:docMk/>
          <pc:sldMk cId="3762265737" sldId="285"/>
        </pc:sldMkLst>
      </pc:sldChg>
    </pc:docChg>
  </pc:docChgLst>
  <pc:docChgLst>
    <pc:chgData name="Sue Talbott" userId="GzLjYnA3jwW6xZfGQ0YoCLpGcoONFQ7Nt07NcKkZ/j8=" providerId="None" clId="Web-{8865BFF2-C294-49B5-B4CC-FAACA0D2CBF5}"/>
    <pc:docChg chg="modSld">
      <pc:chgData name="Sue Talbott" userId="GzLjYnA3jwW6xZfGQ0YoCLpGcoONFQ7Nt07NcKkZ/j8=" providerId="None" clId="Web-{8865BFF2-C294-49B5-B4CC-FAACA0D2CBF5}" dt="2022-08-12T15:55:21.636" v="0" actId="20577"/>
      <pc:docMkLst>
        <pc:docMk/>
      </pc:docMkLst>
      <pc:sldChg chg="modSp">
        <pc:chgData name="Sue Talbott" userId="GzLjYnA3jwW6xZfGQ0YoCLpGcoONFQ7Nt07NcKkZ/j8=" providerId="None" clId="Web-{8865BFF2-C294-49B5-B4CC-FAACA0D2CBF5}" dt="2022-08-12T15:55:21.636" v="0" actId="20577"/>
        <pc:sldMkLst>
          <pc:docMk/>
          <pc:sldMk cId="2415743700" sldId="273"/>
        </pc:sldMkLst>
      </pc:sldChg>
    </pc:docChg>
  </pc:docChgLst>
  <pc:docChgLst>
    <pc:chgData name="Sue Talbott" clId="Web-{00A32071-552E-48D9-BE1C-0C16033C7D1B}"/>
    <pc:docChg chg="modSld">
      <pc:chgData name="Sue Talbott" userId="" providerId="" clId="Web-{00A32071-552E-48D9-BE1C-0C16033C7D1B}" dt="2023-07-31T14:32:05.903" v="25" actId="20577"/>
      <pc:docMkLst>
        <pc:docMk/>
      </pc:docMkLst>
      <pc:sldChg chg="modSp">
        <pc:chgData name="Sue Talbott" userId="" providerId="" clId="Web-{00A32071-552E-48D9-BE1C-0C16033C7D1B}" dt="2023-07-31T14:32:05.903" v="25" actId="20577"/>
        <pc:sldMkLst>
          <pc:docMk/>
          <pc:sldMk cId="3740081970" sldId="261"/>
        </pc:sldMkLst>
      </pc:sldChg>
      <pc:sldChg chg="modSp">
        <pc:chgData name="Sue Talbott" userId="" providerId="" clId="Web-{00A32071-552E-48D9-BE1C-0C16033C7D1B}" dt="2023-07-31T14:31:54.684" v="18" actId="20577"/>
        <pc:sldMkLst>
          <pc:docMk/>
          <pc:sldMk cId="1588267140" sldId="283"/>
        </pc:sldMkLst>
      </pc:sldChg>
    </pc:docChg>
  </pc:docChgLst>
  <pc:docChgLst>
    <pc:chgData name="Sue Talbott" userId="GzLjYnA3jwW6xZfGQ0YoCLpGcoONFQ7Nt07NcKkZ/j8=" providerId="None" clId="Web-{F12C3CBD-BA89-4605-92D2-7EC337B46E0A}"/>
    <pc:docChg chg="addSld">
      <pc:chgData name="Sue Talbott" userId="GzLjYnA3jwW6xZfGQ0YoCLpGcoONFQ7Nt07NcKkZ/j8=" providerId="None" clId="Web-{F12C3CBD-BA89-4605-92D2-7EC337B46E0A}" dt="2022-08-10T17:59:55.456" v="0"/>
      <pc:docMkLst>
        <pc:docMk/>
      </pc:docMkLst>
      <pc:sldChg chg="add">
        <pc:chgData name="Sue Talbott" userId="GzLjYnA3jwW6xZfGQ0YoCLpGcoONFQ7Nt07NcKkZ/j8=" providerId="None" clId="Web-{F12C3CBD-BA89-4605-92D2-7EC337B46E0A}" dt="2022-08-10T17:59:55.456" v="0"/>
        <pc:sldMkLst>
          <pc:docMk/>
          <pc:sldMk cId="3989215663" sldId="284"/>
        </pc:sldMkLst>
      </pc:sldChg>
    </pc:docChg>
  </pc:docChgLst>
  <pc:docChgLst>
    <pc:chgData name="Sue Talbott" clId="Web-{C4345806-E29E-476C-808D-2B430608147E}"/>
    <pc:docChg chg="delSld modSld">
      <pc:chgData name="Sue Talbott" userId="" providerId="" clId="Web-{C4345806-E29E-476C-808D-2B430608147E}" dt="2023-08-08T18:05:51.809" v="92"/>
      <pc:docMkLst>
        <pc:docMk/>
      </pc:docMkLst>
      <pc:sldChg chg="del">
        <pc:chgData name="Sue Talbott" userId="" providerId="" clId="Web-{C4345806-E29E-476C-808D-2B430608147E}" dt="2023-08-08T18:05:50.809" v="91"/>
        <pc:sldMkLst>
          <pc:docMk/>
          <pc:sldMk cId="240839329" sldId="264"/>
        </pc:sldMkLst>
      </pc:sldChg>
      <pc:sldChg chg="modSp">
        <pc:chgData name="Sue Talbott" userId="" providerId="" clId="Web-{C4345806-E29E-476C-808D-2B430608147E}" dt="2023-08-08T18:03:44.132" v="90" actId="20577"/>
        <pc:sldMkLst>
          <pc:docMk/>
          <pc:sldMk cId="1014956302" sldId="276"/>
        </pc:sldMkLst>
      </pc:sldChg>
      <pc:sldChg chg="del">
        <pc:chgData name="Sue Talbott" userId="" providerId="" clId="Web-{C4345806-E29E-476C-808D-2B430608147E}" dt="2023-08-08T18:05:51.809" v="92"/>
        <pc:sldMkLst>
          <pc:docMk/>
          <pc:sldMk cId="4179390950" sldId="278"/>
        </pc:sldMkLst>
      </pc:sldChg>
    </pc:docChg>
  </pc:docChgLst>
  <pc:docChgLst>
    <pc:chgData name="Sue Talbott" userId="GzLjYnA3jwW6xZfGQ0YoCLpGcoONFQ7Nt07NcKkZ/j8=" providerId="None" clId="Web-{1034AA18-402A-4D7B-BE62-983D5639C829}"/>
    <pc:docChg chg="modSld">
      <pc:chgData name="Sue Talbott" userId="GzLjYnA3jwW6xZfGQ0YoCLpGcoONFQ7Nt07NcKkZ/j8=" providerId="None" clId="Web-{1034AA18-402A-4D7B-BE62-983D5639C829}" dt="2022-08-11T17:24:02.755" v="54" actId="20577"/>
      <pc:docMkLst>
        <pc:docMk/>
      </pc:docMkLst>
      <pc:sldChg chg="modSp">
        <pc:chgData name="Sue Talbott" userId="GzLjYnA3jwW6xZfGQ0YoCLpGcoONFQ7Nt07NcKkZ/j8=" providerId="None" clId="Web-{1034AA18-402A-4D7B-BE62-983D5639C829}" dt="2022-08-11T17:24:02.755" v="54" actId="20577"/>
        <pc:sldMkLst>
          <pc:docMk/>
          <pc:sldMk cId="1014956302" sldId="276"/>
        </pc:sldMkLst>
      </pc:sldChg>
    </pc:docChg>
  </pc:docChgLst>
  <pc:docChgLst>
    <pc:chgData name="Sue Talbott" userId="GzLjYnA3jwW6xZfGQ0YoCLpGcoONFQ7Nt07NcKkZ/j8=" providerId="None" clId="Web-{FF6A71F4-21CA-448E-87A4-79259F686FE1}"/>
    <pc:docChg chg="addSld modSld">
      <pc:chgData name="Sue Talbott" userId="GzLjYnA3jwW6xZfGQ0YoCLpGcoONFQ7Nt07NcKkZ/j8=" providerId="None" clId="Web-{FF6A71F4-21CA-448E-87A4-79259F686FE1}" dt="2025-08-02T15:04:15.470" v="295" actId="20577"/>
      <pc:docMkLst>
        <pc:docMk/>
      </pc:docMkLst>
      <pc:sldChg chg="modSp">
        <pc:chgData name="Sue Talbott" userId="GzLjYnA3jwW6xZfGQ0YoCLpGcoONFQ7Nt07NcKkZ/j8=" providerId="None" clId="Web-{FF6A71F4-21CA-448E-87A4-79259F686FE1}" dt="2025-08-02T14:54:06.890" v="7" actId="20577"/>
        <pc:sldMkLst>
          <pc:docMk/>
          <pc:sldMk cId="1194440229" sldId="256"/>
        </pc:sldMkLst>
        <pc:spChg chg="mod">
          <ac:chgData name="Sue Talbott" userId="GzLjYnA3jwW6xZfGQ0YoCLpGcoONFQ7Nt07NcKkZ/j8=" providerId="None" clId="Web-{FF6A71F4-21CA-448E-87A4-79259F686FE1}" dt="2025-08-02T14:54:06.890" v="7" actId="20577"/>
          <ac:spMkLst>
            <pc:docMk/>
            <pc:sldMk cId="1194440229" sldId="256"/>
            <ac:spMk id="3" creationId="{00000000-0000-0000-0000-000000000000}"/>
          </ac:spMkLst>
        </pc:spChg>
      </pc:sldChg>
      <pc:sldChg chg="modSp">
        <pc:chgData name="Sue Talbott" userId="GzLjYnA3jwW6xZfGQ0YoCLpGcoONFQ7Nt07NcKkZ/j8=" providerId="None" clId="Web-{FF6A71F4-21CA-448E-87A4-79259F686FE1}" dt="2025-08-02T15:02:48.095" v="256" actId="20577"/>
        <pc:sldMkLst>
          <pc:docMk/>
          <pc:sldMk cId="1512316334" sldId="260"/>
        </pc:sldMkLst>
        <pc:spChg chg="mod">
          <ac:chgData name="Sue Talbott" userId="GzLjYnA3jwW6xZfGQ0YoCLpGcoONFQ7Nt07NcKkZ/j8=" providerId="None" clId="Web-{FF6A71F4-21CA-448E-87A4-79259F686FE1}" dt="2025-08-02T15:02:48.095" v="256" actId="20577"/>
          <ac:spMkLst>
            <pc:docMk/>
            <pc:sldMk cId="1512316334" sldId="260"/>
            <ac:spMk id="3" creationId="{4B4BB0E1-CDAC-0FED-CCD0-84885F34CCDB}"/>
          </ac:spMkLst>
        </pc:spChg>
      </pc:sldChg>
      <pc:sldChg chg="modSp">
        <pc:chgData name="Sue Talbott" userId="GzLjYnA3jwW6xZfGQ0YoCLpGcoONFQ7Nt07NcKkZ/j8=" providerId="None" clId="Web-{FF6A71F4-21CA-448E-87A4-79259F686FE1}" dt="2025-08-02T14:57:45.311" v="130" actId="20577"/>
        <pc:sldMkLst>
          <pc:docMk/>
          <pc:sldMk cId="227927885" sldId="263"/>
        </pc:sldMkLst>
        <pc:spChg chg="mod">
          <ac:chgData name="Sue Talbott" userId="GzLjYnA3jwW6xZfGQ0YoCLpGcoONFQ7Nt07NcKkZ/j8=" providerId="None" clId="Web-{FF6A71F4-21CA-448E-87A4-79259F686FE1}" dt="2025-08-02T14:57:45.311" v="130" actId="20577"/>
          <ac:spMkLst>
            <pc:docMk/>
            <pc:sldMk cId="227927885" sldId="263"/>
            <ac:spMk id="3" creationId="{B3A20ACA-879A-372C-953E-18994B94E333}"/>
          </ac:spMkLst>
        </pc:spChg>
      </pc:sldChg>
      <pc:sldChg chg="modSp">
        <pc:chgData name="Sue Talbott" userId="GzLjYnA3jwW6xZfGQ0YoCLpGcoONFQ7Nt07NcKkZ/j8=" providerId="None" clId="Web-{FF6A71F4-21CA-448E-87A4-79259F686FE1}" dt="2025-08-02T14:55:16.281" v="40" actId="20577"/>
        <pc:sldMkLst>
          <pc:docMk/>
          <pc:sldMk cId="758968288" sldId="282"/>
        </pc:sldMkLst>
        <pc:spChg chg="mod">
          <ac:chgData name="Sue Talbott" userId="GzLjYnA3jwW6xZfGQ0YoCLpGcoONFQ7Nt07NcKkZ/j8=" providerId="None" clId="Web-{FF6A71F4-21CA-448E-87A4-79259F686FE1}" dt="2025-08-02T14:54:34.921" v="11" actId="20577"/>
          <ac:spMkLst>
            <pc:docMk/>
            <pc:sldMk cId="758968288" sldId="282"/>
            <ac:spMk id="2" creationId="{48467031-4805-2D70-2086-A16EF9689F92}"/>
          </ac:spMkLst>
        </pc:spChg>
        <pc:spChg chg="mod">
          <ac:chgData name="Sue Talbott" userId="GzLjYnA3jwW6xZfGQ0YoCLpGcoONFQ7Nt07NcKkZ/j8=" providerId="None" clId="Web-{FF6A71F4-21CA-448E-87A4-79259F686FE1}" dt="2025-08-02T14:55:16.281" v="40" actId="20577"/>
          <ac:spMkLst>
            <pc:docMk/>
            <pc:sldMk cId="758968288" sldId="282"/>
            <ac:spMk id="3" creationId="{6DCEE7CF-F833-EB5B-7AB1-178B00B76610}"/>
          </ac:spMkLst>
        </pc:spChg>
      </pc:sldChg>
      <pc:sldChg chg="modSp">
        <pc:chgData name="Sue Talbott" userId="GzLjYnA3jwW6xZfGQ0YoCLpGcoONFQ7Nt07NcKkZ/j8=" providerId="None" clId="Web-{FF6A71F4-21CA-448E-87A4-79259F686FE1}" dt="2025-08-02T14:55:35.515" v="55" actId="20577"/>
        <pc:sldMkLst>
          <pc:docMk/>
          <pc:sldMk cId="1588267140" sldId="283"/>
        </pc:sldMkLst>
        <pc:spChg chg="mod">
          <ac:chgData name="Sue Talbott" userId="GzLjYnA3jwW6xZfGQ0YoCLpGcoONFQ7Nt07NcKkZ/j8=" providerId="None" clId="Web-{FF6A71F4-21CA-448E-87A4-79259F686FE1}" dt="2025-08-02T14:55:35.515" v="55" actId="20577"/>
          <ac:spMkLst>
            <pc:docMk/>
            <pc:sldMk cId="1588267140" sldId="283"/>
            <ac:spMk id="3" creationId="{4C2B837E-8BC5-404F-4B10-8C05F84B0AF0}"/>
          </ac:spMkLst>
        </pc:spChg>
      </pc:sldChg>
      <pc:sldChg chg="modSp new">
        <pc:chgData name="Sue Talbott" userId="GzLjYnA3jwW6xZfGQ0YoCLpGcoONFQ7Nt07NcKkZ/j8=" providerId="None" clId="Web-{FF6A71F4-21CA-448E-87A4-79259F686FE1}" dt="2025-08-02T15:04:15.470" v="295" actId="20577"/>
        <pc:sldMkLst>
          <pc:docMk/>
          <pc:sldMk cId="228835799" sldId="286"/>
        </pc:sldMkLst>
        <pc:spChg chg="mod">
          <ac:chgData name="Sue Talbott" userId="GzLjYnA3jwW6xZfGQ0YoCLpGcoONFQ7Nt07NcKkZ/j8=" providerId="None" clId="Web-{FF6A71F4-21CA-448E-87A4-79259F686FE1}" dt="2025-08-02T14:58:18.940" v="136" actId="20577"/>
          <ac:spMkLst>
            <pc:docMk/>
            <pc:sldMk cId="228835799" sldId="286"/>
            <ac:spMk id="2" creationId="{0ABCC0CB-EA3C-8290-BF55-CA38CAC83F2F}"/>
          </ac:spMkLst>
        </pc:spChg>
        <pc:spChg chg="mod">
          <ac:chgData name="Sue Talbott" userId="GzLjYnA3jwW6xZfGQ0YoCLpGcoONFQ7Nt07NcKkZ/j8=" providerId="None" clId="Web-{FF6A71F4-21CA-448E-87A4-79259F686FE1}" dt="2025-08-02T15:04:15.470" v="295" actId="20577"/>
          <ac:spMkLst>
            <pc:docMk/>
            <pc:sldMk cId="228835799" sldId="286"/>
            <ac:spMk id="3" creationId="{37FF4291-512C-AC4D-B4F6-8A3A45C71ADE}"/>
          </ac:spMkLst>
        </pc:spChg>
      </pc:sldChg>
    </pc:docChg>
  </pc:docChgLst>
  <pc:docChgLst>
    <pc:chgData name="Sue Talbott" clId="Web-{FB6E146A-08D8-4F98-9B9D-B6129CE7E5BD}"/>
    <pc:docChg chg="delSld modSld">
      <pc:chgData name="Sue Talbott" userId="" providerId="" clId="Web-{FB6E146A-08D8-4F98-9B9D-B6129CE7E5BD}" dt="2023-07-31T14:28:17.365" v="44"/>
      <pc:docMkLst>
        <pc:docMk/>
      </pc:docMkLst>
      <pc:sldChg chg="modSp">
        <pc:chgData name="Sue Talbott" userId="" providerId="" clId="Web-{FB6E146A-08D8-4F98-9B9D-B6129CE7E5BD}" dt="2023-07-31T14:25:48.094" v="1" actId="20577"/>
        <pc:sldMkLst>
          <pc:docMk/>
          <pc:sldMk cId="1194440229" sldId="256"/>
        </pc:sldMkLst>
      </pc:sldChg>
      <pc:sldChg chg="modSp">
        <pc:chgData name="Sue Talbott" userId="" providerId="" clId="Web-{FB6E146A-08D8-4F98-9B9D-B6129CE7E5BD}" dt="2023-07-31T14:26:39.721" v="3" actId="20577"/>
        <pc:sldMkLst>
          <pc:docMk/>
          <pc:sldMk cId="227927885" sldId="263"/>
        </pc:sldMkLst>
      </pc:sldChg>
      <pc:sldChg chg="del">
        <pc:chgData name="Sue Talbott" userId="" providerId="" clId="Web-{FB6E146A-08D8-4F98-9B9D-B6129CE7E5BD}" dt="2023-07-31T14:27:00.706" v="5"/>
        <pc:sldMkLst>
          <pc:docMk/>
          <pc:sldMk cId="1285854108" sldId="265"/>
        </pc:sldMkLst>
      </pc:sldChg>
      <pc:sldChg chg="del">
        <pc:chgData name="Sue Talbott" userId="" providerId="" clId="Web-{FB6E146A-08D8-4F98-9B9D-B6129CE7E5BD}" dt="2023-07-31T14:26:56.534" v="4"/>
        <pc:sldMkLst>
          <pc:docMk/>
          <pc:sldMk cId="2510129576" sldId="266"/>
        </pc:sldMkLst>
      </pc:sldChg>
      <pc:sldChg chg="del">
        <pc:chgData name="Sue Talbott" userId="" providerId="" clId="Web-{FB6E146A-08D8-4F98-9B9D-B6129CE7E5BD}" dt="2023-07-31T14:28:17.365" v="44"/>
        <pc:sldMkLst>
          <pc:docMk/>
          <pc:sldMk cId="1021257802" sldId="267"/>
        </pc:sldMkLst>
      </pc:sldChg>
      <pc:sldChg chg="modSp">
        <pc:chgData name="Sue Talbott" userId="" providerId="" clId="Web-{FB6E146A-08D8-4F98-9B9D-B6129CE7E5BD}" dt="2023-07-31T14:27:13.113" v="15" actId="20577"/>
        <pc:sldMkLst>
          <pc:docMk/>
          <pc:sldMk cId="1184896160" sldId="269"/>
        </pc:sldMkLst>
      </pc:sldChg>
      <pc:sldChg chg="modSp">
        <pc:chgData name="Sue Talbott" userId="" providerId="" clId="Web-{FB6E146A-08D8-4F98-9B9D-B6129CE7E5BD}" dt="2023-07-31T14:28:04.474" v="40" actId="20577"/>
        <pc:sldMkLst>
          <pc:docMk/>
          <pc:sldMk cId="2602327586" sldId="270"/>
        </pc:sldMkLst>
      </pc:sldChg>
      <pc:sldChg chg="modSp">
        <pc:chgData name="Sue Talbott" userId="" providerId="" clId="Web-{FB6E146A-08D8-4F98-9B9D-B6129CE7E5BD}" dt="2023-07-31T14:28:13.834" v="43" actId="20577"/>
        <pc:sldMkLst>
          <pc:docMk/>
          <pc:sldMk cId="909225776" sldId="274"/>
        </pc:sldMkLst>
      </pc:sldChg>
      <pc:sldChg chg="modSp">
        <pc:chgData name="Sue Talbott" userId="" providerId="" clId="Web-{FB6E146A-08D8-4F98-9B9D-B6129CE7E5BD}" dt="2023-07-31T14:27:48.099" v="28" actId="20577"/>
        <pc:sldMkLst>
          <pc:docMk/>
          <pc:sldMk cId="2855800142" sldId="275"/>
        </pc:sldMkLst>
      </pc:sldChg>
      <pc:sldChg chg="modSp">
        <pc:chgData name="Sue Talbott" userId="" providerId="" clId="Web-{FB6E146A-08D8-4F98-9B9D-B6129CE7E5BD}" dt="2023-07-31T14:26:08.001" v="2" actId="20577"/>
        <pc:sldMkLst>
          <pc:docMk/>
          <pc:sldMk cId="4151379263" sldId="280"/>
        </pc:sldMkLst>
      </pc:sldChg>
    </pc:docChg>
  </pc:docChgLst>
  <pc:docChgLst>
    <pc:chgData name="Sue Talbott" clId="Web-{92D5AE5D-E2E0-4A5A-8C73-60289598A151}"/>
    <pc:docChg chg="modSld">
      <pc:chgData name="Sue Talbott" userId="" providerId="" clId="Web-{92D5AE5D-E2E0-4A5A-8C73-60289598A151}" dt="2023-08-07T14:57:54.149" v="103" actId="20577"/>
      <pc:docMkLst>
        <pc:docMk/>
      </pc:docMkLst>
      <pc:sldChg chg="modSp">
        <pc:chgData name="Sue Talbott" userId="" providerId="" clId="Web-{92D5AE5D-E2E0-4A5A-8C73-60289598A151}" dt="2023-08-07T14:56:42.069" v="78" actId="20577"/>
        <pc:sldMkLst>
          <pc:docMk/>
          <pc:sldMk cId="1512316334" sldId="260"/>
        </pc:sldMkLst>
      </pc:sldChg>
      <pc:sldChg chg="modSp">
        <pc:chgData name="Sue Talbott" userId="" providerId="" clId="Web-{92D5AE5D-E2E0-4A5A-8C73-60289598A151}" dt="2023-08-07T14:57:36.430" v="100" actId="20577"/>
        <pc:sldMkLst>
          <pc:docMk/>
          <pc:sldMk cId="2415743700" sldId="273"/>
        </pc:sldMkLst>
      </pc:sldChg>
      <pc:sldChg chg="modSp">
        <pc:chgData name="Sue Talbott" userId="" providerId="" clId="Web-{92D5AE5D-E2E0-4A5A-8C73-60289598A151}" dt="2023-08-07T14:53:12.189" v="1" actId="20577"/>
        <pc:sldMkLst>
          <pc:docMk/>
          <pc:sldMk cId="1014956302" sldId="276"/>
        </pc:sldMkLst>
      </pc:sldChg>
      <pc:sldChg chg="modSp">
        <pc:chgData name="Sue Talbott" userId="" providerId="" clId="Web-{92D5AE5D-E2E0-4A5A-8C73-60289598A151}" dt="2023-08-07T14:55:40.239" v="35" actId="20577"/>
        <pc:sldMkLst>
          <pc:docMk/>
          <pc:sldMk cId="758968288" sldId="282"/>
        </pc:sldMkLst>
      </pc:sldChg>
      <pc:sldChg chg="modSp">
        <pc:chgData name="Sue Talbott" userId="" providerId="" clId="Web-{92D5AE5D-E2E0-4A5A-8C73-60289598A151}" dt="2023-08-07T14:56:10.068" v="52" actId="20577"/>
        <pc:sldMkLst>
          <pc:docMk/>
          <pc:sldMk cId="1588267140" sldId="283"/>
        </pc:sldMkLst>
      </pc:sldChg>
      <pc:sldChg chg="modSp">
        <pc:chgData name="Sue Talbott" userId="" providerId="" clId="Web-{92D5AE5D-E2E0-4A5A-8C73-60289598A151}" dt="2023-08-07T14:57:54.149" v="103" actId="20577"/>
        <pc:sldMkLst>
          <pc:docMk/>
          <pc:sldMk cId="3989215663" sldId="28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DFF65D-C5C4-4C26-AE99-0A13A21094A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FE6EE9-A4FB-4138-89A4-FC59E0F96212}">
      <dgm:prSet/>
      <dgm:spPr/>
      <dgm:t>
        <a:bodyPr/>
        <a:lstStyle/>
        <a:p>
          <a:pPr>
            <a:defRPr cap="all"/>
          </a:pPr>
          <a:r>
            <a:rPr lang="en-US"/>
            <a:t>Welcome</a:t>
          </a:r>
        </a:p>
      </dgm:t>
    </dgm:pt>
    <dgm:pt modelId="{819BC995-B0ED-4007-87D8-C3BD8EFE0FBF}" type="parTrans" cxnId="{BB6328AA-1C97-4F1D-A991-83EAAEA2DB4D}">
      <dgm:prSet/>
      <dgm:spPr/>
      <dgm:t>
        <a:bodyPr/>
        <a:lstStyle/>
        <a:p>
          <a:endParaRPr lang="en-US"/>
        </a:p>
      </dgm:t>
    </dgm:pt>
    <dgm:pt modelId="{227A4672-F321-402F-B248-002648F9CA49}" type="sibTrans" cxnId="{BB6328AA-1C97-4F1D-A991-83EAAEA2DB4D}">
      <dgm:prSet/>
      <dgm:spPr/>
      <dgm:t>
        <a:bodyPr/>
        <a:lstStyle/>
        <a:p>
          <a:endParaRPr lang="en-US"/>
        </a:p>
      </dgm:t>
    </dgm:pt>
    <dgm:pt modelId="{DD86E36D-15B9-4DA9-90D6-3DCAE9BA65D8}">
      <dgm:prSet/>
      <dgm:spPr/>
      <dgm:t>
        <a:bodyPr/>
        <a:lstStyle/>
        <a:p>
          <a:pPr>
            <a:defRPr cap="all"/>
          </a:pPr>
          <a:r>
            <a:rPr lang="en-US"/>
            <a:t>Placement Sequence</a:t>
          </a:r>
        </a:p>
      </dgm:t>
    </dgm:pt>
    <dgm:pt modelId="{B38C0309-C28D-46E6-A098-9754C8CB6F36}" type="parTrans" cxnId="{329B4521-9285-4C9C-B612-7554808C3991}">
      <dgm:prSet/>
      <dgm:spPr/>
      <dgm:t>
        <a:bodyPr/>
        <a:lstStyle/>
        <a:p>
          <a:endParaRPr lang="en-US"/>
        </a:p>
      </dgm:t>
    </dgm:pt>
    <dgm:pt modelId="{4321A05D-810C-4587-AA5B-48F8E8F41F9C}" type="sibTrans" cxnId="{329B4521-9285-4C9C-B612-7554808C3991}">
      <dgm:prSet/>
      <dgm:spPr/>
      <dgm:t>
        <a:bodyPr/>
        <a:lstStyle/>
        <a:p>
          <a:endParaRPr lang="en-US"/>
        </a:p>
      </dgm:t>
    </dgm:pt>
    <dgm:pt modelId="{54C81D67-FC22-44A3-9EDD-14082F340E18}">
      <dgm:prSet/>
      <dgm:spPr/>
      <dgm:t>
        <a:bodyPr/>
        <a:lstStyle/>
        <a:p>
          <a:pPr>
            <a:defRPr cap="all"/>
          </a:pPr>
          <a:r>
            <a:rPr lang="en-US"/>
            <a:t>Expectations – Professional</a:t>
          </a:r>
        </a:p>
      </dgm:t>
    </dgm:pt>
    <dgm:pt modelId="{C759E6E6-94C7-42C1-ABA2-255E696D3909}" type="parTrans" cxnId="{FCA0344B-DFA2-4ACD-8098-018B97C9D6CF}">
      <dgm:prSet/>
      <dgm:spPr/>
      <dgm:t>
        <a:bodyPr/>
        <a:lstStyle/>
        <a:p>
          <a:endParaRPr lang="en-US"/>
        </a:p>
      </dgm:t>
    </dgm:pt>
    <dgm:pt modelId="{5B6D06DD-57D3-4186-B819-EF44D11FEC0F}" type="sibTrans" cxnId="{FCA0344B-DFA2-4ACD-8098-018B97C9D6CF}">
      <dgm:prSet/>
      <dgm:spPr/>
      <dgm:t>
        <a:bodyPr/>
        <a:lstStyle/>
        <a:p>
          <a:endParaRPr lang="en-US"/>
        </a:p>
      </dgm:t>
    </dgm:pt>
    <dgm:pt modelId="{255F989A-6F60-4000-A775-505DCA52CF25}">
      <dgm:prSet/>
      <dgm:spPr/>
      <dgm:t>
        <a:bodyPr/>
        <a:lstStyle/>
        <a:p>
          <a:pPr>
            <a:defRPr cap="all"/>
          </a:pPr>
          <a:r>
            <a:rPr lang="en-US"/>
            <a:t>Expectations – Academic</a:t>
          </a:r>
        </a:p>
      </dgm:t>
    </dgm:pt>
    <dgm:pt modelId="{9B8292C2-9ED5-4848-A870-558EA5820718}" type="parTrans" cxnId="{D865C954-963D-40CF-B2E8-F9878DED90A3}">
      <dgm:prSet/>
      <dgm:spPr/>
      <dgm:t>
        <a:bodyPr/>
        <a:lstStyle/>
        <a:p>
          <a:endParaRPr lang="en-US"/>
        </a:p>
      </dgm:t>
    </dgm:pt>
    <dgm:pt modelId="{AE40A168-34F2-4539-B666-F52B70B90E94}" type="sibTrans" cxnId="{D865C954-963D-40CF-B2E8-F9878DED90A3}">
      <dgm:prSet/>
      <dgm:spPr/>
      <dgm:t>
        <a:bodyPr/>
        <a:lstStyle/>
        <a:p>
          <a:endParaRPr lang="en-US"/>
        </a:p>
      </dgm:t>
    </dgm:pt>
    <dgm:pt modelId="{13DC6191-D739-452C-AC05-36B52034D935}">
      <dgm:prSet/>
      <dgm:spPr/>
      <dgm:t>
        <a:bodyPr/>
        <a:lstStyle/>
        <a:p>
          <a:pPr>
            <a:defRPr cap="all"/>
          </a:pPr>
          <a:r>
            <a:rPr lang="en-US"/>
            <a:t>Giving Feedback</a:t>
          </a:r>
        </a:p>
      </dgm:t>
    </dgm:pt>
    <dgm:pt modelId="{94F16F35-2BEF-495D-AACC-236BDA0D3E1D}" type="parTrans" cxnId="{C72CBA3C-AADA-447D-92F9-1CA107B4D637}">
      <dgm:prSet/>
      <dgm:spPr/>
      <dgm:t>
        <a:bodyPr/>
        <a:lstStyle/>
        <a:p>
          <a:endParaRPr lang="en-US"/>
        </a:p>
      </dgm:t>
    </dgm:pt>
    <dgm:pt modelId="{9F57A948-D7F9-4EDD-94BD-5C3C77E11845}" type="sibTrans" cxnId="{C72CBA3C-AADA-447D-92F9-1CA107B4D637}">
      <dgm:prSet/>
      <dgm:spPr/>
      <dgm:t>
        <a:bodyPr/>
        <a:lstStyle/>
        <a:p>
          <a:endParaRPr lang="en-US"/>
        </a:p>
      </dgm:t>
    </dgm:pt>
    <dgm:pt modelId="{68A8F976-22CB-44C2-863C-DE2C7AB1ED4D}">
      <dgm:prSet/>
      <dgm:spPr/>
      <dgm:t>
        <a:bodyPr/>
        <a:lstStyle/>
        <a:p>
          <a:pPr>
            <a:defRPr cap="all"/>
          </a:pPr>
          <a:r>
            <a:rPr lang="en-US"/>
            <a:t>Evaluations</a:t>
          </a:r>
        </a:p>
      </dgm:t>
    </dgm:pt>
    <dgm:pt modelId="{F6D9619C-7C9C-4C08-AF3B-012045EF9DEE}" type="parTrans" cxnId="{083BA87B-6CAF-483C-9A02-822BB7C73F29}">
      <dgm:prSet/>
      <dgm:spPr/>
      <dgm:t>
        <a:bodyPr/>
        <a:lstStyle/>
        <a:p>
          <a:endParaRPr lang="en-US"/>
        </a:p>
      </dgm:t>
    </dgm:pt>
    <dgm:pt modelId="{BDE98E28-756F-4804-B33B-2A90FCD39FF7}" type="sibTrans" cxnId="{083BA87B-6CAF-483C-9A02-822BB7C73F29}">
      <dgm:prSet/>
      <dgm:spPr/>
      <dgm:t>
        <a:bodyPr/>
        <a:lstStyle/>
        <a:p>
          <a:endParaRPr lang="en-US"/>
        </a:p>
      </dgm:t>
    </dgm:pt>
    <dgm:pt modelId="{16D6ACB5-FFA6-4273-B884-570D974885D9}">
      <dgm:prSet/>
      <dgm:spPr/>
      <dgm:t>
        <a:bodyPr/>
        <a:lstStyle/>
        <a:p>
          <a:pPr>
            <a:defRPr cap="all"/>
          </a:pPr>
          <a:r>
            <a:rPr lang="en-US"/>
            <a:t>Tuition Waivers</a:t>
          </a:r>
        </a:p>
      </dgm:t>
    </dgm:pt>
    <dgm:pt modelId="{E3EC32E0-F8A1-4612-8E86-C042E9FDBA3B}" type="parTrans" cxnId="{CDC2902F-D5AF-48C7-831D-E71B1BFF7A30}">
      <dgm:prSet/>
      <dgm:spPr/>
      <dgm:t>
        <a:bodyPr/>
        <a:lstStyle/>
        <a:p>
          <a:endParaRPr lang="en-US"/>
        </a:p>
      </dgm:t>
    </dgm:pt>
    <dgm:pt modelId="{F1ECF8E0-B36A-413C-8E07-3FD9F803C06D}" type="sibTrans" cxnId="{CDC2902F-D5AF-48C7-831D-E71B1BFF7A30}">
      <dgm:prSet/>
      <dgm:spPr/>
      <dgm:t>
        <a:bodyPr/>
        <a:lstStyle/>
        <a:p>
          <a:endParaRPr lang="en-US"/>
        </a:p>
      </dgm:t>
    </dgm:pt>
    <dgm:pt modelId="{1D145E6B-50BD-44E0-9A40-114758D60E43}">
      <dgm:prSet/>
      <dgm:spPr/>
      <dgm:t>
        <a:bodyPr/>
        <a:lstStyle/>
        <a:p>
          <a:pPr>
            <a:defRPr cap="all"/>
          </a:pPr>
          <a:r>
            <a:rPr lang="en-US"/>
            <a:t>Questions</a:t>
          </a:r>
        </a:p>
      </dgm:t>
    </dgm:pt>
    <dgm:pt modelId="{12183C38-B23D-4FB8-99E0-DAC0CDEF813D}" type="parTrans" cxnId="{28B2EC7B-68B7-4A51-94EC-D6513B533B13}">
      <dgm:prSet/>
      <dgm:spPr/>
      <dgm:t>
        <a:bodyPr/>
        <a:lstStyle/>
        <a:p>
          <a:endParaRPr lang="en-US"/>
        </a:p>
      </dgm:t>
    </dgm:pt>
    <dgm:pt modelId="{A75034EA-5B81-4124-AB45-49A6F8232204}" type="sibTrans" cxnId="{28B2EC7B-68B7-4A51-94EC-D6513B533B13}">
      <dgm:prSet/>
      <dgm:spPr/>
      <dgm:t>
        <a:bodyPr/>
        <a:lstStyle/>
        <a:p>
          <a:endParaRPr lang="en-US"/>
        </a:p>
      </dgm:t>
    </dgm:pt>
    <dgm:pt modelId="{AAE986B8-B168-1A4B-A621-D099363DD240}" type="pres">
      <dgm:prSet presAssocID="{8BDFF65D-C5C4-4C26-AE99-0A13A21094AF}" presName="linear" presStyleCnt="0">
        <dgm:presLayoutVars>
          <dgm:animLvl val="lvl"/>
          <dgm:resizeHandles val="exact"/>
        </dgm:presLayoutVars>
      </dgm:prSet>
      <dgm:spPr/>
    </dgm:pt>
    <dgm:pt modelId="{F503C85A-9DE9-9243-B20B-8306EBA0FD3F}" type="pres">
      <dgm:prSet presAssocID="{8BFE6EE9-A4FB-4138-89A4-FC59E0F96212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064F375A-77C8-FA4B-9AB1-6EBA85AE08A6}" type="pres">
      <dgm:prSet presAssocID="{227A4672-F321-402F-B248-002648F9CA49}" presName="spacer" presStyleCnt="0"/>
      <dgm:spPr/>
    </dgm:pt>
    <dgm:pt modelId="{12E89BE4-662F-8442-905D-6860B3B0CF22}" type="pres">
      <dgm:prSet presAssocID="{DD86E36D-15B9-4DA9-90D6-3DCAE9BA65D8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EBEF060C-337F-A249-9BB0-E77CC7388114}" type="pres">
      <dgm:prSet presAssocID="{4321A05D-810C-4587-AA5B-48F8E8F41F9C}" presName="spacer" presStyleCnt="0"/>
      <dgm:spPr/>
    </dgm:pt>
    <dgm:pt modelId="{D35AD88D-990B-8B4D-A362-15C7D4592D4D}" type="pres">
      <dgm:prSet presAssocID="{54C81D67-FC22-44A3-9EDD-14082F340E18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479B5C3-A80E-C34B-867B-30E6A1827B9F}" type="pres">
      <dgm:prSet presAssocID="{5B6D06DD-57D3-4186-B819-EF44D11FEC0F}" presName="spacer" presStyleCnt="0"/>
      <dgm:spPr/>
    </dgm:pt>
    <dgm:pt modelId="{850BA181-7A09-864E-8EC1-6082F75D8420}" type="pres">
      <dgm:prSet presAssocID="{255F989A-6F60-4000-A775-505DCA52CF25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0250112F-0AEC-8E4E-AE8A-7FCA3FB44284}" type="pres">
      <dgm:prSet presAssocID="{AE40A168-34F2-4539-B666-F52B70B90E94}" presName="spacer" presStyleCnt="0"/>
      <dgm:spPr/>
    </dgm:pt>
    <dgm:pt modelId="{8BCB2A70-7F68-BF44-A216-F2980B108D5B}" type="pres">
      <dgm:prSet presAssocID="{13DC6191-D739-452C-AC05-36B52034D93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817AFCDC-995E-3B40-BB18-DC745CFA1D02}" type="pres">
      <dgm:prSet presAssocID="{9F57A948-D7F9-4EDD-94BD-5C3C77E11845}" presName="spacer" presStyleCnt="0"/>
      <dgm:spPr/>
    </dgm:pt>
    <dgm:pt modelId="{081230C8-978C-2641-BFF5-DA3110CE0330}" type="pres">
      <dgm:prSet presAssocID="{68A8F976-22CB-44C2-863C-DE2C7AB1ED4D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C9E4350A-229F-A24F-ADD6-92FB25DDAECD}" type="pres">
      <dgm:prSet presAssocID="{BDE98E28-756F-4804-B33B-2A90FCD39FF7}" presName="spacer" presStyleCnt="0"/>
      <dgm:spPr/>
    </dgm:pt>
    <dgm:pt modelId="{78296D1C-54A2-7044-BD03-182DF68ECC77}" type="pres">
      <dgm:prSet presAssocID="{16D6ACB5-FFA6-4273-B884-570D974885D9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A54044EA-9D5B-F04C-80F8-621272747186}" type="pres">
      <dgm:prSet presAssocID="{F1ECF8E0-B36A-413C-8E07-3FD9F803C06D}" presName="spacer" presStyleCnt="0"/>
      <dgm:spPr/>
    </dgm:pt>
    <dgm:pt modelId="{B04536B3-3BD7-E340-8205-6A69748821E8}" type="pres">
      <dgm:prSet presAssocID="{1D145E6B-50BD-44E0-9A40-114758D60E43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6A810D02-3AEE-4F49-B17A-043C7D6DFBEF}" type="presOf" srcId="{16D6ACB5-FFA6-4273-B884-570D974885D9}" destId="{78296D1C-54A2-7044-BD03-182DF68ECC77}" srcOrd="0" destOrd="0" presId="urn:microsoft.com/office/officeart/2005/8/layout/vList2"/>
    <dgm:cxn modelId="{85D9A81A-60B8-9541-9FC1-CD2856586AE6}" type="presOf" srcId="{13DC6191-D739-452C-AC05-36B52034D935}" destId="{8BCB2A70-7F68-BF44-A216-F2980B108D5B}" srcOrd="0" destOrd="0" presId="urn:microsoft.com/office/officeart/2005/8/layout/vList2"/>
    <dgm:cxn modelId="{329B4521-9285-4C9C-B612-7554808C3991}" srcId="{8BDFF65D-C5C4-4C26-AE99-0A13A21094AF}" destId="{DD86E36D-15B9-4DA9-90D6-3DCAE9BA65D8}" srcOrd="1" destOrd="0" parTransId="{B38C0309-C28D-46E6-A098-9754C8CB6F36}" sibTransId="{4321A05D-810C-4587-AA5B-48F8E8F41F9C}"/>
    <dgm:cxn modelId="{CDC2902F-D5AF-48C7-831D-E71B1BFF7A30}" srcId="{8BDFF65D-C5C4-4C26-AE99-0A13A21094AF}" destId="{16D6ACB5-FFA6-4273-B884-570D974885D9}" srcOrd="6" destOrd="0" parTransId="{E3EC32E0-F8A1-4612-8E86-C042E9FDBA3B}" sibTransId="{F1ECF8E0-B36A-413C-8E07-3FD9F803C06D}"/>
    <dgm:cxn modelId="{C72CBA3C-AADA-447D-92F9-1CA107B4D637}" srcId="{8BDFF65D-C5C4-4C26-AE99-0A13A21094AF}" destId="{13DC6191-D739-452C-AC05-36B52034D935}" srcOrd="4" destOrd="0" parTransId="{94F16F35-2BEF-495D-AACC-236BDA0D3E1D}" sibTransId="{9F57A948-D7F9-4EDD-94BD-5C3C77E11845}"/>
    <dgm:cxn modelId="{9DC00E46-3D84-B644-AB1F-EB433F9F330A}" type="presOf" srcId="{8BFE6EE9-A4FB-4138-89A4-FC59E0F96212}" destId="{F503C85A-9DE9-9243-B20B-8306EBA0FD3F}" srcOrd="0" destOrd="0" presId="urn:microsoft.com/office/officeart/2005/8/layout/vList2"/>
    <dgm:cxn modelId="{FCA0344B-DFA2-4ACD-8098-018B97C9D6CF}" srcId="{8BDFF65D-C5C4-4C26-AE99-0A13A21094AF}" destId="{54C81D67-FC22-44A3-9EDD-14082F340E18}" srcOrd="2" destOrd="0" parTransId="{C759E6E6-94C7-42C1-ABA2-255E696D3909}" sibTransId="{5B6D06DD-57D3-4186-B819-EF44D11FEC0F}"/>
    <dgm:cxn modelId="{91239272-FAB6-3748-9873-A67DB5975951}" type="presOf" srcId="{54C81D67-FC22-44A3-9EDD-14082F340E18}" destId="{D35AD88D-990B-8B4D-A362-15C7D4592D4D}" srcOrd="0" destOrd="0" presId="urn:microsoft.com/office/officeart/2005/8/layout/vList2"/>
    <dgm:cxn modelId="{D865C954-963D-40CF-B2E8-F9878DED90A3}" srcId="{8BDFF65D-C5C4-4C26-AE99-0A13A21094AF}" destId="{255F989A-6F60-4000-A775-505DCA52CF25}" srcOrd="3" destOrd="0" parTransId="{9B8292C2-9ED5-4848-A870-558EA5820718}" sibTransId="{AE40A168-34F2-4539-B666-F52B70B90E94}"/>
    <dgm:cxn modelId="{083BA87B-6CAF-483C-9A02-822BB7C73F29}" srcId="{8BDFF65D-C5C4-4C26-AE99-0A13A21094AF}" destId="{68A8F976-22CB-44C2-863C-DE2C7AB1ED4D}" srcOrd="5" destOrd="0" parTransId="{F6D9619C-7C9C-4C08-AF3B-012045EF9DEE}" sibTransId="{BDE98E28-756F-4804-B33B-2A90FCD39FF7}"/>
    <dgm:cxn modelId="{28B2EC7B-68B7-4A51-94EC-D6513B533B13}" srcId="{8BDFF65D-C5C4-4C26-AE99-0A13A21094AF}" destId="{1D145E6B-50BD-44E0-9A40-114758D60E43}" srcOrd="7" destOrd="0" parTransId="{12183C38-B23D-4FB8-99E0-DAC0CDEF813D}" sibTransId="{A75034EA-5B81-4124-AB45-49A6F8232204}"/>
    <dgm:cxn modelId="{28FDAC96-CE44-5C44-A6A9-B25079B80C31}" type="presOf" srcId="{DD86E36D-15B9-4DA9-90D6-3DCAE9BA65D8}" destId="{12E89BE4-662F-8442-905D-6860B3B0CF22}" srcOrd="0" destOrd="0" presId="urn:microsoft.com/office/officeart/2005/8/layout/vList2"/>
    <dgm:cxn modelId="{DAC7F1A4-1F62-8E48-B961-0F9E14A194B3}" type="presOf" srcId="{68A8F976-22CB-44C2-863C-DE2C7AB1ED4D}" destId="{081230C8-978C-2641-BFF5-DA3110CE0330}" srcOrd="0" destOrd="0" presId="urn:microsoft.com/office/officeart/2005/8/layout/vList2"/>
    <dgm:cxn modelId="{BB6328AA-1C97-4F1D-A991-83EAAEA2DB4D}" srcId="{8BDFF65D-C5C4-4C26-AE99-0A13A21094AF}" destId="{8BFE6EE9-A4FB-4138-89A4-FC59E0F96212}" srcOrd="0" destOrd="0" parTransId="{819BC995-B0ED-4007-87D8-C3BD8EFE0FBF}" sibTransId="{227A4672-F321-402F-B248-002648F9CA49}"/>
    <dgm:cxn modelId="{241AA6BC-8F03-FF43-BF8C-A68CE1F494A4}" type="presOf" srcId="{1D145E6B-50BD-44E0-9A40-114758D60E43}" destId="{B04536B3-3BD7-E340-8205-6A69748821E8}" srcOrd="0" destOrd="0" presId="urn:microsoft.com/office/officeart/2005/8/layout/vList2"/>
    <dgm:cxn modelId="{15D512EE-8FE0-174D-B633-AAC3134E9235}" type="presOf" srcId="{8BDFF65D-C5C4-4C26-AE99-0A13A21094AF}" destId="{AAE986B8-B168-1A4B-A621-D099363DD240}" srcOrd="0" destOrd="0" presId="urn:microsoft.com/office/officeart/2005/8/layout/vList2"/>
    <dgm:cxn modelId="{D0C188FE-74DE-4643-8480-DCAFD49B7DF7}" type="presOf" srcId="{255F989A-6F60-4000-A775-505DCA52CF25}" destId="{850BA181-7A09-864E-8EC1-6082F75D8420}" srcOrd="0" destOrd="0" presId="urn:microsoft.com/office/officeart/2005/8/layout/vList2"/>
    <dgm:cxn modelId="{14E31818-751A-8546-A0CD-51D8D737D08B}" type="presParOf" srcId="{AAE986B8-B168-1A4B-A621-D099363DD240}" destId="{F503C85A-9DE9-9243-B20B-8306EBA0FD3F}" srcOrd="0" destOrd="0" presId="urn:microsoft.com/office/officeart/2005/8/layout/vList2"/>
    <dgm:cxn modelId="{AD6D2D7E-06BD-294B-9786-968E1ED5F828}" type="presParOf" srcId="{AAE986B8-B168-1A4B-A621-D099363DD240}" destId="{064F375A-77C8-FA4B-9AB1-6EBA85AE08A6}" srcOrd="1" destOrd="0" presId="urn:microsoft.com/office/officeart/2005/8/layout/vList2"/>
    <dgm:cxn modelId="{3B2D3EA7-DF37-C04A-B914-8586D83A9654}" type="presParOf" srcId="{AAE986B8-B168-1A4B-A621-D099363DD240}" destId="{12E89BE4-662F-8442-905D-6860B3B0CF22}" srcOrd="2" destOrd="0" presId="urn:microsoft.com/office/officeart/2005/8/layout/vList2"/>
    <dgm:cxn modelId="{4FA8B876-98A4-1D4E-9F2C-A232684BB393}" type="presParOf" srcId="{AAE986B8-B168-1A4B-A621-D099363DD240}" destId="{EBEF060C-337F-A249-9BB0-E77CC7388114}" srcOrd="3" destOrd="0" presId="urn:microsoft.com/office/officeart/2005/8/layout/vList2"/>
    <dgm:cxn modelId="{87387655-F413-4B40-88B8-781F5D84A5F3}" type="presParOf" srcId="{AAE986B8-B168-1A4B-A621-D099363DD240}" destId="{D35AD88D-990B-8B4D-A362-15C7D4592D4D}" srcOrd="4" destOrd="0" presId="urn:microsoft.com/office/officeart/2005/8/layout/vList2"/>
    <dgm:cxn modelId="{79E9BA33-6F74-1645-BFDC-950382D3205E}" type="presParOf" srcId="{AAE986B8-B168-1A4B-A621-D099363DD240}" destId="{4479B5C3-A80E-C34B-867B-30E6A1827B9F}" srcOrd="5" destOrd="0" presId="urn:microsoft.com/office/officeart/2005/8/layout/vList2"/>
    <dgm:cxn modelId="{76E8EF34-5B19-8545-81C9-F3C50A4862F4}" type="presParOf" srcId="{AAE986B8-B168-1A4B-A621-D099363DD240}" destId="{850BA181-7A09-864E-8EC1-6082F75D8420}" srcOrd="6" destOrd="0" presId="urn:microsoft.com/office/officeart/2005/8/layout/vList2"/>
    <dgm:cxn modelId="{791AB417-E194-124E-80B3-B9ED522EAC1E}" type="presParOf" srcId="{AAE986B8-B168-1A4B-A621-D099363DD240}" destId="{0250112F-0AEC-8E4E-AE8A-7FCA3FB44284}" srcOrd="7" destOrd="0" presId="urn:microsoft.com/office/officeart/2005/8/layout/vList2"/>
    <dgm:cxn modelId="{AB5DDA0B-47E2-1847-A018-82A64AB982FD}" type="presParOf" srcId="{AAE986B8-B168-1A4B-A621-D099363DD240}" destId="{8BCB2A70-7F68-BF44-A216-F2980B108D5B}" srcOrd="8" destOrd="0" presId="urn:microsoft.com/office/officeart/2005/8/layout/vList2"/>
    <dgm:cxn modelId="{455B858E-8956-6D40-89B6-88B0667A7208}" type="presParOf" srcId="{AAE986B8-B168-1A4B-A621-D099363DD240}" destId="{817AFCDC-995E-3B40-BB18-DC745CFA1D02}" srcOrd="9" destOrd="0" presId="urn:microsoft.com/office/officeart/2005/8/layout/vList2"/>
    <dgm:cxn modelId="{60EEDE1F-1AF9-3B40-8D85-4515AD01CF5F}" type="presParOf" srcId="{AAE986B8-B168-1A4B-A621-D099363DD240}" destId="{081230C8-978C-2641-BFF5-DA3110CE0330}" srcOrd="10" destOrd="0" presId="urn:microsoft.com/office/officeart/2005/8/layout/vList2"/>
    <dgm:cxn modelId="{DE22ACEE-9104-0643-9132-FE7DC820D64A}" type="presParOf" srcId="{AAE986B8-B168-1A4B-A621-D099363DD240}" destId="{C9E4350A-229F-A24F-ADD6-92FB25DDAECD}" srcOrd="11" destOrd="0" presId="urn:microsoft.com/office/officeart/2005/8/layout/vList2"/>
    <dgm:cxn modelId="{8D98CD69-EFB1-474E-BEEE-F0FC5F20F538}" type="presParOf" srcId="{AAE986B8-B168-1A4B-A621-D099363DD240}" destId="{78296D1C-54A2-7044-BD03-182DF68ECC77}" srcOrd="12" destOrd="0" presId="urn:microsoft.com/office/officeart/2005/8/layout/vList2"/>
    <dgm:cxn modelId="{70505643-4561-014E-8207-CE2904F3C778}" type="presParOf" srcId="{AAE986B8-B168-1A4B-A621-D099363DD240}" destId="{A54044EA-9D5B-F04C-80F8-621272747186}" srcOrd="13" destOrd="0" presId="urn:microsoft.com/office/officeart/2005/8/layout/vList2"/>
    <dgm:cxn modelId="{F33E6B99-0A99-2F42-B75C-23230B8FFE66}" type="presParOf" srcId="{AAE986B8-B168-1A4B-A621-D099363DD240}" destId="{B04536B3-3BD7-E340-8205-6A69748821E8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3C85A-9DE9-9243-B20B-8306EBA0FD3F}">
      <dsp:nvSpPr>
        <dsp:cNvPr id="0" name=""/>
        <dsp:cNvSpPr/>
      </dsp:nvSpPr>
      <dsp:spPr>
        <a:xfrm>
          <a:off x="0" y="7915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Welcome</a:t>
          </a:r>
        </a:p>
      </dsp:txBody>
      <dsp:txXfrm>
        <a:off x="26273" y="105432"/>
        <a:ext cx="5554504" cy="485654"/>
      </dsp:txXfrm>
    </dsp:sp>
    <dsp:sp modelId="{12E89BE4-662F-8442-905D-6860B3B0CF22}">
      <dsp:nvSpPr>
        <dsp:cNvPr id="0" name=""/>
        <dsp:cNvSpPr/>
      </dsp:nvSpPr>
      <dsp:spPr>
        <a:xfrm>
          <a:off x="0" y="68359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1478841"/>
                <a:satOff val="6551"/>
                <a:lumOff val="-2409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478841"/>
                <a:satOff val="6551"/>
                <a:lumOff val="-2409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478841"/>
                <a:satOff val="6551"/>
                <a:lumOff val="-2409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Placement Sequence</a:t>
          </a:r>
        </a:p>
      </dsp:txBody>
      <dsp:txXfrm>
        <a:off x="26273" y="709872"/>
        <a:ext cx="5554504" cy="485654"/>
      </dsp:txXfrm>
    </dsp:sp>
    <dsp:sp modelId="{D35AD88D-990B-8B4D-A362-15C7D4592D4D}">
      <dsp:nvSpPr>
        <dsp:cNvPr id="0" name=""/>
        <dsp:cNvSpPr/>
      </dsp:nvSpPr>
      <dsp:spPr>
        <a:xfrm>
          <a:off x="0" y="1288039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2957682"/>
                <a:satOff val="13103"/>
                <a:lumOff val="-481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2957682"/>
                <a:satOff val="13103"/>
                <a:lumOff val="-4818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2957682"/>
                <a:satOff val="13103"/>
                <a:lumOff val="-4818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Expectations – Professional</a:t>
          </a:r>
        </a:p>
      </dsp:txBody>
      <dsp:txXfrm>
        <a:off x="26273" y="1314312"/>
        <a:ext cx="5554504" cy="485654"/>
      </dsp:txXfrm>
    </dsp:sp>
    <dsp:sp modelId="{850BA181-7A09-864E-8EC1-6082F75D8420}">
      <dsp:nvSpPr>
        <dsp:cNvPr id="0" name=""/>
        <dsp:cNvSpPr/>
      </dsp:nvSpPr>
      <dsp:spPr>
        <a:xfrm>
          <a:off x="0" y="189248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4436523"/>
                <a:satOff val="19654"/>
                <a:lumOff val="-722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4436523"/>
                <a:satOff val="19654"/>
                <a:lumOff val="-7227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4436523"/>
                <a:satOff val="19654"/>
                <a:lumOff val="-7227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Expectations – Academic</a:t>
          </a:r>
        </a:p>
      </dsp:txBody>
      <dsp:txXfrm>
        <a:off x="26273" y="1918753"/>
        <a:ext cx="5554504" cy="485654"/>
      </dsp:txXfrm>
    </dsp:sp>
    <dsp:sp modelId="{8BCB2A70-7F68-BF44-A216-F2980B108D5B}">
      <dsp:nvSpPr>
        <dsp:cNvPr id="0" name=""/>
        <dsp:cNvSpPr/>
      </dsp:nvSpPr>
      <dsp:spPr>
        <a:xfrm>
          <a:off x="0" y="249692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5915365"/>
                <a:satOff val="26205"/>
                <a:lumOff val="-963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915365"/>
                <a:satOff val="26205"/>
                <a:lumOff val="-9637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915365"/>
                <a:satOff val="26205"/>
                <a:lumOff val="-9637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Giving Feedback</a:t>
          </a:r>
        </a:p>
      </dsp:txBody>
      <dsp:txXfrm>
        <a:off x="26273" y="2523193"/>
        <a:ext cx="5554504" cy="485654"/>
      </dsp:txXfrm>
    </dsp:sp>
    <dsp:sp modelId="{081230C8-978C-2641-BFF5-DA3110CE0330}">
      <dsp:nvSpPr>
        <dsp:cNvPr id="0" name=""/>
        <dsp:cNvSpPr/>
      </dsp:nvSpPr>
      <dsp:spPr>
        <a:xfrm>
          <a:off x="0" y="310136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7394206"/>
                <a:satOff val="32756"/>
                <a:lumOff val="-12046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7394206"/>
                <a:satOff val="32756"/>
                <a:lumOff val="-12046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7394206"/>
                <a:satOff val="32756"/>
                <a:lumOff val="-12046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Evaluations</a:t>
          </a:r>
        </a:p>
      </dsp:txBody>
      <dsp:txXfrm>
        <a:off x="26273" y="3127633"/>
        <a:ext cx="5554504" cy="485654"/>
      </dsp:txXfrm>
    </dsp:sp>
    <dsp:sp modelId="{78296D1C-54A2-7044-BD03-182DF68ECC77}">
      <dsp:nvSpPr>
        <dsp:cNvPr id="0" name=""/>
        <dsp:cNvSpPr/>
      </dsp:nvSpPr>
      <dsp:spPr>
        <a:xfrm>
          <a:off x="0" y="370580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8873047"/>
                <a:satOff val="39308"/>
                <a:lumOff val="-14455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873047"/>
                <a:satOff val="39308"/>
                <a:lumOff val="-14455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873047"/>
                <a:satOff val="39308"/>
                <a:lumOff val="-14455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Tuition Waivers</a:t>
          </a:r>
        </a:p>
      </dsp:txBody>
      <dsp:txXfrm>
        <a:off x="26273" y="3732073"/>
        <a:ext cx="5554504" cy="485654"/>
      </dsp:txXfrm>
    </dsp:sp>
    <dsp:sp modelId="{B04536B3-3BD7-E340-8205-6A69748821E8}">
      <dsp:nvSpPr>
        <dsp:cNvPr id="0" name=""/>
        <dsp:cNvSpPr/>
      </dsp:nvSpPr>
      <dsp:spPr>
        <a:xfrm>
          <a:off x="0" y="4310240"/>
          <a:ext cx="5607050" cy="538200"/>
        </a:xfrm>
        <a:prstGeom prst="roundRect">
          <a:avLst/>
        </a:prstGeom>
        <a:gradFill rotWithShape="0">
          <a:gsLst>
            <a:gs pos="0">
              <a:schemeClr val="accent2">
                <a:hueOff val="-10351888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88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88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Questions</a:t>
          </a:r>
        </a:p>
      </dsp:txBody>
      <dsp:txXfrm>
        <a:off x="26273" y="4336513"/>
        <a:ext cx="5554504" cy="485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8/2/2025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ote.illinois.edu/cote-portal-acces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operating-personnel-supervisors/cp-tuition-fee-waivers" TargetMode="External"/><Relationship Id="rId2" Type="http://schemas.openxmlformats.org/officeDocument/2006/relationships/hyperlink" Target="mailto:cote-waivers@illinois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ls9@illinois.edu" TargetMode="External"/><Relationship Id="rId4" Type="http://schemas.openxmlformats.org/officeDocument/2006/relationships/hyperlink" Target="mailto:jrooseve@illinois.edu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te-portal-access" TargetMode="External"/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talbott@illinois.edu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ce.education.illinois.ed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ce.education.illinois.edu/cooperating-teachers/early-childhood/edpr420-coo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Cooperating teacher orientation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Fall 2025</a:t>
            </a:r>
          </a:p>
          <a:p>
            <a:r>
              <a:rPr lang="en-US" dirty="0"/>
              <a:t>EDPR420</a:t>
            </a:r>
          </a:p>
          <a:p>
            <a:r>
              <a:rPr lang="en-US" dirty="0"/>
              <a:t>Year 2 Early Childhood Candidates</a:t>
            </a: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1342-F254-8961-ED79-585A9BD5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Trauma-informed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4E8F-04A9-A38A-1E43-3D905604F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Intentional push to incorporate the following best practices into their coursework and field placements:</a:t>
            </a:r>
          </a:p>
          <a:p>
            <a:endParaRPr lang="en-US" dirty="0"/>
          </a:p>
          <a:p>
            <a:pPr lvl="1">
              <a:buFont typeface="Wingdings" panose="020B0604020202020204" pitchFamily="34" charset="0"/>
              <a:buChar char="v"/>
            </a:pPr>
            <a:r>
              <a:rPr lang="en-US"/>
              <a:t>Build relationships</a:t>
            </a:r>
          </a:p>
          <a:p>
            <a:pPr lvl="1">
              <a:buFont typeface="Wingdings" panose="020B0604020202020204" pitchFamily="34" charset="0"/>
              <a:buChar char="v"/>
            </a:pPr>
            <a:r>
              <a:rPr lang="en-US" dirty="0"/>
              <a:t>Create a safe and predictable environment</a:t>
            </a:r>
          </a:p>
          <a:p>
            <a:pPr lvl="1">
              <a:buFont typeface="Wingdings" panose="020B0604020202020204" pitchFamily="34" charset="0"/>
              <a:buChar char="v"/>
            </a:pPr>
            <a:r>
              <a:rPr lang="en-US" dirty="0"/>
              <a:t>Teach self-regulation strategies</a:t>
            </a:r>
          </a:p>
          <a:p>
            <a:pPr lvl="1">
              <a:buFont typeface="Wingdings" panose="020B0604020202020204" pitchFamily="34" charset="0"/>
              <a:buChar char="v"/>
            </a:pPr>
            <a:endParaRPr lang="en-US" dirty="0"/>
          </a:p>
          <a:p>
            <a:pPr lvl="1"/>
            <a:r>
              <a:rPr lang="en-US" dirty="0"/>
              <a:t>Candidates may need lots of support and feedback about managing the classroom and deciding on logical, consistent, and fair consequences. </a:t>
            </a:r>
          </a:p>
        </p:txBody>
      </p:sp>
    </p:spTree>
    <p:extLst>
      <p:ext uri="{BB962C8B-B14F-4D97-AF65-F5344CB8AC3E}">
        <p14:creationId xmlns:p14="http://schemas.microsoft.com/office/powerpoint/2010/main" val="376226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BF98-02CF-DAC1-4E66-9CCACFA0B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Giving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20ACA-879A-372C-953E-18994B94E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Cooperating teachers submit weekly written feedback – usually emailed to/shared with candidate and supervisor.  Any format is acceptable.</a:t>
            </a:r>
          </a:p>
          <a:p>
            <a:endParaRPr lang="en-US" dirty="0"/>
          </a:p>
          <a:p>
            <a:r>
              <a:rPr lang="en-US" dirty="0"/>
              <a:t>Paired placements – please be discreet and confidential in your feedback to each candidate.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7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BCE2-94A7-DBA4-8970-395A1026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9DF30-FA1D-BCED-E1CE-0BFDFDE37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Observation feedback </a:t>
            </a:r>
          </a:p>
          <a:p>
            <a:r>
              <a:rPr lang="en-US"/>
              <a:t>Weekly feedback</a:t>
            </a:r>
          </a:p>
          <a:p>
            <a:r>
              <a:rPr lang="en-US"/>
              <a:t>Midterm/Final</a:t>
            </a:r>
          </a:p>
          <a:p>
            <a:pPr lvl="1"/>
            <a:r>
              <a:rPr lang="en-US"/>
              <a:t>Portal: </a:t>
            </a:r>
            <a:r>
              <a:rPr lang="en-US">
                <a:ea typeface="+mn-lt"/>
                <a:cs typeface="+mn-lt"/>
                <a:hlinkClick r:id="rId2"/>
              </a:rPr>
              <a:t>https://cote.illinois.edu/cote-portal-access</a:t>
            </a:r>
            <a:endParaRPr lang="en-US"/>
          </a:p>
          <a:p>
            <a:endParaRPr lang="en-US"/>
          </a:p>
          <a:p>
            <a:r>
              <a:rPr lang="en-US"/>
              <a:t>Support plans</a:t>
            </a:r>
          </a:p>
          <a:p>
            <a:endParaRPr lang="en-US"/>
          </a:p>
          <a:p>
            <a:r>
              <a:rPr lang="en-US"/>
              <a:t>PLEASE INFORM CANDIDATE OF ANY CONCERNS</a:t>
            </a:r>
          </a:p>
        </p:txBody>
      </p:sp>
    </p:spTree>
    <p:extLst>
      <p:ext uri="{BB962C8B-B14F-4D97-AF65-F5344CB8AC3E}">
        <p14:creationId xmlns:p14="http://schemas.microsoft.com/office/powerpoint/2010/main" val="1184896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5A4FA-6BD2-8D55-B30B-AF1409247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2C1CD-46D6-4461-E07B-E51CC0476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Disposition Concern Form</a:t>
            </a:r>
          </a:p>
          <a:p>
            <a:endParaRPr lang="en-US"/>
          </a:p>
          <a:p>
            <a:r>
              <a:rPr lang="en-US"/>
              <a:t>Remediation Plan</a:t>
            </a:r>
          </a:p>
          <a:p>
            <a:endParaRPr lang="en-US"/>
          </a:p>
          <a:p>
            <a:r>
              <a:rPr lang="en-US"/>
              <a:t>Professional Growth Plan</a:t>
            </a:r>
          </a:p>
        </p:txBody>
      </p:sp>
    </p:spTree>
    <p:extLst>
      <p:ext uri="{BB962C8B-B14F-4D97-AF65-F5344CB8AC3E}">
        <p14:creationId xmlns:p14="http://schemas.microsoft.com/office/powerpoint/2010/main" val="561793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D383211A-A58C-6242-02B5-20F38B4A5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9339" y="318457"/>
            <a:ext cx="9419770" cy="638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2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AE1FB-F5F2-F7F9-E59E-ADA7ACE51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4B966-2E53-8B81-B1B6-F520324E4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Role, responsibility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Communication </a:t>
            </a:r>
          </a:p>
          <a:p>
            <a:endParaRPr lang="en-US"/>
          </a:p>
          <a:p>
            <a:r>
              <a:rPr lang="en-US"/>
              <a:t>Observations (4)</a:t>
            </a:r>
          </a:p>
          <a:p>
            <a:endParaRPr lang="en-US"/>
          </a:p>
          <a:p>
            <a:r>
              <a:rPr lang="en-US"/>
              <a:t>Midterm/Final</a:t>
            </a:r>
          </a:p>
        </p:txBody>
      </p:sp>
    </p:spTree>
    <p:extLst>
      <p:ext uri="{BB962C8B-B14F-4D97-AF65-F5344CB8AC3E}">
        <p14:creationId xmlns:p14="http://schemas.microsoft.com/office/powerpoint/2010/main" val="2855800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9313F-7BF8-DE6F-37C7-0A4260B8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actions to welcome your candidate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95A04-12FB-5A8B-5EB1-F127EAE95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dirty="0"/>
              <a:t>Exchange contact information (set boundaries!)</a:t>
            </a:r>
          </a:p>
          <a:p>
            <a:r>
              <a:rPr lang="en-US" dirty="0"/>
              <a:t>Show them where to put their belongings</a:t>
            </a:r>
          </a:p>
          <a:p>
            <a:r>
              <a:rPr lang="en-US" dirty="0"/>
              <a:t>Tour the school</a:t>
            </a:r>
          </a:p>
          <a:p>
            <a:r>
              <a:rPr lang="en-US" dirty="0"/>
              <a:t>Introduce them to staff</a:t>
            </a:r>
          </a:p>
          <a:p>
            <a:r>
              <a:rPr lang="en-US" dirty="0"/>
              <a:t>Teach them how to access your online curriculum and classroom</a:t>
            </a:r>
          </a:p>
          <a:p>
            <a:r>
              <a:rPr lang="en-US" dirty="0"/>
              <a:t>Ask them to plan to introduce themselves to the students in a creative way</a:t>
            </a:r>
          </a:p>
          <a:p>
            <a:r>
              <a:rPr lang="en-US" dirty="0"/>
              <a:t>Post their name on the board/Give them a nametag</a:t>
            </a:r>
          </a:p>
          <a:p>
            <a:r>
              <a:rPr lang="en-US" dirty="0"/>
              <a:t>Be clear and specific about what you would like them to do the first few days and weeks</a:t>
            </a:r>
          </a:p>
          <a:p>
            <a:r>
              <a:rPr lang="en-US" dirty="0"/>
              <a:t>Review expectations regarding arrival/departure, dress, cellphone use, etc.</a:t>
            </a:r>
          </a:p>
        </p:txBody>
      </p:sp>
    </p:spTree>
    <p:extLst>
      <p:ext uri="{BB962C8B-B14F-4D97-AF65-F5344CB8AC3E}">
        <p14:creationId xmlns:p14="http://schemas.microsoft.com/office/powerpoint/2010/main" val="2415743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B1E7B-E304-E5BF-274B-0FAB62A5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Tuition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47D2F-35F5-A765-9A0E-A90D5DEEC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/>
              <a:t>Non-degree vs. Master’s/Endorsement/Doctoral</a:t>
            </a:r>
          </a:p>
          <a:p>
            <a:endParaRPr lang="en-US"/>
          </a:p>
          <a:p>
            <a:r>
              <a:rPr lang="en-US"/>
              <a:t>Contact Council on Teacher Education with questions! </a:t>
            </a:r>
          </a:p>
          <a:p>
            <a:pPr lvl="1"/>
            <a:r>
              <a:rPr lang="en-US" u="sng">
                <a:ea typeface="+mn-lt"/>
                <a:cs typeface="+mn-lt"/>
                <a:hlinkClick r:id="rId2"/>
              </a:rPr>
              <a:t>cote-waivers@illinois.edu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  <a:hlinkClick r:id="rId3"/>
              </a:rPr>
              <a:t>https://cote.illinois.edu/cooperating-personnel-supervisors/cp-tuition-fee-waivers</a:t>
            </a:r>
            <a:endParaRPr lang="en-US" u="sng"/>
          </a:p>
          <a:p>
            <a:pPr lvl="1"/>
            <a:endParaRPr lang="en-US"/>
          </a:p>
          <a:p>
            <a:r>
              <a:rPr lang="en-US" b="1"/>
              <a:t>Waiver Information (from SCE website)</a:t>
            </a:r>
            <a:endParaRPr lang="en-US"/>
          </a:p>
          <a:p>
            <a:pPr lvl="1"/>
            <a:r>
              <a:rPr lang="en-US" sz="1400">
                <a:solidFill>
                  <a:srgbClr val="252525"/>
                </a:solidFill>
                <a:ea typeface="+mn-lt"/>
                <a:cs typeface="+mn-lt"/>
              </a:rPr>
              <a:t>If you are intending to use a Cooperating Teacher Waiver to complete an online degree through the College of Education, you must contact both Jena Pfoff (</a:t>
            </a:r>
            <a:r>
              <a:rPr lang="en-US" sz="1400" u="sng">
                <a:ea typeface="+mn-lt"/>
                <a:cs typeface="+mn-lt"/>
                <a:hlinkClick r:id="rId4"/>
              </a:rPr>
              <a:t>jrooseve@illinois.edu</a:t>
            </a:r>
            <a:r>
              <a:rPr lang="en-US" sz="1400">
                <a:solidFill>
                  <a:srgbClr val="252525"/>
                </a:solidFill>
                <a:ea typeface="+mn-lt"/>
                <a:cs typeface="+mn-lt"/>
              </a:rPr>
              <a:t>) and Linda Stimson (</a:t>
            </a:r>
            <a:r>
              <a:rPr lang="en-US" sz="1400" u="sng">
                <a:ea typeface="+mn-lt"/>
                <a:cs typeface="+mn-lt"/>
                <a:hlinkClick r:id="rId5"/>
              </a:rPr>
              <a:t>ls9@illinois.edu</a:t>
            </a:r>
            <a:r>
              <a:rPr lang="en-US" sz="1400">
                <a:solidFill>
                  <a:srgbClr val="252525"/>
                </a:solidFill>
                <a:ea typeface="+mn-lt"/>
                <a:cs typeface="+mn-lt"/>
              </a:rPr>
              <a:t>) after submitting your application to the Graduate College in order to utilize the Cooperating Teacher Waiver. Your subject line should read, “Cooperating Teacher Waiver – Online Program."</a:t>
            </a:r>
            <a:endParaRPr lang="en-US"/>
          </a:p>
          <a:p>
            <a:pPr lvl="1"/>
            <a:r>
              <a:rPr lang="en-US" sz="1400" u="sng">
                <a:ea typeface="+mn-lt"/>
                <a:cs typeface="+mn-lt"/>
                <a:hlinkClick r:id="rId3"/>
              </a:rPr>
              <a:t>https://cote.illinois.edu/cooperating-personnel-supervisors/cp-tuition-fee-waivers</a:t>
            </a:r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27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A75F-0FA6-E721-8153-0E1268517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C36FC-1B83-D76A-39B8-BFEEBF752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SCE: </a:t>
            </a:r>
            <a:r>
              <a:rPr lang="en-US">
                <a:ea typeface="+mn-lt"/>
                <a:cs typeface="+mn-lt"/>
                <a:hlinkClick r:id="rId2"/>
              </a:rPr>
              <a:t>https://sce.education.illinois.edu/</a:t>
            </a:r>
            <a:endParaRPr lang="en-US"/>
          </a:p>
          <a:p>
            <a:r>
              <a:rPr lang="en-US"/>
              <a:t>Portal: </a:t>
            </a:r>
            <a:r>
              <a:rPr lang="en-US">
                <a:ea typeface="+mn-lt"/>
                <a:cs typeface="+mn-lt"/>
                <a:hlinkClick r:id="rId3"/>
              </a:rPr>
              <a:t>https://cote.illinois.edu/cote-portal-access</a:t>
            </a:r>
          </a:p>
          <a:p>
            <a:r>
              <a:rPr lang="en-US"/>
              <a:t>Email Sue directly: </a:t>
            </a:r>
          </a:p>
          <a:p>
            <a:pPr lvl="1"/>
            <a:r>
              <a:rPr lang="en-US">
                <a:hlinkClick r:id="rId4"/>
              </a:rPr>
              <a:t>stalbott@illinois.edu</a:t>
            </a:r>
            <a:endParaRPr lang="en-US"/>
          </a:p>
          <a:p>
            <a:pPr lvl="1"/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25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2F724-472E-7B07-4B5F-59E1BBB1B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help?</a:t>
            </a:r>
          </a:p>
        </p:txBody>
      </p:sp>
      <p:pic>
        <p:nvPicPr>
          <p:cNvPr id="4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2E6DB91D-BE49-92CB-DDF1-806A29275C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288" y="2638044"/>
            <a:ext cx="6381425" cy="3101983"/>
          </a:xfrm>
        </p:spPr>
      </p:pic>
    </p:spTree>
    <p:extLst>
      <p:ext uri="{BB962C8B-B14F-4D97-AF65-F5344CB8AC3E}">
        <p14:creationId xmlns:p14="http://schemas.microsoft.com/office/powerpoint/2010/main" val="398921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7735-025E-0758-3C31-03553C79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Welcome!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FA44-9ED0-128A-1499-EC26AAE1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Introductions</a:t>
            </a:r>
          </a:p>
          <a:p>
            <a:pPr lvl="1"/>
            <a:r>
              <a:rPr lang="en-US"/>
              <a:t>Dr. Cara Gutzmer, Director of School and Community Experiences</a:t>
            </a:r>
          </a:p>
          <a:p>
            <a:pPr lvl="1"/>
            <a:r>
              <a:rPr lang="en-US" dirty="0"/>
              <a:t>Sue Talbott, Clinical Experiences Specialist</a:t>
            </a:r>
          </a:p>
          <a:p>
            <a:pPr lvl="1"/>
            <a:r>
              <a:rPr lang="en-US" dirty="0"/>
              <a:t>Danielle </a:t>
            </a:r>
            <a:r>
              <a:rPr lang="en-US" dirty="0" err="1"/>
              <a:t>Galardy</a:t>
            </a:r>
            <a:r>
              <a:rPr lang="en-US" dirty="0"/>
              <a:t>, Office Manager</a:t>
            </a:r>
          </a:p>
          <a:p>
            <a:pPr lvl="1"/>
            <a:r>
              <a:rPr lang="en-US"/>
              <a:t>Supervisors!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Use the chat to tell us your school and how many years you've been teaching! If you are a returning cooperating teacher, how many past candidates have you mentored?</a:t>
            </a:r>
            <a:endParaRPr lang="en-US"/>
          </a:p>
          <a:p>
            <a:endParaRPr lang="en-US"/>
          </a:p>
          <a:p>
            <a:endParaRPr lang="en-US" dirty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56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1B0D-938D-3E1B-6299-EFFE23AA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pic>
        <p:nvPicPr>
          <p:cNvPr id="4" name="Graphic 4" descr="Help with solid fill">
            <a:extLst>
              <a:ext uri="{FF2B5EF4-FFF2-40B4-BE49-F238E27FC236}">
                <a16:creationId xmlns:a16="http://schemas.microsoft.com/office/drawing/2014/main" id="{CD01EC8C-51E3-55B8-FF77-7F147643CC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12454" y="2612208"/>
            <a:ext cx="2762468" cy="2762468"/>
          </a:xfrm>
        </p:spPr>
      </p:pic>
    </p:spTree>
    <p:extLst>
      <p:ext uri="{BB962C8B-B14F-4D97-AF65-F5344CB8AC3E}">
        <p14:creationId xmlns:p14="http://schemas.microsoft.com/office/powerpoint/2010/main" val="55322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B8950B-F01F-A51D-53DF-A016AA561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agenda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ECD1B0-D134-E946-587A-FDBF530F04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446833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0626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D501-0BD1-EC61-5057-81F0C0A73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Placement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3A650-5046-C108-5D7C-BBC3EB418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Year 1 – Fall – Infants and Toddlers at Child Development Lab on campus</a:t>
            </a:r>
          </a:p>
          <a:p>
            <a:r>
              <a:rPr lang="en-US"/>
              <a:t>Year 1 – Spring – Primary placement (K-2)</a:t>
            </a:r>
          </a:p>
          <a:p>
            <a:pPr marL="0" indent="0">
              <a:buNone/>
            </a:pPr>
            <a:endParaRPr lang="en-US"/>
          </a:p>
          <a:p>
            <a:r>
              <a:rPr lang="en-US">
                <a:highlight>
                  <a:srgbClr val="00FFFF"/>
                </a:highlight>
              </a:rPr>
              <a:t>Year 2 – Fall – Preschool</a:t>
            </a:r>
          </a:p>
          <a:p>
            <a:r>
              <a:rPr lang="en-US"/>
              <a:t>Year 2 – Spring – STUDENT TEACHING! </a:t>
            </a:r>
          </a:p>
          <a:p>
            <a:pPr lvl="1"/>
            <a:r>
              <a:rPr lang="en-US"/>
              <a:t>Most candidates student teach in kindergarten</a:t>
            </a:r>
          </a:p>
        </p:txBody>
      </p:sp>
    </p:spTree>
    <p:extLst>
      <p:ext uri="{BB962C8B-B14F-4D97-AF65-F5344CB8AC3E}">
        <p14:creationId xmlns:p14="http://schemas.microsoft.com/office/powerpoint/2010/main" val="4151379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67031-4805-2D70-2086-A16EF9689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</a:t>
            </a:r>
            <a:br>
              <a:rPr lang="en-US" dirty="0"/>
            </a:br>
            <a:r>
              <a:rPr lang="en-US" sz="1800" dirty="0"/>
              <a:t>August 25-December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EE7CF-F833-EB5B-7AB1-178B00B76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Weeks 1-6: </a:t>
            </a:r>
            <a:endParaRPr lang="en-US"/>
          </a:p>
          <a:p>
            <a:pPr lvl="1"/>
            <a:r>
              <a:rPr lang="en-US" dirty="0"/>
              <a:t>M-Th</a:t>
            </a:r>
          </a:p>
          <a:p>
            <a:pPr lvl="1"/>
            <a:r>
              <a:rPr lang="en-US" dirty="0"/>
              <a:t>Start of school day (contracted hours) until noon-</a:t>
            </a:r>
            <a:r>
              <a:rPr lang="en-US" dirty="0" err="1"/>
              <a:t>ish</a:t>
            </a:r>
            <a:endParaRPr lang="en-US" dirty="0"/>
          </a:p>
          <a:p>
            <a:pPr lvl="1"/>
            <a:r>
              <a:rPr lang="en-US" dirty="0"/>
              <a:t>Candidates with a commute might need to leave a little early to make it back to campus for class</a:t>
            </a:r>
          </a:p>
          <a:p>
            <a:pPr lvl="1"/>
            <a:r>
              <a:rPr lang="en-US" dirty="0"/>
              <a:t>FOUR HOURS each day</a:t>
            </a:r>
          </a:p>
          <a:p>
            <a:r>
              <a:rPr lang="en-US" dirty="0"/>
              <a:t>Weeks 7-14</a:t>
            </a:r>
          </a:p>
          <a:p>
            <a:pPr lvl="1"/>
            <a:r>
              <a:rPr lang="en-US" dirty="0"/>
              <a:t>M-F</a:t>
            </a:r>
          </a:p>
          <a:p>
            <a:pPr lvl="1"/>
            <a:r>
              <a:rPr lang="en-US" dirty="0"/>
              <a:t>Start of school day (contracted hours) until noon-</a:t>
            </a:r>
            <a:r>
              <a:rPr lang="en-US" dirty="0" err="1"/>
              <a:t>ish</a:t>
            </a:r>
            <a:endParaRPr lang="en-US" dirty="0"/>
          </a:p>
          <a:p>
            <a:pPr lvl="1"/>
            <a:r>
              <a:rPr lang="en-US" dirty="0"/>
              <a:t>FOUR HOURS each day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2286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68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8DCE-A050-B312-E40A-8AFD23EF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B837E-8BC5-404F-4B10-8C05F84B0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Candidates are allowed two excused absences that do not need to be made up.</a:t>
            </a:r>
          </a:p>
          <a:p>
            <a:r>
              <a:rPr lang="en-US" dirty="0"/>
              <a:t>These are reserved for illness, emergencies, and other urgent situations.</a:t>
            </a:r>
          </a:p>
          <a:p>
            <a:r>
              <a:rPr lang="en-US" dirty="0"/>
              <a:t>Career Day is Thursday, November 6 – excused absence</a:t>
            </a:r>
          </a:p>
          <a:p>
            <a:r>
              <a:rPr lang="en-US" dirty="0"/>
              <a:t>Other absences must be made up during finals week</a:t>
            </a:r>
          </a:p>
          <a:p>
            <a:r>
              <a:rPr lang="en-US" dirty="0"/>
              <a:t>If your district has a fall break, this time does not need to be made up</a:t>
            </a:r>
          </a:p>
        </p:txBody>
      </p:sp>
    </p:spTree>
    <p:extLst>
      <p:ext uri="{BB962C8B-B14F-4D97-AF65-F5344CB8AC3E}">
        <p14:creationId xmlns:p14="http://schemas.microsoft.com/office/powerpoint/2010/main" val="1588267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C0CB-EA3C-8290-BF55-CA38CAC83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placements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F4291-512C-AC4D-B4F6-8A3A45C71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THANK YOU!!!</a:t>
            </a:r>
          </a:p>
          <a:p>
            <a:endParaRPr lang="en-US" dirty="0"/>
          </a:p>
          <a:p>
            <a:r>
              <a:rPr lang="en-US" dirty="0"/>
              <a:t>Same mentor, schedule observations as efficiently as possible</a:t>
            </a:r>
          </a:p>
          <a:p>
            <a:endParaRPr lang="en-US" dirty="0"/>
          </a:p>
          <a:p>
            <a:r>
              <a:rPr lang="en-US" dirty="0"/>
              <a:t>Collaborate on THE PROJECT</a:t>
            </a:r>
          </a:p>
          <a:p>
            <a:endParaRPr lang="en-US" dirty="0"/>
          </a:p>
          <a:p>
            <a:r>
              <a:rPr lang="en-US" dirty="0"/>
              <a:t>Help them decide which children would be a good fit for other assignments</a:t>
            </a:r>
          </a:p>
        </p:txBody>
      </p:sp>
    </p:spTree>
    <p:extLst>
      <p:ext uri="{BB962C8B-B14F-4D97-AF65-F5344CB8AC3E}">
        <p14:creationId xmlns:p14="http://schemas.microsoft.com/office/powerpoint/2010/main" val="228835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162AD5-A93A-492F-7164-0F518177A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Professional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BB0E1-CDAC-0FED-CCD0-84885F34C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Promptness</a:t>
            </a:r>
          </a:p>
          <a:p>
            <a:r>
              <a:rPr lang="en-US" dirty="0"/>
              <a:t>Mature and appropriate attire and hygiene</a:t>
            </a:r>
          </a:p>
          <a:p>
            <a:r>
              <a:rPr lang="en-US" dirty="0"/>
              <a:t>Communication</a:t>
            </a:r>
          </a:p>
          <a:p>
            <a:r>
              <a:rPr lang="en-US" dirty="0"/>
              <a:t>Engagement</a:t>
            </a:r>
          </a:p>
          <a:p>
            <a:endParaRPr lang="en-US" dirty="0"/>
          </a:p>
          <a:p>
            <a:r>
              <a:rPr lang="en-US" dirty="0"/>
              <a:t>PLEASE REVIEW THE SCHOOL'S EXPECTATIONS REGARDING DRESS, CELL PHONES, ETC. Be specific and clear. Candidates </a:t>
            </a:r>
            <a:r>
              <a:rPr lang="en-US" b="1" dirty="0"/>
              <a:t>want </a:t>
            </a:r>
            <a:r>
              <a:rPr lang="en-US" dirty="0"/>
              <a:t>to know the rules!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b="1" u="sng" dirty="0">
                <a:hlinkClick r:id="rId2"/>
              </a:rPr>
              <a:t>PROFESSIONAL BEHAVIOR CHECKLIST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16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BCF8E-007A-897B-D6D1-1DB64EB3A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Academic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69054-DA5E-BA70-A84C-7407B4686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Four observations</a:t>
            </a:r>
          </a:p>
          <a:p>
            <a:r>
              <a:rPr lang="en-US"/>
              <a:t>Midterm/Final evaluation</a:t>
            </a:r>
          </a:p>
          <a:p>
            <a:r>
              <a:rPr lang="en-US"/>
              <a:t>Course assignments</a:t>
            </a:r>
          </a:p>
          <a:p>
            <a:r>
              <a:rPr lang="en-US"/>
              <a:t>Content test</a:t>
            </a:r>
          </a:p>
          <a:p>
            <a:endParaRPr lang="en-US"/>
          </a:p>
          <a:p>
            <a:r>
              <a:rPr lang="en-US"/>
              <a:t>Project</a:t>
            </a:r>
          </a:p>
          <a:p>
            <a:endParaRPr lang="en-US"/>
          </a:p>
          <a:p>
            <a:r>
              <a:rPr lang="en-US">
                <a:hlinkClick r:id="rId2"/>
              </a:rPr>
              <a:t>Placement Guide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197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TF00001246</Template>
  <Application>Microsoft Office PowerPoint</Application>
  <PresentationFormat>Widescreen</PresentationFormat>
  <Slides>20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Parcel</vt:lpstr>
      <vt:lpstr>Cooperating teacher orientation</vt:lpstr>
      <vt:lpstr>Welcome!</vt:lpstr>
      <vt:lpstr>agenda</vt:lpstr>
      <vt:lpstr>Placement sequence</vt:lpstr>
      <vt:lpstr>Attendance August 25-December 5</vt:lpstr>
      <vt:lpstr>absences</vt:lpstr>
      <vt:lpstr>Paired placements</vt:lpstr>
      <vt:lpstr>Professional expectations</vt:lpstr>
      <vt:lpstr>Academic expectations</vt:lpstr>
      <vt:lpstr>Trauma-informed practices</vt:lpstr>
      <vt:lpstr>Giving feedback</vt:lpstr>
      <vt:lpstr>evaluations</vt:lpstr>
      <vt:lpstr>supports</vt:lpstr>
      <vt:lpstr>PowerPoint Presentation</vt:lpstr>
      <vt:lpstr>The supervisor</vt:lpstr>
      <vt:lpstr>Immediate actions to welcome your candidate</vt:lpstr>
      <vt:lpstr>Tuition waivers</vt:lpstr>
      <vt:lpstr>resources</vt:lpstr>
      <vt:lpstr>Can you help?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109</cp:revision>
  <dcterms:created xsi:type="dcterms:W3CDTF">2022-04-29T14:14:34Z</dcterms:created>
  <dcterms:modified xsi:type="dcterms:W3CDTF">2025-08-02T15:04:16Z</dcterms:modified>
</cp:coreProperties>
</file>