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82" r:id="rId9"/>
    <p:sldId id="281" r:id="rId10"/>
    <p:sldId id="263" r:id="rId11"/>
    <p:sldId id="269" r:id="rId12"/>
    <p:sldId id="279" r:id="rId13"/>
    <p:sldId id="273" r:id="rId14"/>
    <p:sldId id="270" r:id="rId15"/>
    <p:sldId id="274" r:id="rId16"/>
    <p:sldId id="28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CE82BE-8D95-4B57-8351-65C10D6DBA45}" v="89" dt="2025-08-02T15:08:35.4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53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20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e Talbott" clId="Web-{BB2695AE-DA7C-44F6-A5A5-736EEB0C1023}"/>
    <pc:docChg chg="delSld modSld sldOrd">
      <pc:chgData name="Sue Talbott" userId="" providerId="" clId="Web-{BB2695AE-DA7C-44F6-A5A5-736EEB0C1023}" dt="2023-08-08T18:12:03.808" v="229" actId="20577"/>
      <pc:docMkLst>
        <pc:docMk/>
      </pc:docMkLst>
      <pc:sldChg chg="modSp">
        <pc:chgData name="Sue Talbott" userId="" providerId="" clId="Web-{BB2695AE-DA7C-44F6-A5A5-736EEB0C1023}" dt="2023-08-08T18:10:23.993" v="180" actId="20577"/>
        <pc:sldMkLst>
          <pc:docMk/>
          <pc:sldMk cId="1512316334" sldId="260"/>
        </pc:sldMkLst>
      </pc:sldChg>
      <pc:sldChg chg="modSp">
        <pc:chgData name="Sue Talbott" userId="" providerId="" clId="Web-{BB2695AE-DA7C-44F6-A5A5-736EEB0C1023}" dt="2023-08-08T18:11:01.900" v="183" actId="20577"/>
        <pc:sldMkLst>
          <pc:docMk/>
          <pc:sldMk cId="227927885" sldId="263"/>
        </pc:sldMkLst>
      </pc:sldChg>
      <pc:sldChg chg="del">
        <pc:chgData name="Sue Talbott" userId="" providerId="" clId="Web-{BB2695AE-DA7C-44F6-A5A5-736EEB0C1023}" dt="2023-08-08T18:11:03.634" v="184"/>
        <pc:sldMkLst>
          <pc:docMk/>
          <pc:sldMk cId="240839329" sldId="264"/>
        </pc:sldMkLst>
      </pc:sldChg>
      <pc:sldChg chg="del">
        <pc:chgData name="Sue Talbott" userId="" providerId="" clId="Web-{BB2695AE-DA7C-44F6-A5A5-736EEB0C1023}" dt="2023-08-08T18:10:31.181" v="181"/>
        <pc:sldMkLst>
          <pc:docMk/>
          <pc:sldMk cId="1021257802" sldId="267"/>
        </pc:sldMkLst>
      </pc:sldChg>
      <pc:sldChg chg="modSp">
        <pc:chgData name="Sue Talbott" userId="" providerId="" clId="Web-{BB2695AE-DA7C-44F6-A5A5-736EEB0C1023}" dt="2023-08-08T18:11:41.573" v="208" actId="20577"/>
        <pc:sldMkLst>
          <pc:docMk/>
          <pc:sldMk cId="1184896160" sldId="269"/>
        </pc:sldMkLst>
      </pc:sldChg>
      <pc:sldChg chg="modSp">
        <pc:chgData name="Sue Talbott" userId="" providerId="" clId="Web-{BB2695AE-DA7C-44F6-A5A5-736EEB0C1023}" dt="2023-08-08T18:12:03.808" v="229" actId="20577"/>
        <pc:sldMkLst>
          <pc:docMk/>
          <pc:sldMk cId="2415743700" sldId="273"/>
        </pc:sldMkLst>
      </pc:sldChg>
      <pc:sldChg chg="modSp ord">
        <pc:chgData name="Sue Talbott" userId="" providerId="" clId="Web-{BB2695AE-DA7C-44F6-A5A5-736EEB0C1023}" dt="2023-08-08T18:09:20.741" v="137" actId="20577"/>
        <pc:sldMkLst>
          <pc:docMk/>
          <pc:sldMk cId="1014956302" sldId="276"/>
        </pc:sldMkLst>
      </pc:sldChg>
      <pc:sldChg chg="del">
        <pc:chgData name="Sue Talbott" userId="" providerId="" clId="Web-{BB2695AE-DA7C-44F6-A5A5-736EEB0C1023}" dt="2023-08-08T18:11:04.603" v="185"/>
        <pc:sldMkLst>
          <pc:docMk/>
          <pc:sldMk cId="4179390950" sldId="278"/>
        </pc:sldMkLst>
      </pc:sldChg>
    </pc:docChg>
  </pc:docChgLst>
  <pc:docChgLst>
    <pc:chgData name="Sue Talbott" clId="Web-{36CFFA25-C31C-4BEF-8C8D-1C3BD6DF2FC7}"/>
    <pc:docChg chg="delSld modSld sldOrd">
      <pc:chgData name="Sue Talbott" userId="" providerId="" clId="Web-{36CFFA25-C31C-4BEF-8C8D-1C3BD6DF2FC7}" dt="2023-07-31T14:06:34.985" v="134" actId="20577"/>
      <pc:docMkLst>
        <pc:docMk/>
      </pc:docMkLst>
      <pc:sldChg chg="modSp">
        <pc:chgData name="Sue Talbott" userId="" providerId="" clId="Web-{36CFFA25-C31C-4BEF-8C8D-1C3BD6DF2FC7}" dt="2023-07-31T14:03:25.806" v="1" actId="20577"/>
        <pc:sldMkLst>
          <pc:docMk/>
          <pc:sldMk cId="1194440229" sldId="256"/>
        </pc:sldMkLst>
      </pc:sldChg>
      <pc:sldChg chg="modSp">
        <pc:chgData name="Sue Talbott" userId="" providerId="" clId="Web-{36CFFA25-C31C-4BEF-8C8D-1C3BD6DF2FC7}" dt="2023-07-31T14:04:32.653" v="53" actId="20577"/>
        <pc:sldMkLst>
          <pc:docMk/>
          <pc:sldMk cId="3740081970" sldId="261"/>
        </pc:sldMkLst>
      </pc:sldChg>
      <pc:sldChg chg="modSp">
        <pc:chgData name="Sue Talbott" userId="" providerId="" clId="Web-{36CFFA25-C31C-4BEF-8C8D-1C3BD6DF2FC7}" dt="2023-07-31T14:05:21.951" v="78" actId="20577"/>
        <pc:sldMkLst>
          <pc:docMk/>
          <pc:sldMk cId="227927885" sldId="263"/>
        </pc:sldMkLst>
      </pc:sldChg>
      <pc:sldChg chg="del">
        <pc:chgData name="Sue Talbott" userId="" providerId="" clId="Web-{36CFFA25-C31C-4BEF-8C8D-1C3BD6DF2FC7}" dt="2023-07-31T14:05:34.311" v="80"/>
        <pc:sldMkLst>
          <pc:docMk/>
          <pc:sldMk cId="1285854108" sldId="265"/>
        </pc:sldMkLst>
      </pc:sldChg>
      <pc:sldChg chg="del">
        <pc:chgData name="Sue Talbott" userId="" providerId="" clId="Web-{36CFFA25-C31C-4BEF-8C8D-1C3BD6DF2FC7}" dt="2023-07-31T14:05:30.373" v="79"/>
        <pc:sldMkLst>
          <pc:docMk/>
          <pc:sldMk cId="2510129576" sldId="266"/>
        </pc:sldMkLst>
      </pc:sldChg>
      <pc:sldChg chg="ord">
        <pc:chgData name="Sue Talbott" userId="" providerId="" clId="Web-{36CFFA25-C31C-4BEF-8C8D-1C3BD6DF2FC7}" dt="2023-07-31T14:05:02.076" v="69"/>
        <pc:sldMkLst>
          <pc:docMk/>
          <pc:sldMk cId="1021257802" sldId="267"/>
        </pc:sldMkLst>
      </pc:sldChg>
      <pc:sldChg chg="modSp">
        <pc:chgData name="Sue Talbott" userId="" providerId="" clId="Web-{36CFFA25-C31C-4BEF-8C8D-1C3BD6DF2FC7}" dt="2023-07-31T14:05:55.171" v="96" actId="20577"/>
        <pc:sldMkLst>
          <pc:docMk/>
          <pc:sldMk cId="1184896160" sldId="269"/>
        </pc:sldMkLst>
      </pc:sldChg>
      <pc:sldChg chg="modSp">
        <pc:chgData name="Sue Talbott" userId="" providerId="" clId="Web-{36CFFA25-C31C-4BEF-8C8D-1C3BD6DF2FC7}" dt="2023-07-31T14:06:25.329" v="129" actId="20577"/>
        <pc:sldMkLst>
          <pc:docMk/>
          <pc:sldMk cId="2602327586" sldId="270"/>
        </pc:sldMkLst>
      </pc:sldChg>
      <pc:sldChg chg="modSp">
        <pc:chgData name="Sue Talbott" userId="" providerId="" clId="Web-{36CFFA25-C31C-4BEF-8C8D-1C3BD6DF2FC7}" dt="2023-07-31T14:06:06.609" v="111" actId="20577"/>
        <pc:sldMkLst>
          <pc:docMk/>
          <pc:sldMk cId="2415743700" sldId="273"/>
        </pc:sldMkLst>
      </pc:sldChg>
      <pc:sldChg chg="modSp">
        <pc:chgData name="Sue Talbott" userId="" providerId="" clId="Web-{36CFFA25-C31C-4BEF-8C8D-1C3BD6DF2FC7}" dt="2023-07-31T14:06:34.985" v="134" actId="20577"/>
        <pc:sldMkLst>
          <pc:docMk/>
          <pc:sldMk cId="909225776" sldId="274"/>
        </pc:sldMkLst>
      </pc:sldChg>
    </pc:docChg>
  </pc:docChgLst>
  <pc:docChgLst>
    <pc:chgData name="Sue Talbott" clId="Web-{ED60398A-5953-4639-8C5D-2E33C17DFBCC}"/>
    <pc:docChg chg="modSld">
      <pc:chgData name="Sue Talbott" userId="" providerId="" clId="Web-{ED60398A-5953-4639-8C5D-2E33C17DFBCC}" dt="2023-08-01T16:45:12.756" v="41" actId="20577"/>
      <pc:docMkLst>
        <pc:docMk/>
      </pc:docMkLst>
      <pc:sldChg chg="modSp">
        <pc:chgData name="Sue Talbott" userId="" providerId="" clId="Web-{ED60398A-5953-4639-8C5D-2E33C17DFBCC}" dt="2023-08-01T16:44:21.662" v="2" actId="20577"/>
        <pc:sldMkLst>
          <pc:docMk/>
          <pc:sldMk cId="3740081970" sldId="261"/>
        </pc:sldMkLst>
      </pc:sldChg>
      <pc:sldChg chg="modSp">
        <pc:chgData name="Sue Talbott" userId="" providerId="" clId="Web-{ED60398A-5953-4639-8C5D-2E33C17DFBCC}" dt="2023-08-01T16:45:12.756" v="41" actId="20577"/>
        <pc:sldMkLst>
          <pc:docMk/>
          <pc:sldMk cId="227927885" sldId="263"/>
        </pc:sldMkLst>
      </pc:sldChg>
    </pc:docChg>
  </pc:docChgLst>
  <pc:docChgLst>
    <pc:chgData name="Sue Talbott" userId="GzLjYnA3jwW6xZfGQ0YoCLpGcoONFQ7Nt07NcKkZ/j8=" providerId="None" clId="Web-{5BF01DCD-4B04-40A6-9C37-322C5F63EA4E}"/>
    <pc:docChg chg="addSld modSld">
      <pc:chgData name="Sue Talbott" userId="GzLjYnA3jwW6xZfGQ0YoCLpGcoONFQ7Nt07NcKkZ/j8=" providerId="None" clId="Web-{5BF01DCD-4B04-40A6-9C37-322C5F63EA4E}" dt="2024-07-30T18:21:21.486" v="203" actId="20577"/>
      <pc:docMkLst>
        <pc:docMk/>
      </pc:docMkLst>
      <pc:sldChg chg="modSp">
        <pc:chgData name="Sue Talbott" userId="GzLjYnA3jwW6xZfGQ0YoCLpGcoONFQ7Nt07NcKkZ/j8=" providerId="None" clId="Web-{5BF01DCD-4B04-40A6-9C37-322C5F63EA4E}" dt="2024-07-30T18:15:05.555" v="1" actId="20577"/>
        <pc:sldMkLst>
          <pc:docMk/>
          <pc:sldMk cId="1194440229" sldId="256"/>
        </pc:sldMkLst>
      </pc:sldChg>
      <pc:sldChg chg="modSp">
        <pc:chgData name="Sue Talbott" userId="GzLjYnA3jwW6xZfGQ0YoCLpGcoONFQ7Nt07NcKkZ/j8=" providerId="None" clId="Web-{5BF01DCD-4B04-40A6-9C37-322C5F63EA4E}" dt="2024-07-30T18:16:34.432" v="36" actId="20577"/>
        <pc:sldMkLst>
          <pc:docMk/>
          <pc:sldMk cId="569416071" sldId="259"/>
        </pc:sldMkLst>
      </pc:sldChg>
      <pc:sldChg chg="modSp">
        <pc:chgData name="Sue Talbott" userId="GzLjYnA3jwW6xZfGQ0YoCLpGcoONFQ7Nt07NcKkZ/j8=" providerId="None" clId="Web-{5BF01DCD-4B04-40A6-9C37-322C5F63EA4E}" dt="2024-07-30T18:21:21.486" v="203" actId="20577"/>
        <pc:sldMkLst>
          <pc:docMk/>
          <pc:sldMk cId="227927885" sldId="263"/>
        </pc:sldMkLst>
      </pc:sldChg>
      <pc:sldChg chg="modSp new">
        <pc:chgData name="Sue Talbott" userId="GzLjYnA3jwW6xZfGQ0YoCLpGcoONFQ7Nt07NcKkZ/j8=" providerId="None" clId="Web-{5BF01DCD-4B04-40A6-9C37-322C5F63EA4E}" dt="2024-07-30T18:20:09.281" v="199" actId="20577"/>
        <pc:sldMkLst>
          <pc:docMk/>
          <pc:sldMk cId="3762265737" sldId="281"/>
        </pc:sldMkLst>
      </pc:sldChg>
    </pc:docChg>
  </pc:docChgLst>
  <pc:docChgLst>
    <pc:chgData name="Sue Talbott" userId="GzLjYnA3jwW6xZfGQ0YoCLpGcoONFQ7Nt07NcKkZ/j8=" providerId="None" clId="Web-{C6BD360F-485F-4719-BD6F-953BD0DDAC3E}"/>
    <pc:docChg chg="modSld">
      <pc:chgData name="Sue Talbott" userId="GzLjYnA3jwW6xZfGQ0YoCLpGcoONFQ7Nt07NcKkZ/j8=" providerId="None" clId="Web-{C6BD360F-485F-4719-BD6F-953BD0DDAC3E}" dt="2024-07-30T18:32:32.476" v="1" actId="20577"/>
      <pc:docMkLst>
        <pc:docMk/>
      </pc:docMkLst>
      <pc:sldChg chg="modSp">
        <pc:chgData name="Sue Talbott" userId="GzLjYnA3jwW6xZfGQ0YoCLpGcoONFQ7Nt07NcKkZ/j8=" providerId="None" clId="Web-{C6BD360F-485F-4719-BD6F-953BD0DDAC3E}" dt="2024-07-30T18:32:32.476" v="1" actId="20577"/>
        <pc:sldMkLst>
          <pc:docMk/>
          <pc:sldMk cId="3762265737" sldId="281"/>
        </pc:sldMkLst>
      </pc:sldChg>
    </pc:docChg>
  </pc:docChgLst>
  <pc:docChgLst>
    <pc:chgData name="Sue Talbott" userId="GzLjYnA3jwW6xZfGQ0YoCLpGcoONFQ7Nt07NcKkZ/j8=" providerId="None" clId="Web-{1CCE82BE-8D95-4B57-8351-65C10D6DBA45}"/>
    <pc:docChg chg="addSld delSld modSld">
      <pc:chgData name="Sue Talbott" userId="GzLjYnA3jwW6xZfGQ0YoCLpGcoONFQ7Nt07NcKkZ/j8=" providerId="None" clId="Web-{1CCE82BE-8D95-4B57-8351-65C10D6DBA45}" dt="2025-08-02T15:08:35.467" v="85"/>
      <pc:docMkLst>
        <pc:docMk/>
      </pc:docMkLst>
      <pc:sldChg chg="modSp">
        <pc:chgData name="Sue Talbott" userId="GzLjYnA3jwW6xZfGQ0YoCLpGcoONFQ7Nt07NcKkZ/j8=" providerId="None" clId="Web-{1CCE82BE-8D95-4B57-8351-65C10D6DBA45}" dt="2025-08-02T15:06:16.179" v="6" actId="20577"/>
        <pc:sldMkLst>
          <pc:docMk/>
          <pc:sldMk cId="1194440229" sldId="256"/>
        </pc:sldMkLst>
        <pc:spChg chg="mod">
          <ac:chgData name="Sue Talbott" userId="GzLjYnA3jwW6xZfGQ0YoCLpGcoONFQ7Nt07NcKkZ/j8=" providerId="None" clId="Web-{1CCE82BE-8D95-4B57-8351-65C10D6DBA45}" dt="2025-08-02T15:06:16.179" v="6" actId="20577"/>
          <ac:spMkLst>
            <pc:docMk/>
            <pc:sldMk cId="1194440229" sldId="256"/>
            <ac:spMk id="3" creationId="{00000000-0000-0000-0000-000000000000}"/>
          </ac:spMkLst>
        </pc:spChg>
      </pc:sldChg>
      <pc:sldChg chg="modSp">
        <pc:chgData name="Sue Talbott" userId="GzLjYnA3jwW6xZfGQ0YoCLpGcoONFQ7Nt07NcKkZ/j8=" providerId="None" clId="Web-{1CCE82BE-8D95-4B57-8351-65C10D6DBA45}" dt="2025-08-02T15:06:50.775" v="20" actId="20577"/>
        <pc:sldMkLst>
          <pc:docMk/>
          <pc:sldMk cId="1512316334" sldId="260"/>
        </pc:sldMkLst>
        <pc:spChg chg="mod">
          <ac:chgData name="Sue Talbott" userId="GzLjYnA3jwW6xZfGQ0YoCLpGcoONFQ7Nt07NcKkZ/j8=" providerId="None" clId="Web-{1CCE82BE-8D95-4B57-8351-65C10D6DBA45}" dt="2025-08-02T15:06:50.775" v="20" actId="20577"/>
          <ac:spMkLst>
            <pc:docMk/>
            <pc:sldMk cId="1512316334" sldId="260"/>
            <ac:spMk id="3" creationId="{4B4BB0E1-CDAC-0FED-CCD0-84885F34CCDB}"/>
          </ac:spMkLst>
        </pc:spChg>
      </pc:sldChg>
      <pc:sldChg chg="del">
        <pc:chgData name="Sue Talbott" userId="GzLjYnA3jwW6xZfGQ0YoCLpGcoONFQ7Nt07NcKkZ/j8=" providerId="None" clId="Web-{1CCE82BE-8D95-4B57-8351-65C10D6DBA45}" dt="2025-08-02T15:08:35.467" v="85"/>
        <pc:sldMkLst>
          <pc:docMk/>
          <pc:sldMk cId="561793812" sldId="262"/>
        </pc:sldMkLst>
      </pc:sldChg>
      <pc:sldChg chg="modSp new">
        <pc:chgData name="Sue Talbott" userId="GzLjYnA3jwW6xZfGQ0YoCLpGcoONFQ7Nt07NcKkZ/j8=" providerId="None" clId="Web-{1CCE82BE-8D95-4B57-8351-65C10D6DBA45}" dt="2025-08-02T15:08:16.170" v="84" actId="20577"/>
        <pc:sldMkLst>
          <pc:docMk/>
          <pc:sldMk cId="4061821837" sldId="282"/>
        </pc:sldMkLst>
        <pc:spChg chg="mod">
          <ac:chgData name="Sue Talbott" userId="GzLjYnA3jwW6xZfGQ0YoCLpGcoONFQ7Nt07NcKkZ/j8=" providerId="None" clId="Web-{1CCE82BE-8D95-4B57-8351-65C10D6DBA45}" dt="2025-08-02T15:07:10.057" v="24" actId="20577"/>
          <ac:spMkLst>
            <pc:docMk/>
            <pc:sldMk cId="4061821837" sldId="282"/>
            <ac:spMk id="2" creationId="{A2CD91CC-7622-ED0D-3D9A-98215B9F043B}"/>
          </ac:spMkLst>
        </pc:spChg>
        <pc:spChg chg="mod">
          <ac:chgData name="Sue Talbott" userId="GzLjYnA3jwW6xZfGQ0YoCLpGcoONFQ7Nt07NcKkZ/j8=" providerId="None" clId="Web-{1CCE82BE-8D95-4B57-8351-65C10D6DBA45}" dt="2025-08-02T15:08:16.170" v="84" actId="20577"/>
          <ac:spMkLst>
            <pc:docMk/>
            <pc:sldMk cId="4061821837" sldId="282"/>
            <ac:spMk id="3" creationId="{8EF0EF04-550C-15EA-EF82-F2DA9E2B9D2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A2DCF9-2551-40F7-90C5-037149A0CA4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7A5276F-D54D-4264-8F15-A987A28A86B5}">
      <dgm:prSet/>
      <dgm:spPr/>
      <dgm:t>
        <a:bodyPr/>
        <a:lstStyle/>
        <a:p>
          <a:r>
            <a:rPr lang="en-US"/>
            <a:t>Welcome</a:t>
          </a:r>
        </a:p>
      </dgm:t>
    </dgm:pt>
    <dgm:pt modelId="{0A008DBE-B785-4062-9A9E-77D3FAA46ACE}" type="parTrans" cxnId="{DADC388C-1083-4C3A-ACF7-113A2E2C4BB3}">
      <dgm:prSet/>
      <dgm:spPr/>
      <dgm:t>
        <a:bodyPr/>
        <a:lstStyle/>
        <a:p>
          <a:endParaRPr lang="en-US"/>
        </a:p>
      </dgm:t>
    </dgm:pt>
    <dgm:pt modelId="{245B3C65-5F6E-4119-8A9B-DDD3EDA5E869}" type="sibTrans" cxnId="{DADC388C-1083-4C3A-ACF7-113A2E2C4BB3}">
      <dgm:prSet/>
      <dgm:spPr/>
      <dgm:t>
        <a:bodyPr/>
        <a:lstStyle/>
        <a:p>
          <a:endParaRPr lang="en-US"/>
        </a:p>
      </dgm:t>
    </dgm:pt>
    <dgm:pt modelId="{4E123A53-6518-41EA-B009-987EB52DD6B0}">
      <dgm:prSet/>
      <dgm:spPr/>
      <dgm:t>
        <a:bodyPr/>
        <a:lstStyle/>
        <a:p>
          <a:r>
            <a:rPr lang="en-US"/>
            <a:t>Course sequence</a:t>
          </a:r>
        </a:p>
      </dgm:t>
    </dgm:pt>
    <dgm:pt modelId="{5B6C8310-6D3F-4C32-AF24-0EEA9C8C2474}" type="parTrans" cxnId="{946B8DAE-D64B-429C-B234-6FEBCFC21151}">
      <dgm:prSet/>
      <dgm:spPr/>
      <dgm:t>
        <a:bodyPr/>
        <a:lstStyle/>
        <a:p>
          <a:endParaRPr lang="en-US"/>
        </a:p>
      </dgm:t>
    </dgm:pt>
    <dgm:pt modelId="{E03E15BE-55BA-44D5-BDAA-30A8E64299CC}" type="sibTrans" cxnId="{946B8DAE-D64B-429C-B234-6FEBCFC21151}">
      <dgm:prSet/>
      <dgm:spPr/>
      <dgm:t>
        <a:bodyPr/>
        <a:lstStyle/>
        <a:p>
          <a:endParaRPr lang="en-US"/>
        </a:p>
      </dgm:t>
    </dgm:pt>
    <dgm:pt modelId="{1F6DA394-4960-4CA4-96D1-7DE3871FAE43}">
      <dgm:prSet/>
      <dgm:spPr/>
      <dgm:t>
        <a:bodyPr/>
        <a:lstStyle/>
        <a:p>
          <a:r>
            <a:rPr lang="en-US"/>
            <a:t>Expectations – Professionalism</a:t>
          </a:r>
        </a:p>
      </dgm:t>
    </dgm:pt>
    <dgm:pt modelId="{27598820-BF43-417D-BABA-5A96089EB081}" type="parTrans" cxnId="{4319C3F2-32A6-4637-BB53-649CD18729B1}">
      <dgm:prSet/>
      <dgm:spPr/>
      <dgm:t>
        <a:bodyPr/>
        <a:lstStyle/>
        <a:p>
          <a:endParaRPr lang="en-US"/>
        </a:p>
      </dgm:t>
    </dgm:pt>
    <dgm:pt modelId="{EE97AD43-62A5-4B59-8D46-6F901DB0125D}" type="sibTrans" cxnId="{4319C3F2-32A6-4637-BB53-649CD18729B1}">
      <dgm:prSet/>
      <dgm:spPr/>
      <dgm:t>
        <a:bodyPr/>
        <a:lstStyle/>
        <a:p>
          <a:endParaRPr lang="en-US"/>
        </a:p>
      </dgm:t>
    </dgm:pt>
    <dgm:pt modelId="{EDA678F5-DCA2-4211-8B73-8FBE30218253}">
      <dgm:prSet/>
      <dgm:spPr/>
      <dgm:t>
        <a:bodyPr/>
        <a:lstStyle/>
        <a:p>
          <a:r>
            <a:rPr lang="en-US"/>
            <a:t>Expectations – Academic</a:t>
          </a:r>
        </a:p>
      </dgm:t>
    </dgm:pt>
    <dgm:pt modelId="{B5ADEB85-3574-4536-BAD2-77DEF82F7AED}" type="parTrans" cxnId="{BAC2896D-1B6B-46E2-8879-D2005524B360}">
      <dgm:prSet/>
      <dgm:spPr/>
      <dgm:t>
        <a:bodyPr/>
        <a:lstStyle/>
        <a:p>
          <a:endParaRPr lang="en-US"/>
        </a:p>
      </dgm:t>
    </dgm:pt>
    <dgm:pt modelId="{16F0CA29-3D8C-4A90-8ED3-63D60EBD1B76}" type="sibTrans" cxnId="{BAC2896D-1B6B-46E2-8879-D2005524B360}">
      <dgm:prSet/>
      <dgm:spPr/>
      <dgm:t>
        <a:bodyPr/>
        <a:lstStyle/>
        <a:p>
          <a:endParaRPr lang="en-US"/>
        </a:p>
      </dgm:t>
    </dgm:pt>
    <dgm:pt modelId="{ED40BD26-0E4F-4EE3-B3DF-0357D0F66FFA}">
      <dgm:prSet/>
      <dgm:spPr/>
      <dgm:t>
        <a:bodyPr/>
        <a:lstStyle/>
        <a:p>
          <a:r>
            <a:rPr lang="en-US"/>
            <a:t>Giving feedback</a:t>
          </a:r>
        </a:p>
      </dgm:t>
    </dgm:pt>
    <dgm:pt modelId="{A79B9E1A-8426-4385-9E8E-AC7995922D9F}" type="parTrans" cxnId="{DF4ADA3D-CE23-418E-8742-EA17B8F0114B}">
      <dgm:prSet/>
      <dgm:spPr/>
      <dgm:t>
        <a:bodyPr/>
        <a:lstStyle/>
        <a:p>
          <a:endParaRPr lang="en-US"/>
        </a:p>
      </dgm:t>
    </dgm:pt>
    <dgm:pt modelId="{C4E982F1-D96B-4854-9F27-2D934F4C4657}" type="sibTrans" cxnId="{DF4ADA3D-CE23-418E-8742-EA17B8F0114B}">
      <dgm:prSet/>
      <dgm:spPr/>
      <dgm:t>
        <a:bodyPr/>
        <a:lstStyle/>
        <a:p>
          <a:endParaRPr lang="en-US"/>
        </a:p>
      </dgm:t>
    </dgm:pt>
    <dgm:pt modelId="{5DA31530-B333-4F4C-A2DF-1F51E7869907}">
      <dgm:prSet/>
      <dgm:spPr/>
      <dgm:t>
        <a:bodyPr/>
        <a:lstStyle/>
        <a:p>
          <a:r>
            <a:rPr lang="en-US"/>
            <a:t>Evaluations</a:t>
          </a:r>
        </a:p>
      </dgm:t>
    </dgm:pt>
    <dgm:pt modelId="{2337DE09-5890-4BC7-B249-F135756E5829}" type="parTrans" cxnId="{81257D98-90C1-49E5-83C0-650E34B0D989}">
      <dgm:prSet/>
      <dgm:spPr/>
      <dgm:t>
        <a:bodyPr/>
        <a:lstStyle/>
        <a:p>
          <a:endParaRPr lang="en-US"/>
        </a:p>
      </dgm:t>
    </dgm:pt>
    <dgm:pt modelId="{C4E4CD8B-B79D-41C3-AD4F-7791D63CF34F}" type="sibTrans" cxnId="{81257D98-90C1-49E5-83C0-650E34B0D989}">
      <dgm:prSet/>
      <dgm:spPr/>
      <dgm:t>
        <a:bodyPr/>
        <a:lstStyle/>
        <a:p>
          <a:endParaRPr lang="en-US"/>
        </a:p>
      </dgm:t>
    </dgm:pt>
    <dgm:pt modelId="{0D6D6EC6-C4CE-4381-9B03-85600043389A}">
      <dgm:prSet/>
      <dgm:spPr/>
      <dgm:t>
        <a:bodyPr/>
        <a:lstStyle/>
        <a:p>
          <a:r>
            <a:rPr lang="en-US"/>
            <a:t>Questions? </a:t>
          </a:r>
        </a:p>
      </dgm:t>
    </dgm:pt>
    <dgm:pt modelId="{2A849104-CA78-4AE4-9660-CD5F9A99CEB1}" type="parTrans" cxnId="{0752A9E7-0635-4618-A19A-D4141395A957}">
      <dgm:prSet/>
      <dgm:spPr/>
      <dgm:t>
        <a:bodyPr/>
        <a:lstStyle/>
        <a:p>
          <a:endParaRPr lang="en-US"/>
        </a:p>
      </dgm:t>
    </dgm:pt>
    <dgm:pt modelId="{793B432B-3685-440B-A6FE-C9D19B05B7D3}" type="sibTrans" cxnId="{0752A9E7-0635-4618-A19A-D4141395A957}">
      <dgm:prSet/>
      <dgm:spPr/>
      <dgm:t>
        <a:bodyPr/>
        <a:lstStyle/>
        <a:p>
          <a:endParaRPr lang="en-US"/>
        </a:p>
      </dgm:t>
    </dgm:pt>
    <dgm:pt modelId="{C4C9B985-D697-5D41-96B2-281FB1F9DE51}">
      <dgm:prSet/>
      <dgm:spPr/>
      <dgm:t>
        <a:bodyPr/>
        <a:lstStyle/>
        <a:p>
          <a:r>
            <a:rPr lang="en-US" dirty="0"/>
            <a:t>Tuition waivers</a:t>
          </a:r>
        </a:p>
      </dgm:t>
    </dgm:pt>
    <dgm:pt modelId="{1172F3A7-190E-9E46-9776-0869EED6A1B6}" type="parTrans" cxnId="{12C6D42D-051A-A34C-B470-C35DCA6D0B98}">
      <dgm:prSet/>
      <dgm:spPr/>
      <dgm:t>
        <a:bodyPr/>
        <a:lstStyle/>
        <a:p>
          <a:endParaRPr lang="en-US"/>
        </a:p>
      </dgm:t>
    </dgm:pt>
    <dgm:pt modelId="{89C4B5FB-D15D-8747-BB93-A352CB702A69}" type="sibTrans" cxnId="{12C6D42D-051A-A34C-B470-C35DCA6D0B98}">
      <dgm:prSet/>
      <dgm:spPr/>
      <dgm:t>
        <a:bodyPr/>
        <a:lstStyle/>
        <a:p>
          <a:endParaRPr lang="en-US"/>
        </a:p>
      </dgm:t>
    </dgm:pt>
    <dgm:pt modelId="{06617C1F-241B-DF4E-A19E-9EA89DB772A6}" type="pres">
      <dgm:prSet presAssocID="{95A2DCF9-2551-40F7-90C5-037149A0CA41}" presName="linear" presStyleCnt="0">
        <dgm:presLayoutVars>
          <dgm:animLvl val="lvl"/>
          <dgm:resizeHandles val="exact"/>
        </dgm:presLayoutVars>
      </dgm:prSet>
      <dgm:spPr/>
    </dgm:pt>
    <dgm:pt modelId="{2F97FC92-5E30-7C47-995C-5F27CAEDE332}" type="pres">
      <dgm:prSet presAssocID="{97A5276F-D54D-4264-8F15-A987A28A86B5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8D5E69B0-0734-A748-BD11-0912AB58EB37}" type="pres">
      <dgm:prSet presAssocID="{245B3C65-5F6E-4119-8A9B-DDD3EDA5E869}" presName="spacer" presStyleCnt="0"/>
      <dgm:spPr/>
    </dgm:pt>
    <dgm:pt modelId="{A4881711-30A1-3240-9886-07FD4FC3A99F}" type="pres">
      <dgm:prSet presAssocID="{4E123A53-6518-41EA-B009-987EB52DD6B0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FD1DE1DF-CD4C-FE47-9237-9345FEE09E86}" type="pres">
      <dgm:prSet presAssocID="{E03E15BE-55BA-44D5-BDAA-30A8E64299CC}" presName="spacer" presStyleCnt="0"/>
      <dgm:spPr/>
    </dgm:pt>
    <dgm:pt modelId="{A45A7F0F-D402-8F40-A598-05E0769540AC}" type="pres">
      <dgm:prSet presAssocID="{1F6DA394-4960-4CA4-96D1-7DE3871FAE43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62E98127-83DD-514B-B895-DD66385A1343}" type="pres">
      <dgm:prSet presAssocID="{EE97AD43-62A5-4B59-8D46-6F901DB0125D}" presName="spacer" presStyleCnt="0"/>
      <dgm:spPr/>
    </dgm:pt>
    <dgm:pt modelId="{22AB2C84-F072-9444-ABF6-34232F52371F}" type="pres">
      <dgm:prSet presAssocID="{EDA678F5-DCA2-4211-8B73-8FBE30218253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C578C06E-74E5-1444-B042-AA1C73ADA1A2}" type="pres">
      <dgm:prSet presAssocID="{16F0CA29-3D8C-4A90-8ED3-63D60EBD1B76}" presName="spacer" presStyleCnt="0"/>
      <dgm:spPr/>
    </dgm:pt>
    <dgm:pt modelId="{204D4E07-1E86-9347-A9B2-DF5A00AB3EB1}" type="pres">
      <dgm:prSet presAssocID="{ED40BD26-0E4F-4EE3-B3DF-0357D0F66FFA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67F6A7EC-DD3A-E848-9E54-7B1CC5F1844A}" type="pres">
      <dgm:prSet presAssocID="{C4E982F1-D96B-4854-9F27-2D934F4C4657}" presName="spacer" presStyleCnt="0"/>
      <dgm:spPr/>
    </dgm:pt>
    <dgm:pt modelId="{4D1CCF29-FF7A-2746-8AEC-10313DE4CE20}" type="pres">
      <dgm:prSet presAssocID="{5DA31530-B333-4F4C-A2DF-1F51E7869907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E8BBE634-9965-F040-8AF2-D044BD5413CE}" type="pres">
      <dgm:prSet presAssocID="{C4E4CD8B-B79D-41C3-AD4F-7791D63CF34F}" presName="spacer" presStyleCnt="0"/>
      <dgm:spPr/>
    </dgm:pt>
    <dgm:pt modelId="{14CC3F08-248D-254C-B419-DD8E7051F6A2}" type="pres">
      <dgm:prSet presAssocID="{C4C9B985-D697-5D41-96B2-281FB1F9DE51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465209A9-4AFE-C14C-99CF-C39551C839BA}" type="pres">
      <dgm:prSet presAssocID="{89C4B5FB-D15D-8747-BB93-A352CB702A69}" presName="spacer" presStyleCnt="0"/>
      <dgm:spPr/>
    </dgm:pt>
    <dgm:pt modelId="{C1E2B52A-34BA-1646-8C6C-0A3D315B3ABD}" type="pres">
      <dgm:prSet presAssocID="{0D6D6EC6-C4CE-4381-9B03-85600043389A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A8FE950C-3CDB-B14D-95FB-242A1F2F2AC8}" type="presOf" srcId="{5DA31530-B333-4F4C-A2DF-1F51E7869907}" destId="{4D1CCF29-FF7A-2746-8AEC-10313DE4CE20}" srcOrd="0" destOrd="0" presId="urn:microsoft.com/office/officeart/2005/8/layout/vList2"/>
    <dgm:cxn modelId="{55940018-9A9C-9A46-874B-D495A1AC92A3}" type="presOf" srcId="{EDA678F5-DCA2-4211-8B73-8FBE30218253}" destId="{22AB2C84-F072-9444-ABF6-34232F52371F}" srcOrd="0" destOrd="0" presId="urn:microsoft.com/office/officeart/2005/8/layout/vList2"/>
    <dgm:cxn modelId="{9EA8AA2B-6732-0E4A-A565-9172BD784922}" type="presOf" srcId="{1F6DA394-4960-4CA4-96D1-7DE3871FAE43}" destId="{A45A7F0F-D402-8F40-A598-05E0769540AC}" srcOrd="0" destOrd="0" presId="urn:microsoft.com/office/officeart/2005/8/layout/vList2"/>
    <dgm:cxn modelId="{298C762C-DFC6-764F-A329-4774E9B25D2C}" type="presOf" srcId="{C4C9B985-D697-5D41-96B2-281FB1F9DE51}" destId="{14CC3F08-248D-254C-B419-DD8E7051F6A2}" srcOrd="0" destOrd="0" presId="urn:microsoft.com/office/officeart/2005/8/layout/vList2"/>
    <dgm:cxn modelId="{1D3F022D-AFE9-6941-883F-14E2CA38DBCE}" type="presOf" srcId="{97A5276F-D54D-4264-8F15-A987A28A86B5}" destId="{2F97FC92-5E30-7C47-995C-5F27CAEDE332}" srcOrd="0" destOrd="0" presId="urn:microsoft.com/office/officeart/2005/8/layout/vList2"/>
    <dgm:cxn modelId="{12C6D42D-051A-A34C-B470-C35DCA6D0B98}" srcId="{95A2DCF9-2551-40F7-90C5-037149A0CA41}" destId="{C4C9B985-D697-5D41-96B2-281FB1F9DE51}" srcOrd="6" destOrd="0" parTransId="{1172F3A7-190E-9E46-9776-0869EED6A1B6}" sibTransId="{89C4B5FB-D15D-8747-BB93-A352CB702A69}"/>
    <dgm:cxn modelId="{DF4ADA3D-CE23-418E-8742-EA17B8F0114B}" srcId="{95A2DCF9-2551-40F7-90C5-037149A0CA41}" destId="{ED40BD26-0E4F-4EE3-B3DF-0357D0F66FFA}" srcOrd="4" destOrd="0" parTransId="{A79B9E1A-8426-4385-9E8E-AC7995922D9F}" sibTransId="{C4E982F1-D96B-4854-9F27-2D934F4C4657}"/>
    <dgm:cxn modelId="{BAC2896D-1B6B-46E2-8879-D2005524B360}" srcId="{95A2DCF9-2551-40F7-90C5-037149A0CA41}" destId="{EDA678F5-DCA2-4211-8B73-8FBE30218253}" srcOrd="3" destOrd="0" parTransId="{B5ADEB85-3574-4536-BAD2-77DEF82F7AED}" sibTransId="{16F0CA29-3D8C-4A90-8ED3-63D60EBD1B76}"/>
    <dgm:cxn modelId="{3147B97E-1284-C045-889C-05FA1131FEB2}" type="presOf" srcId="{ED40BD26-0E4F-4EE3-B3DF-0357D0F66FFA}" destId="{204D4E07-1E86-9347-A9B2-DF5A00AB3EB1}" srcOrd="0" destOrd="0" presId="urn:microsoft.com/office/officeart/2005/8/layout/vList2"/>
    <dgm:cxn modelId="{DADC388C-1083-4C3A-ACF7-113A2E2C4BB3}" srcId="{95A2DCF9-2551-40F7-90C5-037149A0CA41}" destId="{97A5276F-D54D-4264-8F15-A987A28A86B5}" srcOrd="0" destOrd="0" parTransId="{0A008DBE-B785-4062-9A9E-77D3FAA46ACE}" sibTransId="{245B3C65-5F6E-4119-8A9B-DDD3EDA5E869}"/>
    <dgm:cxn modelId="{81257D98-90C1-49E5-83C0-650E34B0D989}" srcId="{95A2DCF9-2551-40F7-90C5-037149A0CA41}" destId="{5DA31530-B333-4F4C-A2DF-1F51E7869907}" srcOrd="5" destOrd="0" parTransId="{2337DE09-5890-4BC7-B249-F135756E5829}" sibTransId="{C4E4CD8B-B79D-41C3-AD4F-7791D63CF34F}"/>
    <dgm:cxn modelId="{48FC03A0-C802-254A-8C6B-61717E57025D}" type="presOf" srcId="{0D6D6EC6-C4CE-4381-9B03-85600043389A}" destId="{C1E2B52A-34BA-1646-8C6C-0A3D315B3ABD}" srcOrd="0" destOrd="0" presId="urn:microsoft.com/office/officeart/2005/8/layout/vList2"/>
    <dgm:cxn modelId="{DC3E5EA8-6339-574B-9F86-2FEEF954A6CF}" type="presOf" srcId="{95A2DCF9-2551-40F7-90C5-037149A0CA41}" destId="{06617C1F-241B-DF4E-A19E-9EA89DB772A6}" srcOrd="0" destOrd="0" presId="urn:microsoft.com/office/officeart/2005/8/layout/vList2"/>
    <dgm:cxn modelId="{946B8DAE-D64B-429C-B234-6FEBCFC21151}" srcId="{95A2DCF9-2551-40F7-90C5-037149A0CA41}" destId="{4E123A53-6518-41EA-B009-987EB52DD6B0}" srcOrd="1" destOrd="0" parTransId="{5B6C8310-6D3F-4C32-AF24-0EEA9C8C2474}" sibTransId="{E03E15BE-55BA-44D5-BDAA-30A8E64299CC}"/>
    <dgm:cxn modelId="{B579EEE0-845F-FC41-B3E3-328F6F4487A7}" type="presOf" srcId="{4E123A53-6518-41EA-B009-987EB52DD6B0}" destId="{A4881711-30A1-3240-9886-07FD4FC3A99F}" srcOrd="0" destOrd="0" presId="urn:microsoft.com/office/officeart/2005/8/layout/vList2"/>
    <dgm:cxn modelId="{0752A9E7-0635-4618-A19A-D4141395A957}" srcId="{95A2DCF9-2551-40F7-90C5-037149A0CA41}" destId="{0D6D6EC6-C4CE-4381-9B03-85600043389A}" srcOrd="7" destOrd="0" parTransId="{2A849104-CA78-4AE4-9660-CD5F9A99CEB1}" sibTransId="{793B432B-3685-440B-A6FE-C9D19B05B7D3}"/>
    <dgm:cxn modelId="{4319C3F2-32A6-4637-BB53-649CD18729B1}" srcId="{95A2DCF9-2551-40F7-90C5-037149A0CA41}" destId="{1F6DA394-4960-4CA4-96D1-7DE3871FAE43}" srcOrd="2" destOrd="0" parTransId="{27598820-BF43-417D-BABA-5A96089EB081}" sibTransId="{EE97AD43-62A5-4B59-8D46-6F901DB0125D}"/>
    <dgm:cxn modelId="{15CA7EE3-6B3D-134C-8A0B-0153CC27AF0F}" type="presParOf" srcId="{06617C1F-241B-DF4E-A19E-9EA89DB772A6}" destId="{2F97FC92-5E30-7C47-995C-5F27CAEDE332}" srcOrd="0" destOrd="0" presId="urn:microsoft.com/office/officeart/2005/8/layout/vList2"/>
    <dgm:cxn modelId="{20504077-E3DF-8B4C-9C97-DCD31E56C738}" type="presParOf" srcId="{06617C1F-241B-DF4E-A19E-9EA89DB772A6}" destId="{8D5E69B0-0734-A748-BD11-0912AB58EB37}" srcOrd="1" destOrd="0" presId="urn:microsoft.com/office/officeart/2005/8/layout/vList2"/>
    <dgm:cxn modelId="{0B0E5F52-9649-2346-973A-08DF5207ACD7}" type="presParOf" srcId="{06617C1F-241B-DF4E-A19E-9EA89DB772A6}" destId="{A4881711-30A1-3240-9886-07FD4FC3A99F}" srcOrd="2" destOrd="0" presId="urn:microsoft.com/office/officeart/2005/8/layout/vList2"/>
    <dgm:cxn modelId="{F8CDA48F-E5C4-B043-8940-A9937EA7CCDE}" type="presParOf" srcId="{06617C1F-241B-DF4E-A19E-9EA89DB772A6}" destId="{FD1DE1DF-CD4C-FE47-9237-9345FEE09E86}" srcOrd="3" destOrd="0" presId="urn:microsoft.com/office/officeart/2005/8/layout/vList2"/>
    <dgm:cxn modelId="{76A67E96-6F9A-734C-AA7D-ABB971901053}" type="presParOf" srcId="{06617C1F-241B-DF4E-A19E-9EA89DB772A6}" destId="{A45A7F0F-D402-8F40-A598-05E0769540AC}" srcOrd="4" destOrd="0" presId="urn:microsoft.com/office/officeart/2005/8/layout/vList2"/>
    <dgm:cxn modelId="{5B019234-6C67-A244-8975-0CE642E66F80}" type="presParOf" srcId="{06617C1F-241B-DF4E-A19E-9EA89DB772A6}" destId="{62E98127-83DD-514B-B895-DD66385A1343}" srcOrd="5" destOrd="0" presId="urn:microsoft.com/office/officeart/2005/8/layout/vList2"/>
    <dgm:cxn modelId="{F64B6D50-C3E8-BC40-906D-ADF4CC27C908}" type="presParOf" srcId="{06617C1F-241B-DF4E-A19E-9EA89DB772A6}" destId="{22AB2C84-F072-9444-ABF6-34232F52371F}" srcOrd="6" destOrd="0" presId="urn:microsoft.com/office/officeart/2005/8/layout/vList2"/>
    <dgm:cxn modelId="{8E99F409-9529-8B43-B3F0-4EB32C43C032}" type="presParOf" srcId="{06617C1F-241B-DF4E-A19E-9EA89DB772A6}" destId="{C578C06E-74E5-1444-B042-AA1C73ADA1A2}" srcOrd="7" destOrd="0" presId="urn:microsoft.com/office/officeart/2005/8/layout/vList2"/>
    <dgm:cxn modelId="{9EE7E08E-E5A7-E247-970D-61544E6A6A3C}" type="presParOf" srcId="{06617C1F-241B-DF4E-A19E-9EA89DB772A6}" destId="{204D4E07-1E86-9347-A9B2-DF5A00AB3EB1}" srcOrd="8" destOrd="0" presId="urn:microsoft.com/office/officeart/2005/8/layout/vList2"/>
    <dgm:cxn modelId="{A7B5E5C8-F1D6-9B43-9C26-13183AE977CF}" type="presParOf" srcId="{06617C1F-241B-DF4E-A19E-9EA89DB772A6}" destId="{67F6A7EC-DD3A-E848-9E54-7B1CC5F1844A}" srcOrd="9" destOrd="0" presId="urn:microsoft.com/office/officeart/2005/8/layout/vList2"/>
    <dgm:cxn modelId="{BE5EE92E-210A-2147-8EB4-55A05B7E4CE2}" type="presParOf" srcId="{06617C1F-241B-DF4E-A19E-9EA89DB772A6}" destId="{4D1CCF29-FF7A-2746-8AEC-10313DE4CE20}" srcOrd="10" destOrd="0" presId="urn:microsoft.com/office/officeart/2005/8/layout/vList2"/>
    <dgm:cxn modelId="{6B858773-3774-9640-A057-0451D0516581}" type="presParOf" srcId="{06617C1F-241B-DF4E-A19E-9EA89DB772A6}" destId="{E8BBE634-9965-F040-8AF2-D044BD5413CE}" srcOrd="11" destOrd="0" presId="urn:microsoft.com/office/officeart/2005/8/layout/vList2"/>
    <dgm:cxn modelId="{6AB57B16-3CF8-4347-99CE-917F158AC3BC}" type="presParOf" srcId="{06617C1F-241B-DF4E-A19E-9EA89DB772A6}" destId="{14CC3F08-248D-254C-B419-DD8E7051F6A2}" srcOrd="12" destOrd="0" presId="urn:microsoft.com/office/officeart/2005/8/layout/vList2"/>
    <dgm:cxn modelId="{944EF8D5-46C7-3346-B40B-B85F01A17E04}" type="presParOf" srcId="{06617C1F-241B-DF4E-A19E-9EA89DB772A6}" destId="{465209A9-4AFE-C14C-99CF-C39551C839BA}" srcOrd="13" destOrd="0" presId="urn:microsoft.com/office/officeart/2005/8/layout/vList2"/>
    <dgm:cxn modelId="{58BD5BF4-139D-154A-B251-D42AFB7721D2}" type="presParOf" srcId="{06617C1F-241B-DF4E-A19E-9EA89DB772A6}" destId="{C1E2B52A-34BA-1646-8C6C-0A3D315B3ABD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97FC92-5E30-7C47-995C-5F27CAEDE332}">
      <dsp:nvSpPr>
        <dsp:cNvPr id="0" name=""/>
        <dsp:cNvSpPr/>
      </dsp:nvSpPr>
      <dsp:spPr>
        <a:xfrm>
          <a:off x="0" y="79159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Welcome</a:t>
          </a:r>
        </a:p>
      </dsp:txBody>
      <dsp:txXfrm>
        <a:off x="26273" y="105432"/>
        <a:ext cx="5554504" cy="485654"/>
      </dsp:txXfrm>
    </dsp:sp>
    <dsp:sp modelId="{A4881711-30A1-3240-9886-07FD4FC3A99F}">
      <dsp:nvSpPr>
        <dsp:cNvPr id="0" name=""/>
        <dsp:cNvSpPr/>
      </dsp:nvSpPr>
      <dsp:spPr>
        <a:xfrm>
          <a:off x="0" y="683599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1478841"/>
                <a:satOff val="6551"/>
                <a:lumOff val="-2409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478841"/>
                <a:satOff val="6551"/>
                <a:lumOff val="-2409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478841"/>
                <a:satOff val="6551"/>
                <a:lumOff val="-2409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Course sequence</a:t>
          </a:r>
        </a:p>
      </dsp:txBody>
      <dsp:txXfrm>
        <a:off x="26273" y="709872"/>
        <a:ext cx="5554504" cy="485654"/>
      </dsp:txXfrm>
    </dsp:sp>
    <dsp:sp modelId="{A45A7F0F-D402-8F40-A598-05E0769540AC}">
      <dsp:nvSpPr>
        <dsp:cNvPr id="0" name=""/>
        <dsp:cNvSpPr/>
      </dsp:nvSpPr>
      <dsp:spPr>
        <a:xfrm>
          <a:off x="0" y="1288039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2957682"/>
                <a:satOff val="13103"/>
                <a:lumOff val="-481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2957682"/>
                <a:satOff val="13103"/>
                <a:lumOff val="-481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2957682"/>
                <a:satOff val="13103"/>
                <a:lumOff val="-481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Expectations – Professionalism</a:t>
          </a:r>
        </a:p>
      </dsp:txBody>
      <dsp:txXfrm>
        <a:off x="26273" y="1314312"/>
        <a:ext cx="5554504" cy="485654"/>
      </dsp:txXfrm>
    </dsp:sp>
    <dsp:sp modelId="{22AB2C84-F072-9444-ABF6-34232F52371F}">
      <dsp:nvSpPr>
        <dsp:cNvPr id="0" name=""/>
        <dsp:cNvSpPr/>
      </dsp:nvSpPr>
      <dsp:spPr>
        <a:xfrm>
          <a:off x="0" y="1892480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4436523"/>
                <a:satOff val="19654"/>
                <a:lumOff val="-7227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4436523"/>
                <a:satOff val="19654"/>
                <a:lumOff val="-7227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4436523"/>
                <a:satOff val="19654"/>
                <a:lumOff val="-7227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Expectations – Academic</a:t>
          </a:r>
        </a:p>
      </dsp:txBody>
      <dsp:txXfrm>
        <a:off x="26273" y="1918753"/>
        <a:ext cx="5554504" cy="485654"/>
      </dsp:txXfrm>
    </dsp:sp>
    <dsp:sp modelId="{204D4E07-1E86-9347-A9B2-DF5A00AB3EB1}">
      <dsp:nvSpPr>
        <dsp:cNvPr id="0" name=""/>
        <dsp:cNvSpPr/>
      </dsp:nvSpPr>
      <dsp:spPr>
        <a:xfrm>
          <a:off x="0" y="2496920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5915365"/>
                <a:satOff val="26205"/>
                <a:lumOff val="-9637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5915365"/>
                <a:satOff val="26205"/>
                <a:lumOff val="-9637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5915365"/>
                <a:satOff val="26205"/>
                <a:lumOff val="-9637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Giving feedback</a:t>
          </a:r>
        </a:p>
      </dsp:txBody>
      <dsp:txXfrm>
        <a:off x="26273" y="2523193"/>
        <a:ext cx="5554504" cy="485654"/>
      </dsp:txXfrm>
    </dsp:sp>
    <dsp:sp modelId="{4D1CCF29-FF7A-2746-8AEC-10313DE4CE20}">
      <dsp:nvSpPr>
        <dsp:cNvPr id="0" name=""/>
        <dsp:cNvSpPr/>
      </dsp:nvSpPr>
      <dsp:spPr>
        <a:xfrm>
          <a:off x="0" y="3101360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7394206"/>
                <a:satOff val="32756"/>
                <a:lumOff val="-1204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7394206"/>
                <a:satOff val="32756"/>
                <a:lumOff val="-1204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7394206"/>
                <a:satOff val="32756"/>
                <a:lumOff val="-1204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Evaluations</a:t>
          </a:r>
        </a:p>
      </dsp:txBody>
      <dsp:txXfrm>
        <a:off x="26273" y="3127633"/>
        <a:ext cx="5554504" cy="485654"/>
      </dsp:txXfrm>
    </dsp:sp>
    <dsp:sp modelId="{14CC3F08-248D-254C-B419-DD8E7051F6A2}">
      <dsp:nvSpPr>
        <dsp:cNvPr id="0" name=""/>
        <dsp:cNvSpPr/>
      </dsp:nvSpPr>
      <dsp:spPr>
        <a:xfrm>
          <a:off x="0" y="3705800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8873047"/>
                <a:satOff val="39308"/>
                <a:lumOff val="-14455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8873047"/>
                <a:satOff val="39308"/>
                <a:lumOff val="-14455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8873047"/>
                <a:satOff val="39308"/>
                <a:lumOff val="-14455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Tuition waivers</a:t>
          </a:r>
        </a:p>
      </dsp:txBody>
      <dsp:txXfrm>
        <a:off x="26273" y="3732073"/>
        <a:ext cx="5554504" cy="485654"/>
      </dsp:txXfrm>
    </dsp:sp>
    <dsp:sp modelId="{C1E2B52A-34BA-1646-8C6C-0A3D315B3ABD}">
      <dsp:nvSpPr>
        <dsp:cNvPr id="0" name=""/>
        <dsp:cNvSpPr/>
      </dsp:nvSpPr>
      <dsp:spPr>
        <a:xfrm>
          <a:off x="0" y="4310240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Questions? </a:t>
          </a:r>
        </a:p>
      </dsp:txBody>
      <dsp:txXfrm>
        <a:off x="26273" y="4336513"/>
        <a:ext cx="5554504" cy="485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8/2/2025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8/2/2025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8/2/2025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Pd4TErdIoqjaSQOjXJyvE7dXFC-bR-vhd02Lt-d3Pps/edit?gid=0#gid=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ote.illinois.edu/cote-portal-acces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ote.illinois.edu/cooperating-personnel-supervisors/cp-tuition-fee-waivers" TargetMode="External"/><Relationship Id="rId2" Type="http://schemas.openxmlformats.org/officeDocument/2006/relationships/hyperlink" Target="mailto:cote-waivers@illinois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ls9@illinois.edu" TargetMode="External"/><Relationship Id="rId4" Type="http://schemas.openxmlformats.org/officeDocument/2006/relationships/hyperlink" Target="mailto:jrooseve@illinois.edu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ote.illinois.edu/cote-portal-access" TargetMode="External"/><Relationship Id="rId2" Type="http://schemas.openxmlformats.org/officeDocument/2006/relationships/hyperlink" Target="https://sce.education.illinois.ed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talbott@illinois.edu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ce.education.illinois.ed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Cooperating teacher orientation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Fall 2025</a:t>
            </a:r>
          </a:p>
          <a:p>
            <a:r>
              <a:rPr lang="en-US" dirty="0"/>
              <a:t>CI 405</a:t>
            </a:r>
          </a:p>
          <a:p>
            <a:r>
              <a:rPr lang="en-US" dirty="0"/>
              <a:t>Year 1 Elementary Education Candidates</a:t>
            </a:r>
          </a:p>
        </p:txBody>
      </p:sp>
    </p:spTree>
    <p:extLst>
      <p:ext uri="{BB962C8B-B14F-4D97-AF65-F5344CB8AC3E}">
        <p14:creationId xmlns:p14="http://schemas.microsoft.com/office/powerpoint/2010/main" val="1194440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9BF98-02CF-DAC1-4E66-9CCACFA0B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Giving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20ACA-879A-372C-953E-18994B94E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Candidates need LOTS of positive feedback and encouragement. </a:t>
            </a:r>
          </a:p>
          <a:p>
            <a:endParaRPr lang="en-US" dirty="0"/>
          </a:p>
          <a:p>
            <a:r>
              <a:rPr lang="en-US"/>
              <a:t>Observation form: </a:t>
            </a:r>
            <a:r>
              <a:rPr lang="en-US" dirty="0">
                <a:ea typeface="+mn-lt"/>
                <a:cs typeface="+mn-lt"/>
                <a:hlinkClick r:id="rId2"/>
              </a:rPr>
              <a:t>https://docs.google.com/spreadsheets/d/1Pd4TErdIoqjaSQOjXJyvE7dXFC-bR-vhd02Lt-d3Pps/edit?gid=0#gid=0</a:t>
            </a:r>
          </a:p>
          <a:p>
            <a:endParaRPr lang="en-US" dirty="0"/>
          </a:p>
          <a:p>
            <a:r>
              <a:rPr lang="en-US" dirty="0"/>
              <a:t>I will send the Professional Behavior Checklist via email around Week 5 to remind you to complete and share with candidate</a:t>
            </a:r>
          </a:p>
        </p:txBody>
      </p:sp>
    </p:spTree>
    <p:extLst>
      <p:ext uri="{BB962C8B-B14F-4D97-AF65-F5344CB8AC3E}">
        <p14:creationId xmlns:p14="http://schemas.microsoft.com/office/powerpoint/2010/main" val="227927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9BCE2-94A7-DBA4-8970-395A1026A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9DF30-FA1D-BCED-E1CE-0BFDFDE37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Observation feedback</a:t>
            </a:r>
          </a:p>
          <a:p>
            <a:r>
              <a:rPr lang="en-US" dirty="0"/>
              <a:t>Final</a:t>
            </a:r>
          </a:p>
          <a:p>
            <a:pPr lvl="1"/>
            <a:r>
              <a:rPr lang="en-US" dirty="0"/>
              <a:t>Portal: </a:t>
            </a:r>
            <a:r>
              <a:rPr lang="en-US" dirty="0">
                <a:ea typeface="+mn-lt"/>
                <a:cs typeface="+mn-lt"/>
                <a:hlinkClick r:id="rId2"/>
              </a:rPr>
              <a:t>https://cote.illinois.edu/cote-portal-access</a:t>
            </a:r>
            <a:endParaRPr lang="en-US" dirty="0"/>
          </a:p>
          <a:p>
            <a:endParaRPr lang="en-US" dirty="0"/>
          </a:p>
          <a:p>
            <a:r>
              <a:rPr lang="en-US" dirty="0"/>
              <a:t>Support plans – CONTACT SUE!</a:t>
            </a:r>
          </a:p>
          <a:p>
            <a:endParaRPr lang="en-US" dirty="0"/>
          </a:p>
          <a:p>
            <a:r>
              <a:rPr lang="en-US" dirty="0"/>
              <a:t>PLEASE COMMUNICATE CONCERNS TO THE CANDIDATE. </a:t>
            </a:r>
          </a:p>
        </p:txBody>
      </p:sp>
    </p:spTree>
    <p:extLst>
      <p:ext uri="{BB962C8B-B14F-4D97-AF65-F5344CB8AC3E}">
        <p14:creationId xmlns:p14="http://schemas.microsoft.com/office/powerpoint/2010/main" val="1184896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06EF1D93-419B-C6BC-FDEC-8CB6932050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788" y="64456"/>
            <a:ext cx="9938137" cy="672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949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9313F-7BF8-DE6F-37C7-0A4260B88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Immediate actions to welcome your candidate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95A04-12FB-5A8B-5EB1-F127EAE95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/>
              <a:t>Exchange contact information (set boundaries!)</a:t>
            </a:r>
          </a:p>
          <a:p>
            <a:r>
              <a:rPr lang="en-US" dirty="0"/>
              <a:t>Show them where to put their belongings</a:t>
            </a:r>
          </a:p>
          <a:p>
            <a:r>
              <a:rPr lang="en-US" dirty="0"/>
              <a:t>Tour the school (have a student show them around!)</a:t>
            </a:r>
          </a:p>
          <a:p>
            <a:r>
              <a:rPr lang="en-US" dirty="0"/>
              <a:t>Introduce them to staff</a:t>
            </a:r>
          </a:p>
          <a:p>
            <a:r>
              <a:rPr lang="en-US" dirty="0"/>
              <a:t>Teach them to access your online curriculum and classroom</a:t>
            </a:r>
          </a:p>
          <a:p>
            <a:r>
              <a:rPr lang="en-US" dirty="0"/>
              <a:t>Ask them to plan to introduce themselves to the students in a creative way</a:t>
            </a:r>
          </a:p>
          <a:p>
            <a:r>
              <a:rPr lang="en-US" dirty="0"/>
              <a:t>Post their name on the board</a:t>
            </a:r>
          </a:p>
          <a:p>
            <a:r>
              <a:rPr lang="en-US" dirty="0"/>
              <a:t>Be clear and specific about what you would like them to do. They should be active, helpful, and engaged!</a:t>
            </a:r>
          </a:p>
          <a:p>
            <a:r>
              <a:rPr lang="en-US" dirty="0"/>
              <a:t>Review expectations regarding dress, cell phone use, arrival, departure, etc.</a:t>
            </a:r>
          </a:p>
        </p:txBody>
      </p:sp>
    </p:spTree>
    <p:extLst>
      <p:ext uri="{BB962C8B-B14F-4D97-AF65-F5344CB8AC3E}">
        <p14:creationId xmlns:p14="http://schemas.microsoft.com/office/powerpoint/2010/main" val="2415743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B1E7B-E304-E5BF-274B-0FAB62A55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Tuition waivers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47D2F-35F5-A765-9A0E-A90D5DEEC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/>
              <a:t>Non-degree vs. Master’s/Endorsement/Doctoral</a:t>
            </a:r>
          </a:p>
          <a:p>
            <a:endParaRPr lang="en-US" dirty="0"/>
          </a:p>
          <a:p>
            <a:r>
              <a:rPr lang="en-US" dirty="0"/>
              <a:t>Contact Council on Teacher Education with questions! </a:t>
            </a:r>
          </a:p>
          <a:p>
            <a:pPr lvl="1"/>
            <a:r>
              <a:rPr lang="en-US" u="sng" dirty="0">
                <a:ea typeface="+mn-lt"/>
                <a:cs typeface="+mn-lt"/>
                <a:hlinkClick r:id="rId2"/>
              </a:rPr>
              <a:t>cote-waivers@illinois.edu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  <a:hlinkClick r:id="rId3"/>
              </a:rPr>
              <a:t>https://cote.illinois.edu/cooperating-personnel-supervisors/cp-tuition-fee-waivers</a:t>
            </a:r>
            <a:endParaRPr lang="en-US" u="sng" dirty="0"/>
          </a:p>
          <a:p>
            <a:pPr lvl="1"/>
            <a:endParaRPr lang="en-US" dirty="0"/>
          </a:p>
          <a:p>
            <a:r>
              <a:rPr lang="en-US" b="1" dirty="0"/>
              <a:t>Waiver Information (from SCE website)</a:t>
            </a:r>
            <a:endParaRPr lang="en-US" dirty="0"/>
          </a:p>
          <a:p>
            <a:pPr lvl="1"/>
            <a:r>
              <a:rPr lang="en-US" sz="1400">
                <a:solidFill>
                  <a:srgbClr val="252525"/>
                </a:solidFill>
                <a:ea typeface="+mn-lt"/>
                <a:cs typeface="+mn-lt"/>
              </a:rPr>
              <a:t>If you are intending to use a Cooperating Teacher Waiver to complete an online degree through the College of Education, you must contact both Jena Pfoff (</a:t>
            </a:r>
            <a:r>
              <a:rPr lang="en-US" sz="1400" u="sng" dirty="0">
                <a:ea typeface="+mn-lt"/>
                <a:cs typeface="+mn-lt"/>
                <a:hlinkClick r:id="rId4"/>
              </a:rPr>
              <a:t>jrooseve@illinois.edu</a:t>
            </a:r>
            <a:r>
              <a:rPr lang="en-US" sz="1400">
                <a:solidFill>
                  <a:srgbClr val="252525"/>
                </a:solidFill>
                <a:ea typeface="+mn-lt"/>
                <a:cs typeface="+mn-lt"/>
              </a:rPr>
              <a:t>) and Linda Stimson (</a:t>
            </a:r>
            <a:r>
              <a:rPr lang="en-US" sz="1400" u="sng" dirty="0">
                <a:ea typeface="+mn-lt"/>
                <a:cs typeface="+mn-lt"/>
                <a:hlinkClick r:id="rId5"/>
              </a:rPr>
              <a:t>ls9@illinois.edu</a:t>
            </a:r>
            <a:r>
              <a:rPr lang="en-US" sz="1400">
                <a:solidFill>
                  <a:srgbClr val="252525"/>
                </a:solidFill>
                <a:ea typeface="+mn-lt"/>
                <a:cs typeface="+mn-lt"/>
              </a:rPr>
              <a:t>) after submitting your application to the Graduate College in order to utilize the Cooperating Teacher Waiver. Your subject line should read, “Cooperating Teacher Waiver – Online Program."</a:t>
            </a:r>
            <a:endParaRPr lang="en-US"/>
          </a:p>
          <a:p>
            <a:pPr lvl="1"/>
            <a:r>
              <a:rPr lang="en-US" sz="1400" u="sng" dirty="0">
                <a:ea typeface="+mn-lt"/>
                <a:cs typeface="+mn-lt"/>
                <a:hlinkClick r:id="rId3"/>
              </a:rPr>
              <a:t>https://cote.illinois.edu/cooperating-personnel-supervisors/cp-tuition-fee-waivers</a:t>
            </a:r>
            <a:endParaRPr lang="en-US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327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8A75F-0FA6-E721-8153-0E126851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C36FC-1B83-D76A-39B8-BFEEBF752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SCE: </a:t>
            </a:r>
            <a:r>
              <a:rPr lang="en-US" dirty="0">
                <a:ea typeface="+mn-lt"/>
                <a:cs typeface="+mn-lt"/>
                <a:hlinkClick r:id="rId2"/>
              </a:rPr>
              <a:t>https://sce.education.illinois.edu/</a:t>
            </a:r>
            <a:endParaRPr lang="en-US" dirty="0"/>
          </a:p>
          <a:p>
            <a:r>
              <a:rPr lang="en-US" dirty="0"/>
              <a:t>Portal: </a:t>
            </a:r>
            <a:r>
              <a:rPr lang="en-US" dirty="0">
                <a:ea typeface="+mn-lt"/>
                <a:cs typeface="+mn-lt"/>
                <a:hlinkClick r:id="rId3"/>
              </a:rPr>
              <a:t>https://cote.illinois.edu/cote-portal-access</a:t>
            </a:r>
          </a:p>
          <a:p>
            <a:r>
              <a:rPr lang="en-US" dirty="0"/>
              <a:t>Course assignment grid and placement summary will be emailed to you</a:t>
            </a:r>
          </a:p>
          <a:p>
            <a:r>
              <a:rPr lang="en-US" dirty="0"/>
              <a:t>Email Sue directly: </a:t>
            </a:r>
          </a:p>
          <a:p>
            <a:pPr lvl="1"/>
            <a:r>
              <a:rPr lang="en-US" dirty="0">
                <a:hlinkClick r:id="rId4"/>
              </a:rPr>
              <a:t>stalbott@illinois.edu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225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2F724-472E-7B07-4B5F-59E1BBB1B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It's never too soon.....</a:t>
            </a:r>
          </a:p>
        </p:txBody>
      </p:sp>
      <p:pic>
        <p:nvPicPr>
          <p:cNvPr id="4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E6DB91D-BE49-92CB-DDF1-806A29275C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5288" y="2638044"/>
            <a:ext cx="6381425" cy="3101983"/>
          </a:xfrm>
        </p:spPr>
      </p:pic>
    </p:spTree>
    <p:extLst>
      <p:ext uri="{BB962C8B-B14F-4D97-AF65-F5344CB8AC3E}">
        <p14:creationId xmlns:p14="http://schemas.microsoft.com/office/powerpoint/2010/main" val="2419681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71B0D-938D-3E1B-6299-EFFE23AA2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4" name="Graphic 4" descr="Help with solid fill">
            <a:extLst>
              <a:ext uri="{FF2B5EF4-FFF2-40B4-BE49-F238E27FC236}">
                <a16:creationId xmlns:a16="http://schemas.microsoft.com/office/drawing/2014/main" id="{CD01EC8C-51E3-55B8-FF77-7F147643CC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12454" y="2612208"/>
            <a:ext cx="2762468" cy="2762468"/>
          </a:xfrm>
        </p:spPr>
      </p:pic>
    </p:spTree>
    <p:extLst>
      <p:ext uri="{BB962C8B-B14F-4D97-AF65-F5344CB8AC3E}">
        <p14:creationId xmlns:p14="http://schemas.microsoft.com/office/powerpoint/2010/main" val="553221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27735-025E-0758-3C31-03553C79F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7FA44-9ED0-128A-1499-EC26AAE17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r>
              <a:rPr lang="en-US" dirty="0"/>
              <a:t>Introductions</a:t>
            </a:r>
          </a:p>
          <a:p>
            <a:pPr lvl="1"/>
            <a:r>
              <a:rPr lang="en-US" dirty="0"/>
              <a:t>Dr. Cara Gutzmer, Director of School and Community Experiences (SCE)</a:t>
            </a:r>
          </a:p>
          <a:p>
            <a:pPr lvl="1"/>
            <a:r>
              <a:rPr lang="en-US" dirty="0"/>
              <a:t>Sue Talbott, Clinical Experiences Specialist</a:t>
            </a:r>
          </a:p>
          <a:p>
            <a:pPr lvl="1"/>
            <a:r>
              <a:rPr lang="en-US" dirty="0"/>
              <a:t>Danielle </a:t>
            </a:r>
            <a:r>
              <a:rPr lang="en-US" dirty="0" err="1"/>
              <a:t>Galardy</a:t>
            </a:r>
            <a:r>
              <a:rPr lang="en-US" dirty="0"/>
              <a:t>, Office Manager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Pop in the chat and tell us your school and grade level. If you're a returning cooperating teacher, how many candidates have you mentored in the past?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956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D1A259-97B7-DD06-D607-3A4C64A1F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agenda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F2D00261-9D69-B10A-8701-F278B16428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478339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3862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4BD559-8D4B-2C1E-84BB-E77FA0A19C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A4A21-9E13-D52B-4300-12775B2A8F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ctr">
            <a:normAutofit lnSpcReduction="10000"/>
          </a:bodyPr>
          <a:lstStyle/>
          <a:p>
            <a:pPr marL="285750" indent="-285750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Intro to Teaching</a:t>
            </a:r>
            <a:endParaRPr lang="en-US" sz="15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Children's Literature</a:t>
            </a:r>
            <a:endParaRPr lang="en-US" sz="15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Methods</a:t>
            </a:r>
            <a:endParaRPr lang="en-US" sz="15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Math</a:t>
            </a:r>
          </a:p>
          <a:p>
            <a:pPr lvl="2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Language Arts – Part 1</a:t>
            </a:r>
          </a:p>
          <a:p>
            <a:pPr lvl="2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Science</a:t>
            </a:r>
          </a:p>
          <a:p>
            <a:pPr lvl="2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Social studies</a:t>
            </a:r>
          </a:p>
          <a:p>
            <a:pPr lvl="2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Music/Art/Dance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>
              <a:lnSpc>
                <a:spcPct val="90000"/>
              </a:lnSpc>
            </a:pP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37D1DF8-4198-3F7C-7318-0C5697197CC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highlight>
                  <a:srgbClr val="FFFF00"/>
                </a:highlight>
              </a:rPr>
              <a:t>Fall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3 hours per week</a:t>
            </a:r>
          </a:p>
          <a:p>
            <a:endParaRPr lang="en-US" dirty="0"/>
          </a:p>
          <a:p>
            <a:r>
              <a:rPr lang="en-US" dirty="0"/>
              <a:t>Spring</a:t>
            </a:r>
          </a:p>
          <a:p>
            <a:pPr lvl="1"/>
            <a:r>
              <a:rPr lang="en-US" dirty="0"/>
              <a:t>1 full day per week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28ED965-308A-A269-8FCB-E9D41A2C39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Placements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A9BCE1-EBF4-E515-D413-C04C4CED3938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2"/>
          </a:solidFill>
          <a:ln w="190500" cap="sq" cmpd="thinThick">
            <a:solidFill>
              <a:schemeClr val="accent2"/>
            </a:solidFill>
            <a:miter lim="800000"/>
          </a:ln>
        </p:spPr>
        <p:txBody>
          <a:bodyPr wrap="square"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Course sequence –year 1</a:t>
            </a:r>
          </a:p>
        </p:txBody>
      </p:sp>
    </p:spTree>
    <p:extLst>
      <p:ext uri="{BB962C8B-B14F-4D97-AF65-F5344CB8AC3E}">
        <p14:creationId xmlns:p14="http://schemas.microsoft.com/office/powerpoint/2010/main" val="2884575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4BD559-8D4B-2C1E-84BB-E77FA0A19C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A4A21-9E13-D52B-4300-12775B2A8F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285750" indent="-285750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Special Education</a:t>
            </a:r>
          </a:p>
          <a:p>
            <a:pPr marL="285750" indent="-285750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Action and Inquiry</a:t>
            </a:r>
          </a:p>
          <a:p>
            <a:pPr marL="285750" indent="-285750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Methods </a:t>
            </a:r>
          </a:p>
          <a:p>
            <a:pPr marL="514350" lvl="1">
              <a:lnSpc>
                <a:spcPct val="90000"/>
              </a:lnSpc>
            </a:pPr>
            <a:r>
              <a:rPr lang="en-US" sz="1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Language Arts – Part 2</a:t>
            </a:r>
          </a:p>
          <a:p>
            <a:pPr marL="285750" indent="-285750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Theory and Practice (fall and spring)</a:t>
            </a:r>
          </a:p>
          <a:p>
            <a:pPr marL="285750" indent="-285750">
              <a:lnSpc>
                <a:spcPct val="90000"/>
              </a:lnSpc>
            </a:pP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Seminar</a:t>
            </a:r>
          </a:p>
          <a:p>
            <a:pPr lvl="2">
              <a:lnSpc>
                <a:spcPct val="90000"/>
              </a:lnSpc>
            </a:pP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37D1DF8-4198-3F7C-7318-0C5697197C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72534" cy="30539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Fall</a:t>
            </a:r>
          </a:p>
          <a:p>
            <a:pPr lvl="1"/>
            <a:r>
              <a:rPr lang="en-US" sz="1800" dirty="0">
                <a:ea typeface="+mn-lt"/>
                <a:cs typeface="+mn-lt"/>
              </a:rPr>
              <a:t>Three mornings</a:t>
            </a:r>
          </a:p>
          <a:p>
            <a:pPr lvl="1"/>
            <a:r>
              <a:rPr lang="en-US" sz="1800" dirty="0">
                <a:ea typeface="+mn-lt"/>
                <a:cs typeface="+mn-lt"/>
              </a:rPr>
              <a:t>One full day </a:t>
            </a:r>
          </a:p>
          <a:p>
            <a:pPr lvl="1"/>
            <a:r>
              <a:rPr lang="en-US" sz="1800" dirty="0"/>
              <a:t>No placement on Fridays</a:t>
            </a:r>
          </a:p>
          <a:p>
            <a:r>
              <a:rPr lang="en-US" dirty="0"/>
              <a:t>Spring</a:t>
            </a:r>
          </a:p>
          <a:p>
            <a:pPr lvl="1"/>
            <a:r>
              <a:rPr lang="en-US" dirty="0"/>
              <a:t>STUDENT TEACHING </a:t>
            </a:r>
          </a:p>
          <a:p>
            <a:pPr lvl="1"/>
            <a:r>
              <a:rPr lang="en-US" dirty="0"/>
              <a:t>All day, every day!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28ED965-308A-A269-8FCB-E9D41A2C39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Placements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A9BCE1-EBF4-E515-D413-C04C4CED3938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2"/>
          </a:solidFill>
          <a:ln w="190500" cap="sq" cmpd="thinThick">
            <a:solidFill>
              <a:schemeClr val="accent2"/>
            </a:solidFill>
            <a:miter lim="800000"/>
          </a:ln>
        </p:spPr>
        <p:txBody>
          <a:bodyPr wrap="square"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Course sequence – Year 2</a:t>
            </a:r>
          </a:p>
        </p:txBody>
      </p:sp>
      <p:pic>
        <p:nvPicPr>
          <p:cNvPr id="7" name="Graphic 7" descr="Fireworks with solid fill">
            <a:extLst>
              <a:ext uri="{FF2B5EF4-FFF2-40B4-BE49-F238E27FC236}">
                <a16:creationId xmlns:a16="http://schemas.microsoft.com/office/drawing/2014/main" id="{4ACED96A-2E8E-1ED0-40B8-38233B2D60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47692" y="483270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16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E162AD5-A93A-492F-7164-0F518177A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BB0E1-CDAC-0FED-CCD0-84885F34C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/>
              <a:t>Promptness</a:t>
            </a:r>
          </a:p>
          <a:p>
            <a:r>
              <a:rPr lang="en-US" dirty="0"/>
              <a:t>Mature and appropriate attire and hygiene</a:t>
            </a:r>
          </a:p>
          <a:p>
            <a:r>
              <a:rPr lang="en-US" dirty="0"/>
              <a:t>Communication</a:t>
            </a:r>
          </a:p>
          <a:p>
            <a:r>
              <a:rPr lang="en-US" dirty="0"/>
              <a:t>Engagement</a:t>
            </a:r>
          </a:p>
          <a:p>
            <a:endParaRPr lang="en-US" dirty="0"/>
          </a:p>
          <a:p>
            <a:r>
              <a:rPr lang="en-US" dirty="0"/>
              <a:t>PLEASE REVIEW SCHOOL EXPECTATIONS on the first day. Talk about dress code, cell phone use, arrival, departure, etc. Be specific. Candidates </a:t>
            </a:r>
            <a:r>
              <a:rPr lang="en-US" b="1" dirty="0"/>
              <a:t>want </a:t>
            </a:r>
            <a:r>
              <a:rPr lang="en-US" dirty="0"/>
              <a:t>to know the rules!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u="sng" dirty="0">
                <a:hlinkClick r:id="rId2"/>
              </a:rPr>
              <a:t>PROFESSIONAL BEHAVIOR CHECKLIST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316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BCF8E-007A-897B-D6D1-1DB64EB3A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Academic/Placement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69054-DA5E-BA70-A84C-7407B4686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Teach two lessons and ask cooperating teacher for written feedback</a:t>
            </a:r>
          </a:p>
          <a:p>
            <a:r>
              <a:rPr lang="en-US" dirty="0"/>
              <a:t>Final evaluation</a:t>
            </a:r>
          </a:p>
          <a:p>
            <a:r>
              <a:rPr lang="en-US" dirty="0"/>
              <a:t>Course assignments</a:t>
            </a:r>
          </a:p>
          <a:p>
            <a:endParaRPr lang="en-US" dirty="0"/>
          </a:p>
          <a:p>
            <a:r>
              <a:rPr lang="en-US" dirty="0"/>
              <a:t>Build relationships</a:t>
            </a:r>
          </a:p>
          <a:p>
            <a:r>
              <a:rPr lang="en-US" dirty="0"/>
              <a:t>Be an active participant</a:t>
            </a:r>
            <a:endParaRPr lang="en-US" dirty="0" err="1"/>
          </a:p>
          <a:p>
            <a:r>
              <a:rPr lang="en-US" dirty="0"/>
              <a:t>Enhance instruction and the classroom environment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081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91CC-7622-ED0D-3D9A-98215B9F0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INterventionists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0EF04-550C-15EA-EF82-F2DA9E2B9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Thank you for hosting!!!</a:t>
            </a:r>
          </a:p>
          <a:p>
            <a:endParaRPr lang="en-US" dirty="0"/>
          </a:p>
          <a:p>
            <a:r>
              <a:rPr lang="en-US" dirty="0"/>
              <a:t>Candidates will have course work that target content areas outside of your position. PLEASE help them connect with classroom teachers and/or discuss options for completing their assignments.</a:t>
            </a:r>
          </a:p>
        </p:txBody>
      </p:sp>
    </p:spTree>
    <p:extLst>
      <p:ext uri="{BB962C8B-B14F-4D97-AF65-F5344CB8AC3E}">
        <p14:creationId xmlns:p14="http://schemas.microsoft.com/office/powerpoint/2010/main" val="4061821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01342-F254-8961-ED79-585A9BD5F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Trauma-informed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94E8F-04A9-A38A-1E43-3D905604F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Intentional push to incorporate the following best practices into their coursework and field placements:</a:t>
            </a:r>
          </a:p>
          <a:p>
            <a:endParaRPr lang="en-US" dirty="0"/>
          </a:p>
          <a:p>
            <a:pPr lvl="1">
              <a:buFont typeface="Wingdings" panose="020B0604020202020204" pitchFamily="34" charset="0"/>
              <a:buChar char="v"/>
            </a:pPr>
            <a:r>
              <a:rPr lang="en-US" dirty="0"/>
              <a:t>Build relationships</a:t>
            </a:r>
          </a:p>
          <a:p>
            <a:pPr lvl="1">
              <a:buFont typeface="Wingdings" panose="020B0604020202020204" pitchFamily="34" charset="0"/>
              <a:buChar char="v"/>
            </a:pPr>
            <a:r>
              <a:rPr lang="en-US" dirty="0"/>
              <a:t>Create a safe and predictable environment</a:t>
            </a:r>
          </a:p>
          <a:p>
            <a:pPr lvl="1">
              <a:buFont typeface="Wingdings" panose="020B0604020202020204" pitchFamily="34" charset="0"/>
              <a:buChar char="v"/>
            </a:pPr>
            <a:r>
              <a:rPr lang="en-US" dirty="0"/>
              <a:t>Teach self-regulation strategies</a:t>
            </a:r>
          </a:p>
          <a:p>
            <a:pPr lvl="1">
              <a:buFont typeface="Wingdings" panose="020B0604020202020204" pitchFamily="34" charset="0"/>
              <a:buChar char="v"/>
            </a:pPr>
            <a:endParaRPr lang="en-US" dirty="0"/>
          </a:p>
          <a:p>
            <a:pPr lvl="1"/>
            <a:r>
              <a:rPr lang="en-US" dirty="0"/>
              <a:t>Candidates may need lots of support with and feedback about managing the classroom and deciding on logical, consistent, and fair consequences. </a:t>
            </a:r>
          </a:p>
        </p:txBody>
      </p:sp>
    </p:spTree>
    <p:extLst>
      <p:ext uri="{BB962C8B-B14F-4D97-AF65-F5344CB8AC3E}">
        <p14:creationId xmlns:p14="http://schemas.microsoft.com/office/powerpoint/2010/main" val="376226573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TotalTime>1724</TotalTime>
  <Words>502</Words>
  <Application>Microsoft Office PowerPoint</Application>
  <PresentationFormat>Widescreen</PresentationFormat>
  <Paragraphs>115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Parcel</vt:lpstr>
      <vt:lpstr>Cooperating teacher orientation</vt:lpstr>
      <vt:lpstr>Welcome!</vt:lpstr>
      <vt:lpstr>agenda</vt:lpstr>
      <vt:lpstr>Course sequence –year 1</vt:lpstr>
      <vt:lpstr>Course sequence – Year 2</vt:lpstr>
      <vt:lpstr>Professional expectations</vt:lpstr>
      <vt:lpstr>Academic/Placement expectations</vt:lpstr>
      <vt:lpstr>INterventionists</vt:lpstr>
      <vt:lpstr>Trauma-informed practices</vt:lpstr>
      <vt:lpstr>Giving feedback</vt:lpstr>
      <vt:lpstr>evaluations</vt:lpstr>
      <vt:lpstr>PowerPoint Presentation</vt:lpstr>
      <vt:lpstr>Immediate actions to welcome your candidate</vt:lpstr>
      <vt:lpstr>Tuition waivers</vt:lpstr>
      <vt:lpstr>resources</vt:lpstr>
      <vt:lpstr>It's never too soon.....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Talbott, Susan J</cp:lastModifiedBy>
  <cp:revision>409</cp:revision>
  <dcterms:created xsi:type="dcterms:W3CDTF">2022-04-29T14:14:34Z</dcterms:created>
  <dcterms:modified xsi:type="dcterms:W3CDTF">2025-08-02T15:08:36Z</dcterms:modified>
</cp:coreProperties>
</file>