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77" r:id="rId4"/>
    <p:sldId id="278" r:id="rId5"/>
    <p:sldId id="286" r:id="rId6"/>
    <p:sldId id="279" r:id="rId7"/>
    <p:sldId id="281" r:id="rId8"/>
    <p:sldId id="282" r:id="rId9"/>
    <p:sldId id="284" r:id="rId10"/>
    <p:sldId id="287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5"/>
    <p:restoredTop sz="96654"/>
  </p:normalViewPr>
  <p:slideViewPr>
    <p:cSldViewPr snapToGrid="0" snapToObjects="1">
      <p:cViewPr varScale="1">
        <p:scale>
          <a:sx n="114" d="100"/>
          <a:sy n="11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B2144-8746-2A49-9AF0-39BBDB9CA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C154-CFBD-0D42-A237-1C93320FA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E1100-2AF5-A446-8630-902A95CF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71077-A24A-F240-ADB4-173F7B24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1AB17-EAA3-7344-B78C-32624F23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D5EB-07C7-594C-9853-D428773A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85D97-64A0-CC43-B5C0-B2DD90686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D8FB-46F9-BD4B-AE61-A4BF034F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FAD29-349B-3C42-BED9-3DCCA6CD7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912E3-A634-444C-AA6A-B4588117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C2909-7C6E-0A43-A548-659CF8A4D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1FD36-B21E-B442-B50B-EB06EF972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9A8B9-AC8A-6047-A2EE-67C9ED7D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B1350-EDAB-CF47-861B-4C3021E9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8DD9D-978B-054D-BC34-1FC04C2E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4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52C9-5EFE-F049-B510-4830667E9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14CF-A319-174B-AF9F-B7C30BA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3946-25E7-5F41-AA26-F8AA5AD9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CEAF5-D6A4-8D42-A035-FAD93660C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3D7E5-C245-BE4D-92DA-80211842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6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78E8F-9B6A-144B-85B8-D347CD32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B9452-7528-7943-A554-A7091EDDD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BBDCF-138C-154C-ABFF-DE2410DE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C5007-E402-0F47-AF69-E4F79BA2B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06F4A-B057-5E47-9319-6AF046AA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2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0EDB-DC59-A14D-A038-88B6A2380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67397-493B-2141-8C38-13E949A50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FD157-B0CF-1040-9FE9-6C318AA94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07AB7-4832-5A48-9B37-A9926F9A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6010A-3BAD-4647-8B84-4A88DC13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824F8-1882-0341-AB6E-C619EF0C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1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95EA-8CBD-344E-B924-FD822775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93500-C0E2-CF45-A9B9-547A12C9C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68F76-10F3-3349-8ED6-49B1CA8BF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549FC1-D728-5C40-A8BA-0B0636F56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DC375-4793-E044-850C-0920B1A5D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CFA9A-B343-5F4C-9EE1-6DDD647C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1FC7E-F927-3E4D-BCC7-56DAE30C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36321E-A4D7-814A-9DA4-E83E76C80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2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7D65-8CF8-3741-AFF5-65A51839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EAE34-6157-C543-9D16-95BE0D58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FFC209-67A0-B940-94BC-0773DA83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BD2DC-AFAB-E646-8E8B-5F551309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7166E-A141-534A-AF44-B771E530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347E0-9224-904B-8337-617FDD5D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C7FFF-15F0-3A4A-9CC3-AEC7B079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0B498-A73A-3C41-A544-EEFE5680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F2129-0897-E34F-AA5A-F06B9C114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BAA45-A5C0-1C45-8729-76D472E8D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8B26B-543D-A749-9951-8F6D6914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89391-7170-8447-9D38-96C41471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34E14-3086-964B-A7E7-C9DAC414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0CD60-F32C-154F-83F2-6AC980595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C60A5A-62A4-6E41-9BF6-716DA8ADA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34BA3-6F93-C941-B3DD-618B692D4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27188-C242-1244-84D7-0AC3CFD6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B276A-52C6-3B47-82EE-B45C5B14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EC574-DFDB-5647-9D6B-4CE58970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D53F5-06D5-9F47-B7CD-F97BEC17E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350F9C-A318-174D-8AE2-D10F62B74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08F37-A355-1C49-B46B-150A27DE3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A3447-E860-6247-BD69-1F6F2FCEBD57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0FBF8-1643-8D46-89FA-F9A5FDC12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CC88B-C81E-BF49-8DCB-849187E96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6240-B648-A445-AEC8-0753F7BCF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e.education.illinois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EA60738-1C52-2EDA-2DD9-49A89EA9D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57200"/>
            <a:ext cx="7620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92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971237"/>
          </a:xfrm>
        </p:spPr>
      </p:pic>
    </p:spTree>
    <p:extLst>
      <p:ext uri="{BB962C8B-B14F-4D97-AF65-F5344CB8AC3E}">
        <p14:creationId xmlns:p14="http://schemas.microsoft.com/office/powerpoint/2010/main" val="155002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99" y="80963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AGENDA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The Placement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The Portal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The Website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Expectations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Questions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8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PLACEMENT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Three hours per week – all semester long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Week 2 – Week 15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No placement during Fall Break or finals week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Wide range of locations and types of schools</a:t>
            </a:r>
          </a:p>
        </p:txBody>
      </p:sp>
    </p:spTree>
    <p:extLst>
      <p:ext uri="{BB962C8B-B14F-4D97-AF65-F5344CB8AC3E}">
        <p14:creationId xmlns:p14="http://schemas.microsoft.com/office/powerpoint/2010/main" val="68812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PROFESSIONAL BEHAVIOR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" charset="0"/>
                <a:ea typeface="Avenir" charset="0"/>
                <a:cs typeface="Avenir" charset="0"/>
              </a:rPr>
              <a:t>YOUR REPUTATION STARTS ON DAY 1!!!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Clean up your social meeting settings (PRIVATE)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Punctuality (10 minutes early is right on time!)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Communication (Be respectful of time)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Dress and hygiene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Cell phones</a:t>
            </a:r>
          </a:p>
        </p:txBody>
      </p:sp>
    </p:spTree>
    <p:extLst>
      <p:ext uri="{BB962C8B-B14F-4D97-AF65-F5344CB8AC3E}">
        <p14:creationId xmlns:p14="http://schemas.microsoft.com/office/powerpoint/2010/main" val="148851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PROFESSIONAL BEHAVIOR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If you need to be absent, please let your cooperating teacher know right away. 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Missed hours can be made up during finals week.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You will have a minimum of 36 hours. Don’t stop attending when you reach 36 hours! KEEP GOING!</a:t>
            </a:r>
          </a:p>
        </p:txBody>
      </p:sp>
    </p:spTree>
    <p:extLst>
      <p:ext uri="{BB962C8B-B14F-4D97-AF65-F5344CB8AC3E}">
        <p14:creationId xmlns:p14="http://schemas.microsoft.com/office/powerpoint/2010/main" val="96683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PORTAL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" charset="0"/>
                <a:ea typeface="Avenir" charset="0"/>
                <a:cs typeface="Avenir" charset="0"/>
                <a:hlinkClick r:id="rId3"/>
              </a:rPr>
              <a:t>https://cote.illinois.edu/cote-portal-access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Trainings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Hours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ESL/bilingual hours: ASK: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Does this school have an ESL program?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Do you have ESL students in your class?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Is there an ESL teacher in the building?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Would it be possible for me to meet this person?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Your coop or the ESL teacher will write you a letter at the end of the semester to verify your hours working with ESL students and using ESL strategies. You will submit this to </a:t>
            </a:r>
            <a:r>
              <a:rPr lang="en-US" dirty="0" err="1">
                <a:latin typeface="Avenir" charset="0"/>
                <a:ea typeface="Avenir" charset="0"/>
                <a:cs typeface="Avenir" charset="0"/>
              </a:rPr>
              <a:t>CoTE</a:t>
            </a:r>
            <a:r>
              <a:rPr lang="en-US" dirty="0">
                <a:latin typeface="Avenir" charset="0"/>
                <a:ea typeface="Avenir" charset="0"/>
                <a:cs typeface="Avenir" charset="0"/>
              </a:rPr>
              <a:t> for approval.</a:t>
            </a:r>
          </a:p>
        </p:txBody>
      </p:sp>
    </p:spTree>
    <p:extLst>
      <p:ext uri="{BB962C8B-B14F-4D97-AF65-F5344CB8AC3E}">
        <p14:creationId xmlns:p14="http://schemas.microsoft.com/office/powerpoint/2010/main" val="393872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10207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THE WEBSITE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venir" charset="0"/>
                <a:ea typeface="Avenir" charset="0"/>
                <a:cs typeface="Avenir" charset="0"/>
                <a:hlinkClick r:id="rId3"/>
              </a:rPr>
              <a:t>https://sce.education.illinois.edu/</a:t>
            </a: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Forms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Presentations</a:t>
            </a:r>
          </a:p>
          <a:p>
            <a:pPr algn="l"/>
            <a:r>
              <a:rPr lang="en-US" dirty="0">
                <a:latin typeface="Avenir" charset="0"/>
                <a:ea typeface="Avenir" charset="0"/>
                <a:cs typeface="Avenir" charset="0"/>
              </a:rPr>
              <a:t>Professional Behavior Checklist</a:t>
            </a:r>
          </a:p>
        </p:txBody>
      </p:sp>
    </p:spTree>
    <p:extLst>
      <p:ext uri="{BB962C8B-B14F-4D97-AF65-F5344CB8AC3E}">
        <p14:creationId xmlns:p14="http://schemas.microsoft.com/office/powerpoint/2010/main" val="97610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9781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EXPECTATIONS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Present yourself in a positive and professional manner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Show up on time, plan to introduce yourself to your students, and be an active participant in the classroom. Don’t spend your time sitting in the back! That’s boring!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Communicate with your coop about assignments/observations in a timely manner.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If you need to be absent, let your coop know and make a plan to make up the hours</a:t>
            </a:r>
          </a:p>
          <a:p>
            <a:pPr algn="l"/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Ask questions! Have fun! Learn a lot!</a:t>
            </a:r>
          </a:p>
        </p:txBody>
      </p:sp>
    </p:spTree>
    <p:extLst>
      <p:ext uri="{BB962C8B-B14F-4D97-AF65-F5344CB8AC3E}">
        <p14:creationId xmlns:p14="http://schemas.microsoft.com/office/powerpoint/2010/main" val="243448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9781"/>
            <a:ext cx="9144000" cy="6858000"/>
          </a:xfr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14200" y="547200"/>
            <a:ext cx="7785000" cy="1044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QUESTIONS?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2314200" y="2226000"/>
            <a:ext cx="7668000" cy="36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USE YOUR RESOURCES!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venir" charset="0"/>
                <a:ea typeface="Avenir" charset="0"/>
                <a:cs typeface="Avenir" charset="0"/>
              </a:rPr>
              <a:t>I am your placement person, so email me or stop by if you need anything!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latin typeface="Avenir" charset="0"/>
              <a:ea typeface="Avenir" charset="0"/>
              <a:cs typeface="Aveni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9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</TotalTime>
  <Words>359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Avenir</vt:lpstr>
      <vt:lpstr>Avenir Next</vt:lpstr>
      <vt:lpstr>Calibri</vt:lpstr>
      <vt:lpstr>Calibri Light</vt:lpstr>
      <vt:lpstr>Office Theme</vt:lpstr>
      <vt:lpstr>PowerPoint Presentation</vt:lpstr>
      <vt:lpstr>Title</vt:lpstr>
      <vt:lpstr>Title</vt:lpstr>
      <vt:lpstr>Title</vt:lpstr>
      <vt:lpstr>Title</vt:lpstr>
      <vt:lpstr>Title</vt:lpstr>
      <vt:lpstr>Title</vt:lpstr>
      <vt:lpstr>Title</vt:lpstr>
      <vt:lpstr>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Talbott, Susan J</dc:creator>
  <cp:lastModifiedBy>Galardy, Danielle Musiala</cp:lastModifiedBy>
  <cp:revision>16</cp:revision>
  <dcterms:created xsi:type="dcterms:W3CDTF">2021-08-18T22:07:57Z</dcterms:created>
  <dcterms:modified xsi:type="dcterms:W3CDTF">2023-08-23T20:39:33Z</dcterms:modified>
</cp:coreProperties>
</file>