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9" r:id="rId10"/>
    <p:sldId id="262" r:id="rId11"/>
    <p:sldId id="279" r:id="rId12"/>
    <p:sldId id="273" r:id="rId13"/>
    <p:sldId id="270" r:id="rId14"/>
    <p:sldId id="274" r:id="rId15"/>
    <p:sldId id="28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DC169-1A78-4375-8A2A-D8CEC6234967}" v="352" dt="2022-07-12T22:07:02.079"/>
    <p1510:client id="{031CBDFB-B218-40CA-AEEF-C6AF7643BF6F}" v="186" dt="2022-08-01T14:56:15.289"/>
    <p1510:client id="{0419C397-E97C-4581-A02E-B24EAEE3A074}" v="76" dt="2022-07-13T14:47:11.279"/>
    <p1510:client id="{36CFFA25-C31C-4BEF-8C8D-1C3BD6DF2FC7}" v="140" dt="2023-07-31T14:06:36.767"/>
    <p1510:client id="{465CAA85-78E7-4CFD-9E72-56D00256CC28}" v="54" dt="2022-07-28T18:41:55.195"/>
    <p1510:client id="{47FE491D-4FF2-464A-8791-6386ABABF0EF}" v="21" dt="2022-08-10T18:02:52.591"/>
    <p1510:client id="{6FE0BAF3-EA40-4853-ADDE-5F181FAC0622}" v="16" dt="2022-08-10T17:57:53.275"/>
    <p1510:client id="{796348DF-0551-4D81-AE68-2B2629EFB64A}" v="8" dt="2022-08-02T19:18:42.811"/>
    <p1510:client id="{7D9831E1-D92D-472D-A6C2-66D626FB77E6}" v="723" dt="2022-04-29T18:02:18.832"/>
    <p1510:client id="{A063B904-2538-408A-9B97-0802FAB8C1F5}" v="1" dt="2022-07-28T18:42:59.989"/>
    <p1510:client id="{BB2695AE-DA7C-44F6-A5A5-736EEB0C1023}" v="218" dt="2023-08-08T18:12:07.589"/>
    <p1510:client id="{C599605D-395E-4967-9729-7BB7B81823AE}" v="10" dt="2022-06-21T16:11:43.508"/>
    <p1510:client id="{ED60398A-5953-4639-8C5D-2E33C17DFBCC}" v="42" dt="2023-08-01T16:45:12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2DCF9-2551-40F7-90C5-037149A0CA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A5276F-D54D-4264-8F15-A987A28A86B5}">
      <dgm:prSet/>
      <dgm:spPr/>
      <dgm:t>
        <a:bodyPr/>
        <a:lstStyle/>
        <a:p>
          <a:r>
            <a:rPr lang="en-US"/>
            <a:t>Welcome</a:t>
          </a:r>
        </a:p>
      </dgm:t>
    </dgm:pt>
    <dgm:pt modelId="{0A008DBE-B785-4062-9A9E-77D3FAA46ACE}" type="parTrans" cxnId="{DADC388C-1083-4C3A-ACF7-113A2E2C4BB3}">
      <dgm:prSet/>
      <dgm:spPr/>
      <dgm:t>
        <a:bodyPr/>
        <a:lstStyle/>
        <a:p>
          <a:endParaRPr lang="en-US"/>
        </a:p>
      </dgm:t>
    </dgm:pt>
    <dgm:pt modelId="{245B3C65-5F6E-4119-8A9B-DDD3EDA5E869}" type="sibTrans" cxnId="{DADC388C-1083-4C3A-ACF7-113A2E2C4BB3}">
      <dgm:prSet/>
      <dgm:spPr/>
      <dgm:t>
        <a:bodyPr/>
        <a:lstStyle/>
        <a:p>
          <a:endParaRPr lang="en-US"/>
        </a:p>
      </dgm:t>
    </dgm:pt>
    <dgm:pt modelId="{4E123A53-6518-41EA-B009-987EB52DD6B0}">
      <dgm:prSet/>
      <dgm:spPr/>
      <dgm:t>
        <a:bodyPr/>
        <a:lstStyle/>
        <a:p>
          <a:r>
            <a:rPr lang="en-US"/>
            <a:t>Course sequence</a:t>
          </a:r>
        </a:p>
      </dgm:t>
    </dgm:pt>
    <dgm:pt modelId="{5B6C8310-6D3F-4C32-AF24-0EEA9C8C2474}" type="parTrans" cxnId="{946B8DAE-D64B-429C-B234-6FEBCFC21151}">
      <dgm:prSet/>
      <dgm:spPr/>
      <dgm:t>
        <a:bodyPr/>
        <a:lstStyle/>
        <a:p>
          <a:endParaRPr lang="en-US"/>
        </a:p>
      </dgm:t>
    </dgm:pt>
    <dgm:pt modelId="{E03E15BE-55BA-44D5-BDAA-30A8E64299CC}" type="sibTrans" cxnId="{946B8DAE-D64B-429C-B234-6FEBCFC21151}">
      <dgm:prSet/>
      <dgm:spPr/>
      <dgm:t>
        <a:bodyPr/>
        <a:lstStyle/>
        <a:p>
          <a:endParaRPr lang="en-US"/>
        </a:p>
      </dgm:t>
    </dgm:pt>
    <dgm:pt modelId="{1F6DA394-4960-4CA4-96D1-7DE3871FAE43}">
      <dgm:prSet/>
      <dgm:spPr/>
      <dgm:t>
        <a:bodyPr/>
        <a:lstStyle/>
        <a:p>
          <a:r>
            <a:rPr lang="en-US"/>
            <a:t>Expectations – Professionalism</a:t>
          </a:r>
        </a:p>
      </dgm:t>
    </dgm:pt>
    <dgm:pt modelId="{27598820-BF43-417D-BABA-5A96089EB081}" type="parTrans" cxnId="{4319C3F2-32A6-4637-BB53-649CD18729B1}">
      <dgm:prSet/>
      <dgm:spPr/>
      <dgm:t>
        <a:bodyPr/>
        <a:lstStyle/>
        <a:p>
          <a:endParaRPr lang="en-US"/>
        </a:p>
      </dgm:t>
    </dgm:pt>
    <dgm:pt modelId="{EE97AD43-62A5-4B59-8D46-6F901DB0125D}" type="sibTrans" cxnId="{4319C3F2-32A6-4637-BB53-649CD18729B1}">
      <dgm:prSet/>
      <dgm:spPr/>
      <dgm:t>
        <a:bodyPr/>
        <a:lstStyle/>
        <a:p>
          <a:endParaRPr lang="en-US"/>
        </a:p>
      </dgm:t>
    </dgm:pt>
    <dgm:pt modelId="{EDA678F5-DCA2-4211-8B73-8FBE30218253}">
      <dgm:prSet/>
      <dgm:spPr/>
      <dgm:t>
        <a:bodyPr/>
        <a:lstStyle/>
        <a:p>
          <a:r>
            <a:rPr lang="en-US"/>
            <a:t>Expectations – Academic</a:t>
          </a:r>
        </a:p>
      </dgm:t>
    </dgm:pt>
    <dgm:pt modelId="{B5ADEB85-3574-4536-BAD2-77DEF82F7AED}" type="parTrans" cxnId="{BAC2896D-1B6B-46E2-8879-D2005524B360}">
      <dgm:prSet/>
      <dgm:spPr/>
      <dgm:t>
        <a:bodyPr/>
        <a:lstStyle/>
        <a:p>
          <a:endParaRPr lang="en-US"/>
        </a:p>
      </dgm:t>
    </dgm:pt>
    <dgm:pt modelId="{16F0CA29-3D8C-4A90-8ED3-63D60EBD1B76}" type="sibTrans" cxnId="{BAC2896D-1B6B-46E2-8879-D2005524B360}">
      <dgm:prSet/>
      <dgm:spPr/>
      <dgm:t>
        <a:bodyPr/>
        <a:lstStyle/>
        <a:p>
          <a:endParaRPr lang="en-US"/>
        </a:p>
      </dgm:t>
    </dgm:pt>
    <dgm:pt modelId="{ED40BD26-0E4F-4EE3-B3DF-0357D0F66FFA}">
      <dgm:prSet/>
      <dgm:spPr/>
      <dgm:t>
        <a:bodyPr/>
        <a:lstStyle/>
        <a:p>
          <a:r>
            <a:rPr lang="en-US"/>
            <a:t>Giving feedback</a:t>
          </a:r>
        </a:p>
      </dgm:t>
    </dgm:pt>
    <dgm:pt modelId="{A79B9E1A-8426-4385-9E8E-AC7995922D9F}" type="parTrans" cxnId="{DF4ADA3D-CE23-418E-8742-EA17B8F0114B}">
      <dgm:prSet/>
      <dgm:spPr/>
      <dgm:t>
        <a:bodyPr/>
        <a:lstStyle/>
        <a:p>
          <a:endParaRPr lang="en-US"/>
        </a:p>
      </dgm:t>
    </dgm:pt>
    <dgm:pt modelId="{C4E982F1-D96B-4854-9F27-2D934F4C4657}" type="sibTrans" cxnId="{DF4ADA3D-CE23-418E-8742-EA17B8F0114B}">
      <dgm:prSet/>
      <dgm:spPr/>
      <dgm:t>
        <a:bodyPr/>
        <a:lstStyle/>
        <a:p>
          <a:endParaRPr lang="en-US"/>
        </a:p>
      </dgm:t>
    </dgm:pt>
    <dgm:pt modelId="{5DA31530-B333-4F4C-A2DF-1F51E7869907}">
      <dgm:prSet/>
      <dgm:spPr/>
      <dgm:t>
        <a:bodyPr/>
        <a:lstStyle/>
        <a:p>
          <a:r>
            <a:rPr lang="en-US"/>
            <a:t>Evaluations</a:t>
          </a:r>
        </a:p>
      </dgm:t>
    </dgm:pt>
    <dgm:pt modelId="{2337DE09-5890-4BC7-B249-F135756E5829}" type="parTrans" cxnId="{81257D98-90C1-49E5-83C0-650E34B0D989}">
      <dgm:prSet/>
      <dgm:spPr/>
      <dgm:t>
        <a:bodyPr/>
        <a:lstStyle/>
        <a:p>
          <a:endParaRPr lang="en-US"/>
        </a:p>
      </dgm:t>
    </dgm:pt>
    <dgm:pt modelId="{C4E4CD8B-B79D-41C3-AD4F-7791D63CF34F}" type="sibTrans" cxnId="{81257D98-90C1-49E5-83C0-650E34B0D989}">
      <dgm:prSet/>
      <dgm:spPr/>
      <dgm:t>
        <a:bodyPr/>
        <a:lstStyle/>
        <a:p>
          <a:endParaRPr lang="en-US"/>
        </a:p>
      </dgm:t>
    </dgm:pt>
    <dgm:pt modelId="{0D6D6EC6-C4CE-4381-9B03-85600043389A}">
      <dgm:prSet/>
      <dgm:spPr/>
      <dgm:t>
        <a:bodyPr/>
        <a:lstStyle/>
        <a:p>
          <a:r>
            <a:rPr lang="en-US"/>
            <a:t>Questions? </a:t>
          </a:r>
        </a:p>
      </dgm:t>
    </dgm:pt>
    <dgm:pt modelId="{2A849104-CA78-4AE4-9660-CD5F9A99CEB1}" type="parTrans" cxnId="{0752A9E7-0635-4618-A19A-D4141395A957}">
      <dgm:prSet/>
      <dgm:spPr/>
      <dgm:t>
        <a:bodyPr/>
        <a:lstStyle/>
        <a:p>
          <a:endParaRPr lang="en-US"/>
        </a:p>
      </dgm:t>
    </dgm:pt>
    <dgm:pt modelId="{793B432B-3685-440B-A6FE-C9D19B05B7D3}" type="sibTrans" cxnId="{0752A9E7-0635-4618-A19A-D4141395A957}">
      <dgm:prSet/>
      <dgm:spPr/>
      <dgm:t>
        <a:bodyPr/>
        <a:lstStyle/>
        <a:p>
          <a:endParaRPr lang="en-US"/>
        </a:p>
      </dgm:t>
    </dgm:pt>
    <dgm:pt modelId="{C4C9B985-D697-5D41-96B2-281FB1F9DE51}">
      <dgm:prSet/>
      <dgm:spPr/>
      <dgm:t>
        <a:bodyPr/>
        <a:lstStyle/>
        <a:p>
          <a:r>
            <a:rPr lang="en-US" dirty="0"/>
            <a:t>Tuition waivers</a:t>
          </a:r>
        </a:p>
      </dgm:t>
    </dgm:pt>
    <dgm:pt modelId="{1172F3A7-190E-9E46-9776-0869EED6A1B6}" type="parTrans" cxnId="{12C6D42D-051A-A34C-B470-C35DCA6D0B98}">
      <dgm:prSet/>
      <dgm:spPr/>
      <dgm:t>
        <a:bodyPr/>
        <a:lstStyle/>
        <a:p>
          <a:endParaRPr lang="en-US"/>
        </a:p>
      </dgm:t>
    </dgm:pt>
    <dgm:pt modelId="{89C4B5FB-D15D-8747-BB93-A352CB702A69}" type="sibTrans" cxnId="{12C6D42D-051A-A34C-B470-C35DCA6D0B98}">
      <dgm:prSet/>
      <dgm:spPr/>
      <dgm:t>
        <a:bodyPr/>
        <a:lstStyle/>
        <a:p>
          <a:endParaRPr lang="en-US"/>
        </a:p>
      </dgm:t>
    </dgm:pt>
    <dgm:pt modelId="{06617C1F-241B-DF4E-A19E-9EA89DB772A6}" type="pres">
      <dgm:prSet presAssocID="{95A2DCF9-2551-40F7-90C5-037149A0CA41}" presName="linear" presStyleCnt="0">
        <dgm:presLayoutVars>
          <dgm:animLvl val="lvl"/>
          <dgm:resizeHandles val="exact"/>
        </dgm:presLayoutVars>
      </dgm:prSet>
      <dgm:spPr/>
    </dgm:pt>
    <dgm:pt modelId="{2F97FC92-5E30-7C47-995C-5F27CAEDE332}" type="pres">
      <dgm:prSet presAssocID="{97A5276F-D54D-4264-8F15-A987A28A86B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D5E69B0-0734-A748-BD11-0912AB58EB37}" type="pres">
      <dgm:prSet presAssocID="{245B3C65-5F6E-4119-8A9B-DDD3EDA5E869}" presName="spacer" presStyleCnt="0"/>
      <dgm:spPr/>
    </dgm:pt>
    <dgm:pt modelId="{A4881711-30A1-3240-9886-07FD4FC3A99F}" type="pres">
      <dgm:prSet presAssocID="{4E123A53-6518-41EA-B009-987EB52DD6B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D1DE1DF-CD4C-FE47-9237-9345FEE09E86}" type="pres">
      <dgm:prSet presAssocID="{E03E15BE-55BA-44D5-BDAA-30A8E64299CC}" presName="spacer" presStyleCnt="0"/>
      <dgm:spPr/>
    </dgm:pt>
    <dgm:pt modelId="{A45A7F0F-D402-8F40-A598-05E0769540AC}" type="pres">
      <dgm:prSet presAssocID="{1F6DA394-4960-4CA4-96D1-7DE3871FAE4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2E98127-83DD-514B-B895-DD66385A1343}" type="pres">
      <dgm:prSet presAssocID="{EE97AD43-62A5-4B59-8D46-6F901DB0125D}" presName="spacer" presStyleCnt="0"/>
      <dgm:spPr/>
    </dgm:pt>
    <dgm:pt modelId="{22AB2C84-F072-9444-ABF6-34232F52371F}" type="pres">
      <dgm:prSet presAssocID="{EDA678F5-DCA2-4211-8B73-8FBE3021825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578C06E-74E5-1444-B042-AA1C73ADA1A2}" type="pres">
      <dgm:prSet presAssocID="{16F0CA29-3D8C-4A90-8ED3-63D60EBD1B76}" presName="spacer" presStyleCnt="0"/>
      <dgm:spPr/>
    </dgm:pt>
    <dgm:pt modelId="{204D4E07-1E86-9347-A9B2-DF5A00AB3EB1}" type="pres">
      <dgm:prSet presAssocID="{ED40BD26-0E4F-4EE3-B3DF-0357D0F66FF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7F6A7EC-DD3A-E848-9E54-7B1CC5F1844A}" type="pres">
      <dgm:prSet presAssocID="{C4E982F1-D96B-4854-9F27-2D934F4C4657}" presName="spacer" presStyleCnt="0"/>
      <dgm:spPr/>
    </dgm:pt>
    <dgm:pt modelId="{4D1CCF29-FF7A-2746-8AEC-10313DE4CE20}" type="pres">
      <dgm:prSet presAssocID="{5DA31530-B333-4F4C-A2DF-1F51E786990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8BBE634-9965-F040-8AF2-D044BD5413CE}" type="pres">
      <dgm:prSet presAssocID="{C4E4CD8B-B79D-41C3-AD4F-7791D63CF34F}" presName="spacer" presStyleCnt="0"/>
      <dgm:spPr/>
    </dgm:pt>
    <dgm:pt modelId="{14CC3F08-248D-254C-B419-DD8E7051F6A2}" type="pres">
      <dgm:prSet presAssocID="{C4C9B985-D697-5D41-96B2-281FB1F9DE5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65209A9-4AFE-C14C-99CF-C39551C839BA}" type="pres">
      <dgm:prSet presAssocID="{89C4B5FB-D15D-8747-BB93-A352CB702A69}" presName="spacer" presStyleCnt="0"/>
      <dgm:spPr/>
    </dgm:pt>
    <dgm:pt modelId="{C1E2B52A-34BA-1646-8C6C-0A3D315B3ABD}" type="pres">
      <dgm:prSet presAssocID="{0D6D6EC6-C4CE-4381-9B03-85600043389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8FE950C-3CDB-B14D-95FB-242A1F2F2AC8}" type="presOf" srcId="{5DA31530-B333-4F4C-A2DF-1F51E7869907}" destId="{4D1CCF29-FF7A-2746-8AEC-10313DE4CE20}" srcOrd="0" destOrd="0" presId="urn:microsoft.com/office/officeart/2005/8/layout/vList2"/>
    <dgm:cxn modelId="{55940018-9A9C-9A46-874B-D495A1AC92A3}" type="presOf" srcId="{EDA678F5-DCA2-4211-8B73-8FBE30218253}" destId="{22AB2C84-F072-9444-ABF6-34232F52371F}" srcOrd="0" destOrd="0" presId="urn:microsoft.com/office/officeart/2005/8/layout/vList2"/>
    <dgm:cxn modelId="{9EA8AA2B-6732-0E4A-A565-9172BD784922}" type="presOf" srcId="{1F6DA394-4960-4CA4-96D1-7DE3871FAE43}" destId="{A45A7F0F-D402-8F40-A598-05E0769540AC}" srcOrd="0" destOrd="0" presId="urn:microsoft.com/office/officeart/2005/8/layout/vList2"/>
    <dgm:cxn modelId="{298C762C-DFC6-764F-A329-4774E9B25D2C}" type="presOf" srcId="{C4C9B985-D697-5D41-96B2-281FB1F9DE51}" destId="{14CC3F08-248D-254C-B419-DD8E7051F6A2}" srcOrd="0" destOrd="0" presId="urn:microsoft.com/office/officeart/2005/8/layout/vList2"/>
    <dgm:cxn modelId="{1D3F022D-AFE9-6941-883F-14E2CA38DBCE}" type="presOf" srcId="{97A5276F-D54D-4264-8F15-A987A28A86B5}" destId="{2F97FC92-5E30-7C47-995C-5F27CAEDE332}" srcOrd="0" destOrd="0" presId="urn:microsoft.com/office/officeart/2005/8/layout/vList2"/>
    <dgm:cxn modelId="{12C6D42D-051A-A34C-B470-C35DCA6D0B98}" srcId="{95A2DCF9-2551-40F7-90C5-037149A0CA41}" destId="{C4C9B985-D697-5D41-96B2-281FB1F9DE51}" srcOrd="6" destOrd="0" parTransId="{1172F3A7-190E-9E46-9776-0869EED6A1B6}" sibTransId="{89C4B5FB-D15D-8747-BB93-A352CB702A69}"/>
    <dgm:cxn modelId="{DF4ADA3D-CE23-418E-8742-EA17B8F0114B}" srcId="{95A2DCF9-2551-40F7-90C5-037149A0CA41}" destId="{ED40BD26-0E4F-4EE3-B3DF-0357D0F66FFA}" srcOrd="4" destOrd="0" parTransId="{A79B9E1A-8426-4385-9E8E-AC7995922D9F}" sibTransId="{C4E982F1-D96B-4854-9F27-2D934F4C4657}"/>
    <dgm:cxn modelId="{BAC2896D-1B6B-46E2-8879-D2005524B360}" srcId="{95A2DCF9-2551-40F7-90C5-037149A0CA41}" destId="{EDA678F5-DCA2-4211-8B73-8FBE30218253}" srcOrd="3" destOrd="0" parTransId="{B5ADEB85-3574-4536-BAD2-77DEF82F7AED}" sibTransId="{16F0CA29-3D8C-4A90-8ED3-63D60EBD1B76}"/>
    <dgm:cxn modelId="{3147B97E-1284-C045-889C-05FA1131FEB2}" type="presOf" srcId="{ED40BD26-0E4F-4EE3-B3DF-0357D0F66FFA}" destId="{204D4E07-1E86-9347-A9B2-DF5A00AB3EB1}" srcOrd="0" destOrd="0" presId="urn:microsoft.com/office/officeart/2005/8/layout/vList2"/>
    <dgm:cxn modelId="{DADC388C-1083-4C3A-ACF7-113A2E2C4BB3}" srcId="{95A2DCF9-2551-40F7-90C5-037149A0CA41}" destId="{97A5276F-D54D-4264-8F15-A987A28A86B5}" srcOrd="0" destOrd="0" parTransId="{0A008DBE-B785-4062-9A9E-77D3FAA46ACE}" sibTransId="{245B3C65-5F6E-4119-8A9B-DDD3EDA5E869}"/>
    <dgm:cxn modelId="{81257D98-90C1-49E5-83C0-650E34B0D989}" srcId="{95A2DCF9-2551-40F7-90C5-037149A0CA41}" destId="{5DA31530-B333-4F4C-A2DF-1F51E7869907}" srcOrd="5" destOrd="0" parTransId="{2337DE09-5890-4BC7-B249-F135756E5829}" sibTransId="{C4E4CD8B-B79D-41C3-AD4F-7791D63CF34F}"/>
    <dgm:cxn modelId="{48FC03A0-C802-254A-8C6B-61717E57025D}" type="presOf" srcId="{0D6D6EC6-C4CE-4381-9B03-85600043389A}" destId="{C1E2B52A-34BA-1646-8C6C-0A3D315B3ABD}" srcOrd="0" destOrd="0" presId="urn:microsoft.com/office/officeart/2005/8/layout/vList2"/>
    <dgm:cxn modelId="{DC3E5EA8-6339-574B-9F86-2FEEF954A6CF}" type="presOf" srcId="{95A2DCF9-2551-40F7-90C5-037149A0CA41}" destId="{06617C1F-241B-DF4E-A19E-9EA89DB772A6}" srcOrd="0" destOrd="0" presId="urn:microsoft.com/office/officeart/2005/8/layout/vList2"/>
    <dgm:cxn modelId="{946B8DAE-D64B-429C-B234-6FEBCFC21151}" srcId="{95A2DCF9-2551-40F7-90C5-037149A0CA41}" destId="{4E123A53-6518-41EA-B009-987EB52DD6B0}" srcOrd="1" destOrd="0" parTransId="{5B6C8310-6D3F-4C32-AF24-0EEA9C8C2474}" sibTransId="{E03E15BE-55BA-44D5-BDAA-30A8E64299CC}"/>
    <dgm:cxn modelId="{B579EEE0-845F-FC41-B3E3-328F6F4487A7}" type="presOf" srcId="{4E123A53-6518-41EA-B009-987EB52DD6B0}" destId="{A4881711-30A1-3240-9886-07FD4FC3A99F}" srcOrd="0" destOrd="0" presId="urn:microsoft.com/office/officeart/2005/8/layout/vList2"/>
    <dgm:cxn modelId="{0752A9E7-0635-4618-A19A-D4141395A957}" srcId="{95A2DCF9-2551-40F7-90C5-037149A0CA41}" destId="{0D6D6EC6-C4CE-4381-9B03-85600043389A}" srcOrd="7" destOrd="0" parTransId="{2A849104-CA78-4AE4-9660-CD5F9A99CEB1}" sibTransId="{793B432B-3685-440B-A6FE-C9D19B05B7D3}"/>
    <dgm:cxn modelId="{4319C3F2-32A6-4637-BB53-649CD18729B1}" srcId="{95A2DCF9-2551-40F7-90C5-037149A0CA41}" destId="{1F6DA394-4960-4CA4-96D1-7DE3871FAE43}" srcOrd="2" destOrd="0" parTransId="{27598820-BF43-417D-BABA-5A96089EB081}" sibTransId="{EE97AD43-62A5-4B59-8D46-6F901DB0125D}"/>
    <dgm:cxn modelId="{15CA7EE3-6B3D-134C-8A0B-0153CC27AF0F}" type="presParOf" srcId="{06617C1F-241B-DF4E-A19E-9EA89DB772A6}" destId="{2F97FC92-5E30-7C47-995C-5F27CAEDE332}" srcOrd="0" destOrd="0" presId="urn:microsoft.com/office/officeart/2005/8/layout/vList2"/>
    <dgm:cxn modelId="{20504077-E3DF-8B4C-9C97-DCD31E56C738}" type="presParOf" srcId="{06617C1F-241B-DF4E-A19E-9EA89DB772A6}" destId="{8D5E69B0-0734-A748-BD11-0912AB58EB37}" srcOrd="1" destOrd="0" presId="urn:microsoft.com/office/officeart/2005/8/layout/vList2"/>
    <dgm:cxn modelId="{0B0E5F52-9649-2346-973A-08DF5207ACD7}" type="presParOf" srcId="{06617C1F-241B-DF4E-A19E-9EA89DB772A6}" destId="{A4881711-30A1-3240-9886-07FD4FC3A99F}" srcOrd="2" destOrd="0" presId="urn:microsoft.com/office/officeart/2005/8/layout/vList2"/>
    <dgm:cxn modelId="{F8CDA48F-E5C4-B043-8940-A9937EA7CCDE}" type="presParOf" srcId="{06617C1F-241B-DF4E-A19E-9EA89DB772A6}" destId="{FD1DE1DF-CD4C-FE47-9237-9345FEE09E86}" srcOrd="3" destOrd="0" presId="urn:microsoft.com/office/officeart/2005/8/layout/vList2"/>
    <dgm:cxn modelId="{76A67E96-6F9A-734C-AA7D-ABB971901053}" type="presParOf" srcId="{06617C1F-241B-DF4E-A19E-9EA89DB772A6}" destId="{A45A7F0F-D402-8F40-A598-05E0769540AC}" srcOrd="4" destOrd="0" presId="urn:microsoft.com/office/officeart/2005/8/layout/vList2"/>
    <dgm:cxn modelId="{5B019234-6C67-A244-8975-0CE642E66F80}" type="presParOf" srcId="{06617C1F-241B-DF4E-A19E-9EA89DB772A6}" destId="{62E98127-83DD-514B-B895-DD66385A1343}" srcOrd="5" destOrd="0" presId="urn:microsoft.com/office/officeart/2005/8/layout/vList2"/>
    <dgm:cxn modelId="{F64B6D50-C3E8-BC40-906D-ADF4CC27C908}" type="presParOf" srcId="{06617C1F-241B-DF4E-A19E-9EA89DB772A6}" destId="{22AB2C84-F072-9444-ABF6-34232F52371F}" srcOrd="6" destOrd="0" presId="urn:microsoft.com/office/officeart/2005/8/layout/vList2"/>
    <dgm:cxn modelId="{8E99F409-9529-8B43-B3F0-4EB32C43C032}" type="presParOf" srcId="{06617C1F-241B-DF4E-A19E-9EA89DB772A6}" destId="{C578C06E-74E5-1444-B042-AA1C73ADA1A2}" srcOrd="7" destOrd="0" presId="urn:microsoft.com/office/officeart/2005/8/layout/vList2"/>
    <dgm:cxn modelId="{9EE7E08E-E5A7-E247-970D-61544E6A6A3C}" type="presParOf" srcId="{06617C1F-241B-DF4E-A19E-9EA89DB772A6}" destId="{204D4E07-1E86-9347-A9B2-DF5A00AB3EB1}" srcOrd="8" destOrd="0" presId="urn:microsoft.com/office/officeart/2005/8/layout/vList2"/>
    <dgm:cxn modelId="{A7B5E5C8-F1D6-9B43-9C26-13183AE977CF}" type="presParOf" srcId="{06617C1F-241B-DF4E-A19E-9EA89DB772A6}" destId="{67F6A7EC-DD3A-E848-9E54-7B1CC5F1844A}" srcOrd="9" destOrd="0" presId="urn:microsoft.com/office/officeart/2005/8/layout/vList2"/>
    <dgm:cxn modelId="{BE5EE92E-210A-2147-8EB4-55A05B7E4CE2}" type="presParOf" srcId="{06617C1F-241B-DF4E-A19E-9EA89DB772A6}" destId="{4D1CCF29-FF7A-2746-8AEC-10313DE4CE20}" srcOrd="10" destOrd="0" presId="urn:microsoft.com/office/officeart/2005/8/layout/vList2"/>
    <dgm:cxn modelId="{6B858773-3774-9640-A057-0451D0516581}" type="presParOf" srcId="{06617C1F-241B-DF4E-A19E-9EA89DB772A6}" destId="{E8BBE634-9965-F040-8AF2-D044BD5413CE}" srcOrd="11" destOrd="0" presId="urn:microsoft.com/office/officeart/2005/8/layout/vList2"/>
    <dgm:cxn modelId="{6AB57B16-3CF8-4347-99CE-917F158AC3BC}" type="presParOf" srcId="{06617C1F-241B-DF4E-A19E-9EA89DB772A6}" destId="{14CC3F08-248D-254C-B419-DD8E7051F6A2}" srcOrd="12" destOrd="0" presId="urn:microsoft.com/office/officeart/2005/8/layout/vList2"/>
    <dgm:cxn modelId="{944EF8D5-46C7-3346-B40B-B85F01A17E04}" type="presParOf" srcId="{06617C1F-241B-DF4E-A19E-9EA89DB772A6}" destId="{465209A9-4AFE-C14C-99CF-C39551C839BA}" srcOrd="13" destOrd="0" presId="urn:microsoft.com/office/officeart/2005/8/layout/vList2"/>
    <dgm:cxn modelId="{58BD5BF4-139D-154A-B251-D42AFB7721D2}" type="presParOf" srcId="{06617C1F-241B-DF4E-A19E-9EA89DB772A6}" destId="{C1E2B52A-34BA-1646-8C6C-0A3D315B3AB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7FC92-5E30-7C47-995C-5F27CAEDE332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Welcome</a:t>
          </a:r>
        </a:p>
      </dsp:txBody>
      <dsp:txXfrm>
        <a:off x="26273" y="105432"/>
        <a:ext cx="5554504" cy="485654"/>
      </dsp:txXfrm>
    </dsp:sp>
    <dsp:sp modelId="{A4881711-30A1-3240-9886-07FD4FC3A99F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Course sequence</a:t>
          </a:r>
        </a:p>
      </dsp:txBody>
      <dsp:txXfrm>
        <a:off x="26273" y="709872"/>
        <a:ext cx="5554504" cy="485654"/>
      </dsp:txXfrm>
    </dsp:sp>
    <dsp:sp modelId="{A45A7F0F-D402-8F40-A598-05E0769540AC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Professionalism</a:t>
          </a:r>
        </a:p>
      </dsp:txBody>
      <dsp:txXfrm>
        <a:off x="26273" y="1314312"/>
        <a:ext cx="5554504" cy="485654"/>
      </dsp:txXfrm>
    </dsp:sp>
    <dsp:sp modelId="{22AB2C84-F072-9444-ABF6-34232F52371F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Academic</a:t>
          </a:r>
        </a:p>
      </dsp:txBody>
      <dsp:txXfrm>
        <a:off x="26273" y="1918753"/>
        <a:ext cx="5554504" cy="485654"/>
      </dsp:txXfrm>
    </dsp:sp>
    <dsp:sp modelId="{204D4E07-1E86-9347-A9B2-DF5A00AB3EB1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Giving feedback</a:t>
          </a:r>
        </a:p>
      </dsp:txBody>
      <dsp:txXfrm>
        <a:off x="26273" y="2523193"/>
        <a:ext cx="5554504" cy="485654"/>
      </dsp:txXfrm>
    </dsp:sp>
    <dsp:sp modelId="{4D1CCF29-FF7A-2746-8AEC-10313DE4CE2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Evaluations</a:t>
          </a:r>
        </a:p>
      </dsp:txBody>
      <dsp:txXfrm>
        <a:off x="26273" y="3127633"/>
        <a:ext cx="5554504" cy="485654"/>
      </dsp:txXfrm>
    </dsp:sp>
    <dsp:sp modelId="{14CC3F08-248D-254C-B419-DD8E7051F6A2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Tuition waivers</a:t>
          </a:r>
        </a:p>
      </dsp:txBody>
      <dsp:txXfrm>
        <a:off x="26273" y="3732073"/>
        <a:ext cx="5554504" cy="485654"/>
      </dsp:txXfrm>
    </dsp:sp>
    <dsp:sp modelId="{C1E2B52A-34BA-1646-8C6C-0A3D315B3ABD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Questions? 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Fall 2023</a:t>
            </a:r>
          </a:p>
          <a:p>
            <a:r>
              <a:rPr lang="en-US" dirty="0"/>
              <a:t>CI 405</a:t>
            </a:r>
          </a:p>
          <a:p>
            <a:r>
              <a:rPr lang="en-US" dirty="0"/>
              <a:t>Year 1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A4FA-6BD2-8D55-B30B-AF140924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C1CD-46D6-4461-E07B-E51CC047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Disposition Concern Form</a:t>
            </a:r>
          </a:p>
          <a:p>
            <a:endParaRPr lang="en-US" dirty="0"/>
          </a:p>
          <a:p>
            <a:r>
              <a:rPr lang="en-US" dirty="0"/>
              <a:t>Remediation Plan</a:t>
            </a:r>
          </a:p>
          <a:p>
            <a:endParaRPr lang="en-US" dirty="0"/>
          </a:p>
          <a:p>
            <a:r>
              <a:rPr lang="en-US" dirty="0"/>
              <a:t>Professional Growth Plan</a:t>
            </a:r>
          </a:p>
        </p:txBody>
      </p:sp>
    </p:spTree>
    <p:extLst>
      <p:ext uri="{BB962C8B-B14F-4D97-AF65-F5344CB8AC3E}">
        <p14:creationId xmlns:p14="http://schemas.microsoft.com/office/powerpoint/2010/main" val="56179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06EF1D93-419B-C6BC-FDEC-8CB693205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88" y="64456"/>
            <a:ext cx="9938137" cy="67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Tour the school (have a student show them around!)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</a:t>
            </a:r>
          </a:p>
          <a:p>
            <a:r>
              <a:rPr lang="en-US" dirty="0"/>
              <a:t>Be clear and specific about what you would like them to do. They should be active, helpful, and engaged!</a:t>
            </a:r>
          </a:p>
          <a:p>
            <a:r>
              <a:rPr lang="en-US" dirty="0"/>
              <a:t>Review expectations regarding dress, cell phone use, arrival, departure, etc.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 dirty="0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 dirty="0"/>
          </a:p>
          <a:p>
            <a:pPr lvl="1"/>
            <a:endParaRPr lang="en-US" dirty="0"/>
          </a:p>
          <a:p>
            <a:r>
              <a:rPr lang="en-US" b="1" dirty="0"/>
              <a:t>Waiver Information (from SCE website)</a:t>
            </a:r>
            <a:endParaRPr lang="en-US" dirty="0"/>
          </a:p>
          <a:p>
            <a:pPr lvl="1"/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 dirty="0">
                <a:ea typeface="+mn-lt"/>
                <a:cs typeface="+mn-lt"/>
                <a:hlinkClick r:id="rId4"/>
              </a:rPr>
              <a:t>jrooseve@illinois.edu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 and Linda Stimson (</a:t>
            </a:r>
            <a:r>
              <a:rPr lang="en-US" sz="1400" u="sng" dirty="0">
                <a:ea typeface="+mn-lt"/>
                <a:cs typeface="+mn-lt"/>
                <a:hlinkClick r:id="rId5"/>
              </a:rPr>
              <a:t>ls9@illinois.edu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/>
          </a:p>
          <a:p>
            <a:pPr lvl="1"/>
            <a:r>
              <a:rPr lang="en-US" sz="1400" u="sng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 dirty="0"/>
              <a:t>Course assignment grid and placement summary will be emailed to you</a:t>
            </a:r>
          </a:p>
          <a:p>
            <a:r>
              <a:rPr lang="en-US" dirty="0"/>
              <a:t>Email Sue directly: </a:t>
            </a:r>
          </a:p>
          <a:p>
            <a:pPr lvl="1"/>
            <a:r>
              <a:rPr lang="en-US" dirty="0">
                <a:hlinkClick r:id="rId4"/>
              </a:rPr>
              <a:t>stalbott@illinois.edu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It's never too soon.....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241968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Dr. Cara Gutzmer, Director of School and Community Experiences (SCE)</a:t>
            </a:r>
          </a:p>
          <a:p>
            <a:pPr lvl="1"/>
            <a:r>
              <a:rPr lang="en-US" dirty="0"/>
              <a:t>Sue Talbott, Clinical Experiences Specialist</a:t>
            </a:r>
          </a:p>
          <a:p>
            <a:pPr lvl="1"/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Pop in the chat and tell us your school and grade level. If you're a returning cooperating teacher, how many candidates have you mentored in the past?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1A259-97B7-DD06-D607-3A4C64A1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D00261-9D69-B10A-8701-F278B1642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7833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86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 to Teaching</a:t>
            </a:r>
            <a:endParaRPr lang="en-US" sz="15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Children's Literature</a:t>
            </a:r>
            <a:endParaRPr lang="en-US" sz="15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endParaRPr lang="en-US" sz="15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Math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1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studies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Music/Art/Dance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Fall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hours per week</a:t>
            </a:r>
          </a:p>
          <a:p>
            <a:endParaRPr lang="en-US" dirty="0"/>
          </a:p>
          <a:p>
            <a:r>
              <a:rPr lang="en-US" dirty="0"/>
              <a:t>Spring</a:t>
            </a:r>
          </a:p>
          <a:p>
            <a:pPr lvl="1"/>
            <a:r>
              <a:rPr lang="en-US" dirty="0"/>
              <a:t>1 full day per week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Course sequence –year 1</a:t>
            </a:r>
          </a:p>
        </p:txBody>
      </p:sp>
    </p:spTree>
    <p:extLst>
      <p:ext uri="{BB962C8B-B14F-4D97-AF65-F5344CB8AC3E}">
        <p14:creationId xmlns:p14="http://schemas.microsoft.com/office/powerpoint/2010/main" val="28845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Special Education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and Inquiry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Methods </a:t>
            </a:r>
          </a:p>
          <a:p>
            <a:pPr marL="514350" lvl="1">
              <a:lnSpc>
                <a:spcPct val="90000"/>
              </a:lnSpc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2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Theory and Practice (fall and spring)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Seminar</a:t>
            </a:r>
          </a:p>
          <a:p>
            <a:pPr lvl="2">
              <a:lnSpc>
                <a:spcPct val="90000"/>
              </a:lnSpc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Fall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Monday, Tuesday, Thursday - mornings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Wednesday – all day</a:t>
            </a:r>
          </a:p>
          <a:p>
            <a:r>
              <a:rPr lang="en-US" dirty="0"/>
              <a:t>Spring</a:t>
            </a:r>
          </a:p>
          <a:p>
            <a:pPr lvl="1"/>
            <a:r>
              <a:rPr lang="en-US" dirty="0"/>
              <a:t>STUDENT TEACHING 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Course sequence – Year 2</a:t>
            </a:r>
          </a:p>
        </p:txBody>
      </p:sp>
      <p:pic>
        <p:nvPicPr>
          <p:cNvPr id="7" name="Graphic 7" descr="Fireworks with solid fill">
            <a:extLst>
              <a:ext uri="{FF2B5EF4-FFF2-40B4-BE49-F238E27FC236}">
                <a16:creationId xmlns:a16="http://schemas.microsoft.com/office/drawing/2014/main" id="{4ACED96A-2E8E-1ED0-40B8-38233B2D6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9467" y="52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r>
              <a:rPr lang="en-US" dirty="0"/>
              <a:t>PLEASE REVIEW SCHOOL EXPECTATIONS on the first day. Talk about dress code, cell phone use, arrival, departure, etc.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Academic/Placement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Teach two lessons and ask cooperating teacher for written feedback</a:t>
            </a:r>
          </a:p>
          <a:p>
            <a:r>
              <a:rPr lang="en-US" dirty="0"/>
              <a:t>Final evaluation</a:t>
            </a:r>
          </a:p>
          <a:p>
            <a:r>
              <a:rPr lang="en-US" dirty="0"/>
              <a:t>Course assignments</a:t>
            </a:r>
          </a:p>
          <a:p>
            <a:endParaRPr lang="en-US" dirty="0"/>
          </a:p>
          <a:p>
            <a:r>
              <a:rPr lang="en-US" dirty="0"/>
              <a:t>Build relationships</a:t>
            </a:r>
          </a:p>
          <a:p>
            <a:r>
              <a:rPr lang="en-US" dirty="0"/>
              <a:t>Be an active participant</a:t>
            </a:r>
            <a:endParaRPr lang="en-US" dirty="0" err="1"/>
          </a:p>
          <a:p>
            <a:r>
              <a:rPr lang="en-US" dirty="0"/>
              <a:t>Enhance instruction and the classroom environment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Candidates need LOTS of positive feedback and encouragement. </a:t>
            </a:r>
          </a:p>
          <a:p>
            <a:endParaRPr lang="en-US" dirty="0"/>
          </a:p>
          <a:p>
            <a:r>
              <a:rPr lang="en-US" dirty="0"/>
              <a:t>Observation form</a:t>
            </a:r>
          </a:p>
          <a:p>
            <a:endParaRPr lang="en-US" dirty="0"/>
          </a:p>
          <a:p>
            <a:r>
              <a:rPr lang="en-US" dirty="0"/>
              <a:t>I will send the Professional Behavior Checklist via email around Week 5 to remind you to complete and share with candidate</a:t>
            </a:r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Observation feedback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Support plans – CONTACT SUE!</a:t>
            </a:r>
          </a:p>
          <a:p>
            <a:endParaRPr lang="en-US" dirty="0"/>
          </a:p>
          <a:p>
            <a:r>
              <a:rPr lang="en-US" dirty="0"/>
              <a:t>PLEASE COMMUNICATE CONCERNS TO THE CANDIDATE. 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1724</TotalTime>
  <Words>584</Words>
  <Application>Microsoft Office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Parcel</vt:lpstr>
      <vt:lpstr>Cooperating teacher orientation</vt:lpstr>
      <vt:lpstr>Welcome!</vt:lpstr>
      <vt:lpstr>agenda</vt:lpstr>
      <vt:lpstr>Course sequence –year 1</vt:lpstr>
      <vt:lpstr>Course sequence – Year 2</vt:lpstr>
      <vt:lpstr>Professional expectations</vt:lpstr>
      <vt:lpstr>Academic/Placement expectations</vt:lpstr>
      <vt:lpstr>Giving feedback</vt:lpstr>
      <vt:lpstr>evaluations</vt:lpstr>
      <vt:lpstr>supports</vt:lpstr>
      <vt:lpstr>PowerPoint Presentation</vt:lpstr>
      <vt:lpstr>Immediate actions to welcome your candidate</vt:lpstr>
      <vt:lpstr>Tuition waivers</vt:lpstr>
      <vt:lpstr>resources</vt:lpstr>
      <vt:lpstr>It's never too soon.....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</dc:creator>
  <cp:lastModifiedBy>Galardy, Danielle Musiala</cp:lastModifiedBy>
  <cp:revision>355</cp:revision>
  <dcterms:created xsi:type="dcterms:W3CDTF">2022-04-29T14:14:34Z</dcterms:created>
  <dcterms:modified xsi:type="dcterms:W3CDTF">2023-08-09T19:39:01Z</dcterms:modified>
</cp:coreProperties>
</file>