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8" r:id="rId6"/>
    <p:sldId id="270" r:id="rId7"/>
    <p:sldId id="260" r:id="rId8"/>
    <p:sldId id="262" r:id="rId9"/>
    <p:sldId id="273" r:id="rId10"/>
    <p:sldId id="267" r:id="rId11"/>
    <p:sldId id="263" r:id="rId12"/>
    <p:sldId id="272" r:id="rId13"/>
    <p:sldId id="264" r:id="rId14"/>
    <p:sldId id="266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A59D5-E5AA-4A0D-AEE6-C35BA85B1FC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19EEFE1-5E16-43C7-B96D-3378E36E5353}">
      <dgm:prSet/>
      <dgm:spPr/>
      <dgm:t>
        <a:bodyPr/>
        <a:lstStyle/>
        <a:p>
          <a:r>
            <a:rPr lang="en-US" b="0" i="0"/>
            <a:t>Welcome and updates</a:t>
          </a:r>
          <a:endParaRPr lang="en-US"/>
        </a:p>
      </dgm:t>
    </dgm:pt>
    <dgm:pt modelId="{F16216AE-4A82-4246-91BB-6565B80A9A80}" type="parTrans" cxnId="{220F277E-C4BD-4652-A2BD-1E54728C2AE2}">
      <dgm:prSet/>
      <dgm:spPr/>
      <dgm:t>
        <a:bodyPr/>
        <a:lstStyle/>
        <a:p>
          <a:endParaRPr lang="en-US"/>
        </a:p>
      </dgm:t>
    </dgm:pt>
    <dgm:pt modelId="{DCDB7D33-94FE-4E19-A956-B90E600FA9D2}" type="sibTrans" cxnId="{220F277E-C4BD-4652-A2BD-1E54728C2AE2}">
      <dgm:prSet/>
      <dgm:spPr/>
      <dgm:t>
        <a:bodyPr/>
        <a:lstStyle/>
        <a:p>
          <a:endParaRPr lang="en-US"/>
        </a:p>
      </dgm:t>
    </dgm:pt>
    <dgm:pt modelId="{71A86606-260E-424A-9F89-A56C20556339}">
      <dgm:prSet/>
      <dgm:spPr/>
      <dgm:t>
        <a:bodyPr/>
        <a:lstStyle/>
        <a:p>
          <a:r>
            <a:rPr lang="en-US" b="0" i="0"/>
            <a:t>Teaching performance activity</a:t>
          </a:r>
          <a:endParaRPr lang="en-US"/>
        </a:p>
      </dgm:t>
    </dgm:pt>
    <dgm:pt modelId="{3FFC9F9E-0B9A-4D21-A89F-CA5695A49ADF}" type="parTrans" cxnId="{9F2CD685-D3BC-4361-B7EA-7E13247AF0D8}">
      <dgm:prSet/>
      <dgm:spPr/>
      <dgm:t>
        <a:bodyPr/>
        <a:lstStyle/>
        <a:p>
          <a:endParaRPr lang="en-US"/>
        </a:p>
      </dgm:t>
    </dgm:pt>
    <dgm:pt modelId="{86079A7A-4A4E-4B6D-82C3-BC4E4B8FDEC7}" type="sibTrans" cxnId="{9F2CD685-D3BC-4361-B7EA-7E13247AF0D8}">
      <dgm:prSet/>
      <dgm:spPr/>
      <dgm:t>
        <a:bodyPr/>
        <a:lstStyle/>
        <a:p>
          <a:endParaRPr lang="en-US"/>
        </a:p>
      </dgm:t>
    </dgm:pt>
    <dgm:pt modelId="{8FE1AFC9-7041-4D7B-AA6C-A6AB5C97F157}">
      <dgm:prSet/>
      <dgm:spPr/>
      <dgm:t>
        <a:bodyPr/>
        <a:lstStyle/>
        <a:p>
          <a:r>
            <a:rPr lang="en-US" b="0" i="0"/>
            <a:t>Study Abroad</a:t>
          </a:r>
          <a:endParaRPr lang="en-US"/>
        </a:p>
      </dgm:t>
    </dgm:pt>
    <dgm:pt modelId="{274EB8E9-850C-4E66-8BFA-1721F75C44E3}" type="parTrans" cxnId="{AB409670-EB0B-444F-9276-25A60E7CDB62}">
      <dgm:prSet/>
      <dgm:spPr/>
      <dgm:t>
        <a:bodyPr/>
        <a:lstStyle/>
        <a:p>
          <a:endParaRPr lang="en-US"/>
        </a:p>
      </dgm:t>
    </dgm:pt>
    <dgm:pt modelId="{8D85C11E-57C7-4C6E-BA2E-B4AE29F808DD}" type="sibTrans" cxnId="{AB409670-EB0B-444F-9276-25A60E7CDB62}">
      <dgm:prSet/>
      <dgm:spPr/>
      <dgm:t>
        <a:bodyPr/>
        <a:lstStyle/>
        <a:p>
          <a:endParaRPr lang="en-US"/>
        </a:p>
      </dgm:t>
    </dgm:pt>
    <dgm:pt modelId="{C5AF7FF5-F0F3-4E40-AD03-13472E050F09}">
      <dgm:prSet/>
      <dgm:spPr/>
      <dgm:t>
        <a:bodyPr/>
        <a:lstStyle/>
        <a:p>
          <a:r>
            <a:rPr lang="en-US" b="0" i="0"/>
            <a:t>Teacher panel</a:t>
          </a:r>
          <a:endParaRPr lang="en-US"/>
        </a:p>
      </dgm:t>
    </dgm:pt>
    <dgm:pt modelId="{758197A2-2329-4967-BB26-62807D290DD6}" type="parTrans" cxnId="{5E1DF07D-6923-40AC-AD9C-ECBA4D714B38}">
      <dgm:prSet/>
      <dgm:spPr/>
      <dgm:t>
        <a:bodyPr/>
        <a:lstStyle/>
        <a:p>
          <a:endParaRPr lang="en-US"/>
        </a:p>
      </dgm:t>
    </dgm:pt>
    <dgm:pt modelId="{2C327DA4-5C8F-4CBE-9ED0-6C5DC37E1736}" type="sibTrans" cxnId="{5E1DF07D-6923-40AC-AD9C-ECBA4D714B38}">
      <dgm:prSet/>
      <dgm:spPr/>
      <dgm:t>
        <a:bodyPr/>
        <a:lstStyle/>
        <a:p>
          <a:endParaRPr lang="en-US"/>
        </a:p>
      </dgm:t>
    </dgm:pt>
    <dgm:pt modelId="{75CA9172-3D8A-44D2-8EF4-AA9BF9EF1DD8}">
      <dgm:prSet/>
      <dgm:spPr/>
      <dgm:t>
        <a:bodyPr/>
        <a:lstStyle/>
        <a:p>
          <a:r>
            <a:rPr lang="en-US" b="0" i="0"/>
            <a:t>An introduction to the edTPA</a:t>
          </a:r>
          <a:endParaRPr lang="en-US"/>
        </a:p>
      </dgm:t>
    </dgm:pt>
    <dgm:pt modelId="{BF1CD866-9E41-4B54-8BA8-B1FAC6B7ACFC}" type="parTrans" cxnId="{583B09F9-4976-4AA3-8849-0BE6B92F80C4}">
      <dgm:prSet/>
      <dgm:spPr/>
      <dgm:t>
        <a:bodyPr/>
        <a:lstStyle/>
        <a:p>
          <a:endParaRPr lang="en-US"/>
        </a:p>
      </dgm:t>
    </dgm:pt>
    <dgm:pt modelId="{F1A6018B-DF74-4C45-8275-1BCE55161A71}" type="sibTrans" cxnId="{583B09F9-4976-4AA3-8849-0BE6B92F80C4}">
      <dgm:prSet/>
      <dgm:spPr/>
      <dgm:t>
        <a:bodyPr/>
        <a:lstStyle/>
        <a:p>
          <a:endParaRPr lang="en-US"/>
        </a:p>
      </dgm:t>
    </dgm:pt>
    <dgm:pt modelId="{4AA974D0-5F21-496A-897B-373B5D199408}">
      <dgm:prSet/>
      <dgm:spPr/>
      <dgm:t>
        <a:bodyPr/>
        <a:lstStyle/>
        <a:p>
          <a:r>
            <a:rPr lang="en-US" b="0" i="0"/>
            <a:t>Student teaching—Spring 2023 (updates)</a:t>
          </a:r>
          <a:endParaRPr lang="en-US"/>
        </a:p>
      </dgm:t>
    </dgm:pt>
    <dgm:pt modelId="{1C523906-64B7-4F00-B5A7-9564C84F9E51}" type="parTrans" cxnId="{B1089BE9-33E8-4970-A605-FE3B7B364DEC}">
      <dgm:prSet/>
      <dgm:spPr/>
      <dgm:t>
        <a:bodyPr/>
        <a:lstStyle/>
        <a:p>
          <a:endParaRPr lang="en-US"/>
        </a:p>
      </dgm:t>
    </dgm:pt>
    <dgm:pt modelId="{74C4B626-1175-45DA-BF82-89C9CEF6C68A}" type="sibTrans" cxnId="{B1089BE9-33E8-4970-A605-FE3B7B364DEC}">
      <dgm:prSet/>
      <dgm:spPr/>
      <dgm:t>
        <a:bodyPr/>
        <a:lstStyle/>
        <a:p>
          <a:endParaRPr lang="en-US"/>
        </a:p>
      </dgm:t>
    </dgm:pt>
    <dgm:pt modelId="{55285C74-48E1-40E1-8285-E040207972E8}">
      <dgm:prSet/>
      <dgm:spPr/>
      <dgm:t>
        <a:bodyPr/>
        <a:lstStyle/>
        <a:p>
          <a:r>
            <a:rPr lang="en-US" b="0" i="0"/>
            <a:t>Questions/comments/announcements</a:t>
          </a:r>
          <a:endParaRPr lang="en-US"/>
        </a:p>
      </dgm:t>
    </dgm:pt>
    <dgm:pt modelId="{37F33D71-E1AA-4F79-9466-C398924A503C}" type="parTrans" cxnId="{5FC88496-3907-4268-95EE-D9172ECC742B}">
      <dgm:prSet/>
      <dgm:spPr/>
      <dgm:t>
        <a:bodyPr/>
        <a:lstStyle/>
        <a:p>
          <a:endParaRPr lang="en-US"/>
        </a:p>
      </dgm:t>
    </dgm:pt>
    <dgm:pt modelId="{BD47FE55-1492-496D-A9EF-1664E106F634}" type="sibTrans" cxnId="{5FC88496-3907-4268-95EE-D9172ECC742B}">
      <dgm:prSet/>
      <dgm:spPr/>
      <dgm:t>
        <a:bodyPr/>
        <a:lstStyle/>
        <a:p>
          <a:endParaRPr lang="en-US"/>
        </a:p>
      </dgm:t>
    </dgm:pt>
    <dgm:pt modelId="{6979ACDB-92CE-4726-8F7C-5E5E84BC06D2}" type="pres">
      <dgm:prSet presAssocID="{CDAA59D5-E5AA-4A0D-AEE6-C35BA85B1FC4}" presName="root" presStyleCnt="0">
        <dgm:presLayoutVars>
          <dgm:dir/>
          <dgm:resizeHandles val="exact"/>
        </dgm:presLayoutVars>
      </dgm:prSet>
      <dgm:spPr/>
    </dgm:pt>
    <dgm:pt modelId="{468E08F9-EA96-4E28-B92E-D4B10717A3CE}" type="pres">
      <dgm:prSet presAssocID="{419EEFE1-5E16-43C7-B96D-3378E36E5353}" presName="compNode" presStyleCnt="0"/>
      <dgm:spPr/>
    </dgm:pt>
    <dgm:pt modelId="{B7962A25-9C57-4CE2-BB11-4390FAE111C2}" type="pres">
      <dgm:prSet presAssocID="{419EEFE1-5E16-43C7-B96D-3378E36E5353}" presName="bgRect" presStyleLbl="bgShp" presStyleIdx="0" presStyleCnt="7"/>
      <dgm:spPr/>
    </dgm:pt>
    <dgm:pt modelId="{7CCD2700-49CD-4FCC-A2F3-D0CB0CEE4C30}" type="pres">
      <dgm:prSet presAssocID="{419EEFE1-5E16-43C7-B96D-3378E36E535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1982BC0-7588-4776-AFEF-1AEA59ECD25A}" type="pres">
      <dgm:prSet presAssocID="{419EEFE1-5E16-43C7-B96D-3378E36E5353}" presName="spaceRect" presStyleCnt="0"/>
      <dgm:spPr/>
    </dgm:pt>
    <dgm:pt modelId="{406E4C0E-530B-4BF8-9A5F-8FEA3A245918}" type="pres">
      <dgm:prSet presAssocID="{419EEFE1-5E16-43C7-B96D-3378E36E5353}" presName="parTx" presStyleLbl="revTx" presStyleIdx="0" presStyleCnt="7">
        <dgm:presLayoutVars>
          <dgm:chMax val="0"/>
          <dgm:chPref val="0"/>
        </dgm:presLayoutVars>
      </dgm:prSet>
      <dgm:spPr/>
    </dgm:pt>
    <dgm:pt modelId="{7D65D0A0-9AF5-46CC-B8DA-16BA7F454EA4}" type="pres">
      <dgm:prSet presAssocID="{DCDB7D33-94FE-4E19-A956-B90E600FA9D2}" presName="sibTrans" presStyleCnt="0"/>
      <dgm:spPr/>
    </dgm:pt>
    <dgm:pt modelId="{B1A7685C-8D18-433E-9BC5-5351B0AFF8D7}" type="pres">
      <dgm:prSet presAssocID="{71A86606-260E-424A-9F89-A56C20556339}" presName="compNode" presStyleCnt="0"/>
      <dgm:spPr/>
    </dgm:pt>
    <dgm:pt modelId="{4581B0B0-9639-47F0-8C9E-B6B5EB1112C7}" type="pres">
      <dgm:prSet presAssocID="{71A86606-260E-424A-9F89-A56C20556339}" presName="bgRect" presStyleLbl="bgShp" presStyleIdx="1" presStyleCnt="7"/>
      <dgm:spPr/>
    </dgm:pt>
    <dgm:pt modelId="{B26A726A-82F5-4DB8-B8A7-64ED28B7076A}" type="pres">
      <dgm:prSet presAssocID="{71A86606-260E-424A-9F89-A56C2055633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F4AA53D-B5A0-4FA7-A8B4-A99F8C9310DC}" type="pres">
      <dgm:prSet presAssocID="{71A86606-260E-424A-9F89-A56C20556339}" presName="spaceRect" presStyleCnt="0"/>
      <dgm:spPr/>
    </dgm:pt>
    <dgm:pt modelId="{95101855-A3E9-4A6C-8028-F8EF62358637}" type="pres">
      <dgm:prSet presAssocID="{71A86606-260E-424A-9F89-A56C20556339}" presName="parTx" presStyleLbl="revTx" presStyleIdx="1" presStyleCnt="7">
        <dgm:presLayoutVars>
          <dgm:chMax val="0"/>
          <dgm:chPref val="0"/>
        </dgm:presLayoutVars>
      </dgm:prSet>
      <dgm:spPr/>
    </dgm:pt>
    <dgm:pt modelId="{E9058F2E-C7A6-4DF4-8404-E3476E0B0DD8}" type="pres">
      <dgm:prSet presAssocID="{86079A7A-4A4E-4B6D-82C3-BC4E4B8FDEC7}" presName="sibTrans" presStyleCnt="0"/>
      <dgm:spPr/>
    </dgm:pt>
    <dgm:pt modelId="{C67F3768-72D8-40E1-A176-C100B6FBA576}" type="pres">
      <dgm:prSet presAssocID="{8FE1AFC9-7041-4D7B-AA6C-A6AB5C97F157}" presName="compNode" presStyleCnt="0"/>
      <dgm:spPr/>
    </dgm:pt>
    <dgm:pt modelId="{8F1C21C5-A1F6-4D58-8B23-44203C8F351C}" type="pres">
      <dgm:prSet presAssocID="{8FE1AFC9-7041-4D7B-AA6C-A6AB5C97F157}" presName="bgRect" presStyleLbl="bgShp" presStyleIdx="2" presStyleCnt="7"/>
      <dgm:spPr/>
    </dgm:pt>
    <dgm:pt modelId="{E2630081-1DCB-4230-A6F3-2216BDB2C1CB}" type="pres">
      <dgm:prSet presAssocID="{8FE1AFC9-7041-4D7B-AA6C-A6AB5C97F157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0084E75D-83B4-4430-8270-598DD702C0E1}" type="pres">
      <dgm:prSet presAssocID="{8FE1AFC9-7041-4D7B-AA6C-A6AB5C97F157}" presName="spaceRect" presStyleCnt="0"/>
      <dgm:spPr/>
    </dgm:pt>
    <dgm:pt modelId="{177E30B5-043B-4716-9313-382A2ABBE6DA}" type="pres">
      <dgm:prSet presAssocID="{8FE1AFC9-7041-4D7B-AA6C-A6AB5C97F157}" presName="parTx" presStyleLbl="revTx" presStyleIdx="2" presStyleCnt="7">
        <dgm:presLayoutVars>
          <dgm:chMax val="0"/>
          <dgm:chPref val="0"/>
        </dgm:presLayoutVars>
      </dgm:prSet>
      <dgm:spPr/>
    </dgm:pt>
    <dgm:pt modelId="{064A286D-F063-4606-A5FF-11B92A0B2F32}" type="pres">
      <dgm:prSet presAssocID="{8D85C11E-57C7-4C6E-BA2E-B4AE29F808DD}" presName="sibTrans" presStyleCnt="0"/>
      <dgm:spPr/>
    </dgm:pt>
    <dgm:pt modelId="{847AC884-E0BC-4872-AD5E-9FEE988FB400}" type="pres">
      <dgm:prSet presAssocID="{C5AF7FF5-F0F3-4E40-AD03-13472E050F09}" presName="compNode" presStyleCnt="0"/>
      <dgm:spPr/>
    </dgm:pt>
    <dgm:pt modelId="{855EC985-99AE-4553-95B0-43E8C9F1ADEA}" type="pres">
      <dgm:prSet presAssocID="{C5AF7FF5-F0F3-4E40-AD03-13472E050F09}" presName="bgRect" presStyleLbl="bgShp" presStyleIdx="3" presStyleCnt="7"/>
      <dgm:spPr/>
    </dgm:pt>
    <dgm:pt modelId="{99852CE4-6B26-4898-9F10-E1018277E5CC}" type="pres">
      <dgm:prSet presAssocID="{C5AF7FF5-F0F3-4E40-AD03-13472E050F0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0953F743-5670-4E9B-BA4E-BEF2FCFC38C0}" type="pres">
      <dgm:prSet presAssocID="{C5AF7FF5-F0F3-4E40-AD03-13472E050F09}" presName="spaceRect" presStyleCnt="0"/>
      <dgm:spPr/>
    </dgm:pt>
    <dgm:pt modelId="{1BC86BEE-D6BA-46EB-A490-44F606CA4608}" type="pres">
      <dgm:prSet presAssocID="{C5AF7FF5-F0F3-4E40-AD03-13472E050F09}" presName="parTx" presStyleLbl="revTx" presStyleIdx="3" presStyleCnt="7">
        <dgm:presLayoutVars>
          <dgm:chMax val="0"/>
          <dgm:chPref val="0"/>
        </dgm:presLayoutVars>
      </dgm:prSet>
      <dgm:spPr/>
    </dgm:pt>
    <dgm:pt modelId="{F42B3A03-1958-460C-9DF8-405871F2F09F}" type="pres">
      <dgm:prSet presAssocID="{2C327DA4-5C8F-4CBE-9ED0-6C5DC37E1736}" presName="sibTrans" presStyleCnt="0"/>
      <dgm:spPr/>
    </dgm:pt>
    <dgm:pt modelId="{AD3C3712-7B4F-470A-9888-F587AA0C8CE3}" type="pres">
      <dgm:prSet presAssocID="{75CA9172-3D8A-44D2-8EF4-AA9BF9EF1DD8}" presName="compNode" presStyleCnt="0"/>
      <dgm:spPr/>
    </dgm:pt>
    <dgm:pt modelId="{112E8291-CD5F-41E3-97A0-900A2A6D1C13}" type="pres">
      <dgm:prSet presAssocID="{75CA9172-3D8A-44D2-8EF4-AA9BF9EF1DD8}" presName="bgRect" presStyleLbl="bgShp" presStyleIdx="4" presStyleCnt="7"/>
      <dgm:spPr/>
    </dgm:pt>
    <dgm:pt modelId="{06481602-E7C6-40F4-BE51-4C5CA35E1705}" type="pres">
      <dgm:prSet presAssocID="{75CA9172-3D8A-44D2-8EF4-AA9BF9EF1DD8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6DF99AE-53D3-4C9D-97A6-F6E772784299}" type="pres">
      <dgm:prSet presAssocID="{75CA9172-3D8A-44D2-8EF4-AA9BF9EF1DD8}" presName="spaceRect" presStyleCnt="0"/>
      <dgm:spPr/>
    </dgm:pt>
    <dgm:pt modelId="{5B046633-46AB-4631-8985-33704879FCB6}" type="pres">
      <dgm:prSet presAssocID="{75CA9172-3D8A-44D2-8EF4-AA9BF9EF1DD8}" presName="parTx" presStyleLbl="revTx" presStyleIdx="4" presStyleCnt="7">
        <dgm:presLayoutVars>
          <dgm:chMax val="0"/>
          <dgm:chPref val="0"/>
        </dgm:presLayoutVars>
      </dgm:prSet>
      <dgm:spPr/>
    </dgm:pt>
    <dgm:pt modelId="{A6FA604B-84B4-4329-ACC4-F02507DE9AF6}" type="pres">
      <dgm:prSet presAssocID="{F1A6018B-DF74-4C45-8275-1BCE55161A71}" presName="sibTrans" presStyleCnt="0"/>
      <dgm:spPr/>
    </dgm:pt>
    <dgm:pt modelId="{A293CF2D-C714-40B1-BC69-8C14A2A4B055}" type="pres">
      <dgm:prSet presAssocID="{4AA974D0-5F21-496A-897B-373B5D199408}" presName="compNode" presStyleCnt="0"/>
      <dgm:spPr/>
    </dgm:pt>
    <dgm:pt modelId="{69E0468C-B447-4EBE-B261-BA7631AC05AE}" type="pres">
      <dgm:prSet presAssocID="{4AA974D0-5F21-496A-897B-373B5D199408}" presName="bgRect" presStyleLbl="bgShp" presStyleIdx="5" presStyleCnt="7"/>
      <dgm:spPr/>
    </dgm:pt>
    <dgm:pt modelId="{BA29F917-3520-4B99-8C2E-87D6B347D778}" type="pres">
      <dgm:prSet presAssocID="{4AA974D0-5F21-496A-897B-373B5D19940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7DEE870-C985-419F-BBC3-060377CE9282}" type="pres">
      <dgm:prSet presAssocID="{4AA974D0-5F21-496A-897B-373B5D199408}" presName="spaceRect" presStyleCnt="0"/>
      <dgm:spPr/>
    </dgm:pt>
    <dgm:pt modelId="{579D8A7D-D3D0-43CE-8A82-B7BD25650351}" type="pres">
      <dgm:prSet presAssocID="{4AA974D0-5F21-496A-897B-373B5D199408}" presName="parTx" presStyleLbl="revTx" presStyleIdx="5" presStyleCnt="7">
        <dgm:presLayoutVars>
          <dgm:chMax val="0"/>
          <dgm:chPref val="0"/>
        </dgm:presLayoutVars>
      </dgm:prSet>
      <dgm:spPr/>
    </dgm:pt>
    <dgm:pt modelId="{1FA35AC4-5E72-4997-8A85-BAC4BEF96DE9}" type="pres">
      <dgm:prSet presAssocID="{74C4B626-1175-45DA-BF82-89C9CEF6C68A}" presName="sibTrans" presStyleCnt="0"/>
      <dgm:spPr/>
    </dgm:pt>
    <dgm:pt modelId="{DC2E3656-9257-430D-B2D3-32D52D738A13}" type="pres">
      <dgm:prSet presAssocID="{55285C74-48E1-40E1-8285-E040207972E8}" presName="compNode" presStyleCnt="0"/>
      <dgm:spPr/>
    </dgm:pt>
    <dgm:pt modelId="{ED271A15-04B7-4F5E-94BE-1E238D846EB3}" type="pres">
      <dgm:prSet presAssocID="{55285C74-48E1-40E1-8285-E040207972E8}" presName="bgRect" presStyleLbl="bgShp" presStyleIdx="6" presStyleCnt="7"/>
      <dgm:spPr/>
    </dgm:pt>
    <dgm:pt modelId="{6B687B0A-95D5-4312-9E45-32D5F947CB95}" type="pres">
      <dgm:prSet presAssocID="{55285C74-48E1-40E1-8285-E040207972E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BC3CEBE7-D2CC-4AA6-9FA1-CDC3ECA1D693}" type="pres">
      <dgm:prSet presAssocID="{55285C74-48E1-40E1-8285-E040207972E8}" presName="spaceRect" presStyleCnt="0"/>
      <dgm:spPr/>
    </dgm:pt>
    <dgm:pt modelId="{BFBA498C-AFBA-4371-8545-96A401692531}" type="pres">
      <dgm:prSet presAssocID="{55285C74-48E1-40E1-8285-E040207972E8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00A9470E-0476-4F44-BE3D-3C0CB2D17008}" type="presOf" srcId="{C5AF7FF5-F0F3-4E40-AD03-13472E050F09}" destId="{1BC86BEE-D6BA-46EB-A490-44F606CA4608}" srcOrd="0" destOrd="0" presId="urn:microsoft.com/office/officeart/2018/2/layout/IconVerticalSolidList"/>
    <dgm:cxn modelId="{ED53EC64-D50F-4B67-A912-6C3FCCB59CA1}" type="presOf" srcId="{4AA974D0-5F21-496A-897B-373B5D199408}" destId="{579D8A7D-D3D0-43CE-8A82-B7BD25650351}" srcOrd="0" destOrd="0" presId="urn:microsoft.com/office/officeart/2018/2/layout/IconVerticalSolidList"/>
    <dgm:cxn modelId="{830C7F6F-91FE-4112-AE37-F336970A30A6}" type="presOf" srcId="{75CA9172-3D8A-44D2-8EF4-AA9BF9EF1DD8}" destId="{5B046633-46AB-4631-8985-33704879FCB6}" srcOrd="0" destOrd="0" presId="urn:microsoft.com/office/officeart/2018/2/layout/IconVerticalSolidList"/>
    <dgm:cxn modelId="{AB409670-EB0B-444F-9276-25A60E7CDB62}" srcId="{CDAA59D5-E5AA-4A0D-AEE6-C35BA85B1FC4}" destId="{8FE1AFC9-7041-4D7B-AA6C-A6AB5C97F157}" srcOrd="2" destOrd="0" parTransId="{274EB8E9-850C-4E66-8BFA-1721F75C44E3}" sibTransId="{8D85C11E-57C7-4C6E-BA2E-B4AE29F808DD}"/>
    <dgm:cxn modelId="{5E1DF07D-6923-40AC-AD9C-ECBA4D714B38}" srcId="{CDAA59D5-E5AA-4A0D-AEE6-C35BA85B1FC4}" destId="{C5AF7FF5-F0F3-4E40-AD03-13472E050F09}" srcOrd="3" destOrd="0" parTransId="{758197A2-2329-4967-BB26-62807D290DD6}" sibTransId="{2C327DA4-5C8F-4CBE-9ED0-6C5DC37E1736}"/>
    <dgm:cxn modelId="{220F277E-C4BD-4652-A2BD-1E54728C2AE2}" srcId="{CDAA59D5-E5AA-4A0D-AEE6-C35BA85B1FC4}" destId="{419EEFE1-5E16-43C7-B96D-3378E36E5353}" srcOrd="0" destOrd="0" parTransId="{F16216AE-4A82-4246-91BB-6565B80A9A80}" sibTransId="{DCDB7D33-94FE-4E19-A956-B90E600FA9D2}"/>
    <dgm:cxn modelId="{9F2CD685-D3BC-4361-B7EA-7E13247AF0D8}" srcId="{CDAA59D5-E5AA-4A0D-AEE6-C35BA85B1FC4}" destId="{71A86606-260E-424A-9F89-A56C20556339}" srcOrd="1" destOrd="0" parTransId="{3FFC9F9E-0B9A-4D21-A89F-CA5695A49ADF}" sibTransId="{86079A7A-4A4E-4B6D-82C3-BC4E4B8FDEC7}"/>
    <dgm:cxn modelId="{330F6E91-CB0D-46B6-BCFB-7F7C5DD9166B}" type="presOf" srcId="{8FE1AFC9-7041-4D7B-AA6C-A6AB5C97F157}" destId="{177E30B5-043B-4716-9313-382A2ABBE6DA}" srcOrd="0" destOrd="0" presId="urn:microsoft.com/office/officeart/2018/2/layout/IconVerticalSolidList"/>
    <dgm:cxn modelId="{5FC88496-3907-4268-95EE-D9172ECC742B}" srcId="{CDAA59D5-E5AA-4A0D-AEE6-C35BA85B1FC4}" destId="{55285C74-48E1-40E1-8285-E040207972E8}" srcOrd="6" destOrd="0" parTransId="{37F33D71-E1AA-4F79-9466-C398924A503C}" sibTransId="{BD47FE55-1492-496D-A9EF-1664E106F634}"/>
    <dgm:cxn modelId="{E5B8AFA7-1A67-4A31-9E56-E83D00305CEF}" type="presOf" srcId="{419EEFE1-5E16-43C7-B96D-3378E36E5353}" destId="{406E4C0E-530B-4BF8-9A5F-8FEA3A245918}" srcOrd="0" destOrd="0" presId="urn:microsoft.com/office/officeart/2018/2/layout/IconVerticalSolidList"/>
    <dgm:cxn modelId="{06E121B0-FD5A-47FB-8315-F31F62895FAB}" type="presOf" srcId="{55285C74-48E1-40E1-8285-E040207972E8}" destId="{BFBA498C-AFBA-4371-8545-96A401692531}" srcOrd="0" destOrd="0" presId="urn:microsoft.com/office/officeart/2018/2/layout/IconVerticalSolidList"/>
    <dgm:cxn modelId="{B05771CF-1203-402E-A2CB-6CB1EC3E8962}" type="presOf" srcId="{71A86606-260E-424A-9F89-A56C20556339}" destId="{95101855-A3E9-4A6C-8028-F8EF62358637}" srcOrd="0" destOrd="0" presId="urn:microsoft.com/office/officeart/2018/2/layout/IconVerticalSolidList"/>
    <dgm:cxn modelId="{8F78A7D7-22C6-40F3-B996-1E819EB530D2}" type="presOf" srcId="{CDAA59D5-E5AA-4A0D-AEE6-C35BA85B1FC4}" destId="{6979ACDB-92CE-4726-8F7C-5E5E84BC06D2}" srcOrd="0" destOrd="0" presId="urn:microsoft.com/office/officeart/2018/2/layout/IconVerticalSolidList"/>
    <dgm:cxn modelId="{B1089BE9-33E8-4970-A605-FE3B7B364DEC}" srcId="{CDAA59D5-E5AA-4A0D-AEE6-C35BA85B1FC4}" destId="{4AA974D0-5F21-496A-897B-373B5D199408}" srcOrd="5" destOrd="0" parTransId="{1C523906-64B7-4F00-B5A7-9564C84F9E51}" sibTransId="{74C4B626-1175-45DA-BF82-89C9CEF6C68A}"/>
    <dgm:cxn modelId="{583B09F9-4976-4AA3-8849-0BE6B92F80C4}" srcId="{CDAA59D5-E5AA-4A0D-AEE6-C35BA85B1FC4}" destId="{75CA9172-3D8A-44D2-8EF4-AA9BF9EF1DD8}" srcOrd="4" destOrd="0" parTransId="{BF1CD866-9E41-4B54-8BA8-B1FAC6B7ACFC}" sibTransId="{F1A6018B-DF74-4C45-8275-1BCE55161A71}"/>
    <dgm:cxn modelId="{D0C29147-1B45-4505-8A30-34E3B3F62DEA}" type="presParOf" srcId="{6979ACDB-92CE-4726-8F7C-5E5E84BC06D2}" destId="{468E08F9-EA96-4E28-B92E-D4B10717A3CE}" srcOrd="0" destOrd="0" presId="urn:microsoft.com/office/officeart/2018/2/layout/IconVerticalSolidList"/>
    <dgm:cxn modelId="{6F8A8BB7-CAD0-4117-AE97-EAD6D3E8E86F}" type="presParOf" srcId="{468E08F9-EA96-4E28-B92E-D4B10717A3CE}" destId="{B7962A25-9C57-4CE2-BB11-4390FAE111C2}" srcOrd="0" destOrd="0" presId="urn:microsoft.com/office/officeart/2018/2/layout/IconVerticalSolidList"/>
    <dgm:cxn modelId="{2D6A771F-0737-4961-BE83-52C394DFAF36}" type="presParOf" srcId="{468E08F9-EA96-4E28-B92E-D4B10717A3CE}" destId="{7CCD2700-49CD-4FCC-A2F3-D0CB0CEE4C30}" srcOrd="1" destOrd="0" presId="urn:microsoft.com/office/officeart/2018/2/layout/IconVerticalSolidList"/>
    <dgm:cxn modelId="{0EA288EC-93FB-428D-9B6A-2EDD698F9476}" type="presParOf" srcId="{468E08F9-EA96-4E28-B92E-D4B10717A3CE}" destId="{91982BC0-7588-4776-AFEF-1AEA59ECD25A}" srcOrd="2" destOrd="0" presId="urn:microsoft.com/office/officeart/2018/2/layout/IconVerticalSolidList"/>
    <dgm:cxn modelId="{9D000623-F113-4D86-8EE2-A5CAA915BBD4}" type="presParOf" srcId="{468E08F9-EA96-4E28-B92E-D4B10717A3CE}" destId="{406E4C0E-530B-4BF8-9A5F-8FEA3A245918}" srcOrd="3" destOrd="0" presId="urn:microsoft.com/office/officeart/2018/2/layout/IconVerticalSolidList"/>
    <dgm:cxn modelId="{60662FC1-EA86-41FE-9778-AD3BC1F416B7}" type="presParOf" srcId="{6979ACDB-92CE-4726-8F7C-5E5E84BC06D2}" destId="{7D65D0A0-9AF5-46CC-B8DA-16BA7F454EA4}" srcOrd="1" destOrd="0" presId="urn:microsoft.com/office/officeart/2018/2/layout/IconVerticalSolidList"/>
    <dgm:cxn modelId="{723378AC-7785-494E-A019-C0B459FD3615}" type="presParOf" srcId="{6979ACDB-92CE-4726-8F7C-5E5E84BC06D2}" destId="{B1A7685C-8D18-433E-9BC5-5351B0AFF8D7}" srcOrd="2" destOrd="0" presId="urn:microsoft.com/office/officeart/2018/2/layout/IconVerticalSolidList"/>
    <dgm:cxn modelId="{73D73BAA-41A5-4927-A6B9-DC5E3B5BE5B3}" type="presParOf" srcId="{B1A7685C-8D18-433E-9BC5-5351B0AFF8D7}" destId="{4581B0B0-9639-47F0-8C9E-B6B5EB1112C7}" srcOrd="0" destOrd="0" presId="urn:microsoft.com/office/officeart/2018/2/layout/IconVerticalSolidList"/>
    <dgm:cxn modelId="{54FF1FF5-F9A9-420B-91DB-072B4D92D854}" type="presParOf" srcId="{B1A7685C-8D18-433E-9BC5-5351B0AFF8D7}" destId="{B26A726A-82F5-4DB8-B8A7-64ED28B7076A}" srcOrd="1" destOrd="0" presId="urn:microsoft.com/office/officeart/2018/2/layout/IconVerticalSolidList"/>
    <dgm:cxn modelId="{4299CF06-AE0E-4C40-B814-AA5F7E549264}" type="presParOf" srcId="{B1A7685C-8D18-433E-9BC5-5351B0AFF8D7}" destId="{3F4AA53D-B5A0-4FA7-A8B4-A99F8C9310DC}" srcOrd="2" destOrd="0" presId="urn:microsoft.com/office/officeart/2018/2/layout/IconVerticalSolidList"/>
    <dgm:cxn modelId="{CE36A0EA-05F7-4501-86B3-B8D032D1B312}" type="presParOf" srcId="{B1A7685C-8D18-433E-9BC5-5351B0AFF8D7}" destId="{95101855-A3E9-4A6C-8028-F8EF62358637}" srcOrd="3" destOrd="0" presId="urn:microsoft.com/office/officeart/2018/2/layout/IconVerticalSolidList"/>
    <dgm:cxn modelId="{7479479F-7C21-47B9-9749-6E3E17234BEB}" type="presParOf" srcId="{6979ACDB-92CE-4726-8F7C-5E5E84BC06D2}" destId="{E9058F2E-C7A6-4DF4-8404-E3476E0B0DD8}" srcOrd="3" destOrd="0" presId="urn:microsoft.com/office/officeart/2018/2/layout/IconVerticalSolidList"/>
    <dgm:cxn modelId="{A4420265-923E-4B26-B115-11F409392C8E}" type="presParOf" srcId="{6979ACDB-92CE-4726-8F7C-5E5E84BC06D2}" destId="{C67F3768-72D8-40E1-A176-C100B6FBA576}" srcOrd="4" destOrd="0" presId="urn:microsoft.com/office/officeart/2018/2/layout/IconVerticalSolidList"/>
    <dgm:cxn modelId="{E18FFC21-DB62-4177-987A-8455A6D99E93}" type="presParOf" srcId="{C67F3768-72D8-40E1-A176-C100B6FBA576}" destId="{8F1C21C5-A1F6-4D58-8B23-44203C8F351C}" srcOrd="0" destOrd="0" presId="urn:microsoft.com/office/officeart/2018/2/layout/IconVerticalSolidList"/>
    <dgm:cxn modelId="{960B1C43-614B-4569-A829-5C9EF116557A}" type="presParOf" srcId="{C67F3768-72D8-40E1-A176-C100B6FBA576}" destId="{E2630081-1DCB-4230-A6F3-2216BDB2C1CB}" srcOrd="1" destOrd="0" presId="urn:microsoft.com/office/officeart/2018/2/layout/IconVerticalSolidList"/>
    <dgm:cxn modelId="{946207E0-E6F7-4D70-B6C6-40974B320BB3}" type="presParOf" srcId="{C67F3768-72D8-40E1-A176-C100B6FBA576}" destId="{0084E75D-83B4-4430-8270-598DD702C0E1}" srcOrd="2" destOrd="0" presId="urn:microsoft.com/office/officeart/2018/2/layout/IconVerticalSolidList"/>
    <dgm:cxn modelId="{56275BE5-1CAD-4D57-8E0F-1E6E271982F2}" type="presParOf" srcId="{C67F3768-72D8-40E1-A176-C100B6FBA576}" destId="{177E30B5-043B-4716-9313-382A2ABBE6DA}" srcOrd="3" destOrd="0" presId="urn:microsoft.com/office/officeart/2018/2/layout/IconVerticalSolidList"/>
    <dgm:cxn modelId="{87FD2E37-744F-4F58-BB2D-0569C2D25DD8}" type="presParOf" srcId="{6979ACDB-92CE-4726-8F7C-5E5E84BC06D2}" destId="{064A286D-F063-4606-A5FF-11B92A0B2F32}" srcOrd="5" destOrd="0" presId="urn:microsoft.com/office/officeart/2018/2/layout/IconVerticalSolidList"/>
    <dgm:cxn modelId="{1855DA6E-009E-42FC-B755-5CCA256BE6B0}" type="presParOf" srcId="{6979ACDB-92CE-4726-8F7C-5E5E84BC06D2}" destId="{847AC884-E0BC-4872-AD5E-9FEE988FB400}" srcOrd="6" destOrd="0" presId="urn:microsoft.com/office/officeart/2018/2/layout/IconVerticalSolidList"/>
    <dgm:cxn modelId="{80F10323-35CC-4236-AE56-12ABF1A0848E}" type="presParOf" srcId="{847AC884-E0BC-4872-AD5E-9FEE988FB400}" destId="{855EC985-99AE-4553-95B0-43E8C9F1ADEA}" srcOrd="0" destOrd="0" presId="urn:microsoft.com/office/officeart/2018/2/layout/IconVerticalSolidList"/>
    <dgm:cxn modelId="{957375BD-31C9-49BC-B3A3-9F6C5BCF7F35}" type="presParOf" srcId="{847AC884-E0BC-4872-AD5E-9FEE988FB400}" destId="{99852CE4-6B26-4898-9F10-E1018277E5CC}" srcOrd="1" destOrd="0" presId="urn:microsoft.com/office/officeart/2018/2/layout/IconVerticalSolidList"/>
    <dgm:cxn modelId="{8A5A1ADE-446D-4340-9EB9-3D012AFF844F}" type="presParOf" srcId="{847AC884-E0BC-4872-AD5E-9FEE988FB400}" destId="{0953F743-5670-4E9B-BA4E-BEF2FCFC38C0}" srcOrd="2" destOrd="0" presId="urn:microsoft.com/office/officeart/2018/2/layout/IconVerticalSolidList"/>
    <dgm:cxn modelId="{2EA5AE72-6000-4820-AB53-D810CB468782}" type="presParOf" srcId="{847AC884-E0BC-4872-AD5E-9FEE988FB400}" destId="{1BC86BEE-D6BA-46EB-A490-44F606CA4608}" srcOrd="3" destOrd="0" presId="urn:microsoft.com/office/officeart/2018/2/layout/IconVerticalSolidList"/>
    <dgm:cxn modelId="{F790F099-D2D0-417F-BC9D-624F3D235DC4}" type="presParOf" srcId="{6979ACDB-92CE-4726-8F7C-5E5E84BC06D2}" destId="{F42B3A03-1958-460C-9DF8-405871F2F09F}" srcOrd="7" destOrd="0" presId="urn:microsoft.com/office/officeart/2018/2/layout/IconVerticalSolidList"/>
    <dgm:cxn modelId="{09AB220E-2232-4F0D-8C27-08E9FEBF4DF9}" type="presParOf" srcId="{6979ACDB-92CE-4726-8F7C-5E5E84BC06D2}" destId="{AD3C3712-7B4F-470A-9888-F587AA0C8CE3}" srcOrd="8" destOrd="0" presId="urn:microsoft.com/office/officeart/2018/2/layout/IconVerticalSolidList"/>
    <dgm:cxn modelId="{ABA07DCB-8B02-404E-A5EE-938FFF1510B5}" type="presParOf" srcId="{AD3C3712-7B4F-470A-9888-F587AA0C8CE3}" destId="{112E8291-CD5F-41E3-97A0-900A2A6D1C13}" srcOrd="0" destOrd="0" presId="urn:microsoft.com/office/officeart/2018/2/layout/IconVerticalSolidList"/>
    <dgm:cxn modelId="{64B3A213-4C03-4B7A-81B2-7A8F5E732CF5}" type="presParOf" srcId="{AD3C3712-7B4F-470A-9888-F587AA0C8CE3}" destId="{06481602-E7C6-40F4-BE51-4C5CA35E1705}" srcOrd="1" destOrd="0" presId="urn:microsoft.com/office/officeart/2018/2/layout/IconVerticalSolidList"/>
    <dgm:cxn modelId="{36C20E08-1182-47B5-84F6-6DC9243C6754}" type="presParOf" srcId="{AD3C3712-7B4F-470A-9888-F587AA0C8CE3}" destId="{66DF99AE-53D3-4C9D-97A6-F6E772784299}" srcOrd="2" destOrd="0" presId="urn:microsoft.com/office/officeart/2018/2/layout/IconVerticalSolidList"/>
    <dgm:cxn modelId="{9DBB404D-15BC-4AF6-84B4-DD0C7C1CA2A9}" type="presParOf" srcId="{AD3C3712-7B4F-470A-9888-F587AA0C8CE3}" destId="{5B046633-46AB-4631-8985-33704879FCB6}" srcOrd="3" destOrd="0" presId="urn:microsoft.com/office/officeart/2018/2/layout/IconVerticalSolidList"/>
    <dgm:cxn modelId="{228A3D71-3F26-4178-B37F-61FFD8A4F6EA}" type="presParOf" srcId="{6979ACDB-92CE-4726-8F7C-5E5E84BC06D2}" destId="{A6FA604B-84B4-4329-ACC4-F02507DE9AF6}" srcOrd="9" destOrd="0" presId="urn:microsoft.com/office/officeart/2018/2/layout/IconVerticalSolidList"/>
    <dgm:cxn modelId="{44378FE3-F1E0-4701-AF29-A69BB0465197}" type="presParOf" srcId="{6979ACDB-92CE-4726-8F7C-5E5E84BC06D2}" destId="{A293CF2D-C714-40B1-BC69-8C14A2A4B055}" srcOrd="10" destOrd="0" presId="urn:microsoft.com/office/officeart/2018/2/layout/IconVerticalSolidList"/>
    <dgm:cxn modelId="{FE14BA62-A65B-42B5-8CE5-F9778836FC58}" type="presParOf" srcId="{A293CF2D-C714-40B1-BC69-8C14A2A4B055}" destId="{69E0468C-B447-4EBE-B261-BA7631AC05AE}" srcOrd="0" destOrd="0" presId="urn:microsoft.com/office/officeart/2018/2/layout/IconVerticalSolidList"/>
    <dgm:cxn modelId="{A1E84939-825C-4C6C-8962-F7A8437B77C8}" type="presParOf" srcId="{A293CF2D-C714-40B1-BC69-8C14A2A4B055}" destId="{BA29F917-3520-4B99-8C2E-87D6B347D778}" srcOrd="1" destOrd="0" presId="urn:microsoft.com/office/officeart/2018/2/layout/IconVerticalSolidList"/>
    <dgm:cxn modelId="{AF9DDE8A-6379-473D-98E6-8E73455EA90F}" type="presParOf" srcId="{A293CF2D-C714-40B1-BC69-8C14A2A4B055}" destId="{77DEE870-C985-419F-BBC3-060377CE9282}" srcOrd="2" destOrd="0" presId="urn:microsoft.com/office/officeart/2018/2/layout/IconVerticalSolidList"/>
    <dgm:cxn modelId="{10CD9C5F-EA19-48DB-83D0-11FD519B3A9F}" type="presParOf" srcId="{A293CF2D-C714-40B1-BC69-8C14A2A4B055}" destId="{579D8A7D-D3D0-43CE-8A82-B7BD25650351}" srcOrd="3" destOrd="0" presId="urn:microsoft.com/office/officeart/2018/2/layout/IconVerticalSolidList"/>
    <dgm:cxn modelId="{2FB3EFB0-B6B2-4DBA-BC57-34A400A741C9}" type="presParOf" srcId="{6979ACDB-92CE-4726-8F7C-5E5E84BC06D2}" destId="{1FA35AC4-5E72-4997-8A85-BAC4BEF96DE9}" srcOrd="11" destOrd="0" presId="urn:microsoft.com/office/officeart/2018/2/layout/IconVerticalSolidList"/>
    <dgm:cxn modelId="{ABE48BCD-D52E-49A1-9711-816000755687}" type="presParOf" srcId="{6979ACDB-92CE-4726-8F7C-5E5E84BC06D2}" destId="{DC2E3656-9257-430D-B2D3-32D52D738A13}" srcOrd="12" destOrd="0" presId="urn:microsoft.com/office/officeart/2018/2/layout/IconVerticalSolidList"/>
    <dgm:cxn modelId="{7C7FA610-FB49-449B-A921-0BA75E37B5D0}" type="presParOf" srcId="{DC2E3656-9257-430D-B2D3-32D52D738A13}" destId="{ED271A15-04B7-4F5E-94BE-1E238D846EB3}" srcOrd="0" destOrd="0" presId="urn:microsoft.com/office/officeart/2018/2/layout/IconVerticalSolidList"/>
    <dgm:cxn modelId="{D461380A-6539-4ECA-9EE7-152FF110C4F4}" type="presParOf" srcId="{DC2E3656-9257-430D-B2D3-32D52D738A13}" destId="{6B687B0A-95D5-4312-9E45-32D5F947CB95}" srcOrd="1" destOrd="0" presId="urn:microsoft.com/office/officeart/2018/2/layout/IconVerticalSolidList"/>
    <dgm:cxn modelId="{FC3C3FFC-0E6E-416E-9F4E-CC640A47982D}" type="presParOf" srcId="{DC2E3656-9257-430D-B2D3-32D52D738A13}" destId="{BC3CEBE7-D2CC-4AA6-9FA1-CDC3ECA1D693}" srcOrd="2" destOrd="0" presId="urn:microsoft.com/office/officeart/2018/2/layout/IconVerticalSolidList"/>
    <dgm:cxn modelId="{CD821AB1-9DDA-430C-9EC4-243A31124BDD}" type="presParOf" srcId="{DC2E3656-9257-430D-B2D3-32D52D738A13}" destId="{BFBA498C-AFBA-4371-8545-96A4016925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2A25-9C57-4CE2-BB11-4390FAE111C2}">
      <dsp:nvSpPr>
        <dsp:cNvPr id="0" name=""/>
        <dsp:cNvSpPr/>
      </dsp:nvSpPr>
      <dsp:spPr>
        <a:xfrm>
          <a:off x="0" y="3306"/>
          <a:ext cx="4793456" cy="582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D2700-49CD-4FCC-A2F3-D0CB0CEE4C30}">
      <dsp:nvSpPr>
        <dsp:cNvPr id="0" name=""/>
        <dsp:cNvSpPr/>
      </dsp:nvSpPr>
      <dsp:spPr>
        <a:xfrm>
          <a:off x="176296" y="134436"/>
          <a:ext cx="320539" cy="3205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E4C0E-530B-4BF8-9A5F-8FEA3A245918}">
      <dsp:nvSpPr>
        <dsp:cNvPr id="0" name=""/>
        <dsp:cNvSpPr/>
      </dsp:nvSpPr>
      <dsp:spPr>
        <a:xfrm>
          <a:off x="673133" y="3306"/>
          <a:ext cx="3548105" cy="61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95" tIns="65595" rIns="65595" bIns="655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Welcome and updates</a:t>
          </a:r>
          <a:endParaRPr lang="en-US" sz="1400" kern="1200"/>
        </a:p>
      </dsp:txBody>
      <dsp:txXfrm>
        <a:off x="673133" y="3306"/>
        <a:ext cx="3548105" cy="619793"/>
      </dsp:txXfrm>
    </dsp:sp>
    <dsp:sp modelId="{4581B0B0-9639-47F0-8C9E-B6B5EB1112C7}">
      <dsp:nvSpPr>
        <dsp:cNvPr id="0" name=""/>
        <dsp:cNvSpPr/>
      </dsp:nvSpPr>
      <dsp:spPr>
        <a:xfrm>
          <a:off x="0" y="773353"/>
          <a:ext cx="4793456" cy="582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A726A-82F5-4DB8-B8A7-64ED28B7076A}">
      <dsp:nvSpPr>
        <dsp:cNvPr id="0" name=""/>
        <dsp:cNvSpPr/>
      </dsp:nvSpPr>
      <dsp:spPr>
        <a:xfrm>
          <a:off x="176296" y="904483"/>
          <a:ext cx="320539" cy="3205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01855-A3E9-4A6C-8028-F8EF62358637}">
      <dsp:nvSpPr>
        <dsp:cNvPr id="0" name=""/>
        <dsp:cNvSpPr/>
      </dsp:nvSpPr>
      <dsp:spPr>
        <a:xfrm>
          <a:off x="673133" y="773353"/>
          <a:ext cx="3548105" cy="61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95" tIns="65595" rIns="65595" bIns="655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Teaching performance activity</a:t>
          </a:r>
          <a:endParaRPr lang="en-US" sz="1400" kern="1200"/>
        </a:p>
      </dsp:txBody>
      <dsp:txXfrm>
        <a:off x="673133" y="773353"/>
        <a:ext cx="3548105" cy="619793"/>
      </dsp:txXfrm>
    </dsp:sp>
    <dsp:sp modelId="{8F1C21C5-A1F6-4D58-8B23-44203C8F351C}">
      <dsp:nvSpPr>
        <dsp:cNvPr id="0" name=""/>
        <dsp:cNvSpPr/>
      </dsp:nvSpPr>
      <dsp:spPr>
        <a:xfrm>
          <a:off x="0" y="1543399"/>
          <a:ext cx="4793456" cy="582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30081-1DCB-4230-A6F3-2216BDB2C1CB}">
      <dsp:nvSpPr>
        <dsp:cNvPr id="0" name=""/>
        <dsp:cNvSpPr/>
      </dsp:nvSpPr>
      <dsp:spPr>
        <a:xfrm>
          <a:off x="176296" y="1674529"/>
          <a:ext cx="320539" cy="3205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E30B5-043B-4716-9313-382A2ABBE6DA}">
      <dsp:nvSpPr>
        <dsp:cNvPr id="0" name=""/>
        <dsp:cNvSpPr/>
      </dsp:nvSpPr>
      <dsp:spPr>
        <a:xfrm>
          <a:off x="673133" y="1543399"/>
          <a:ext cx="3548105" cy="61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95" tIns="65595" rIns="65595" bIns="655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Study Abroad</a:t>
          </a:r>
          <a:endParaRPr lang="en-US" sz="1400" kern="1200"/>
        </a:p>
      </dsp:txBody>
      <dsp:txXfrm>
        <a:off x="673133" y="1543399"/>
        <a:ext cx="3548105" cy="619793"/>
      </dsp:txXfrm>
    </dsp:sp>
    <dsp:sp modelId="{855EC985-99AE-4553-95B0-43E8C9F1ADEA}">
      <dsp:nvSpPr>
        <dsp:cNvPr id="0" name=""/>
        <dsp:cNvSpPr/>
      </dsp:nvSpPr>
      <dsp:spPr>
        <a:xfrm>
          <a:off x="0" y="2313446"/>
          <a:ext cx="4793456" cy="582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52CE4-6B26-4898-9F10-E1018277E5CC}">
      <dsp:nvSpPr>
        <dsp:cNvPr id="0" name=""/>
        <dsp:cNvSpPr/>
      </dsp:nvSpPr>
      <dsp:spPr>
        <a:xfrm>
          <a:off x="176296" y="2444576"/>
          <a:ext cx="320539" cy="3205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86BEE-D6BA-46EB-A490-44F606CA4608}">
      <dsp:nvSpPr>
        <dsp:cNvPr id="0" name=""/>
        <dsp:cNvSpPr/>
      </dsp:nvSpPr>
      <dsp:spPr>
        <a:xfrm>
          <a:off x="673133" y="2313446"/>
          <a:ext cx="3548105" cy="61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95" tIns="65595" rIns="65595" bIns="655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Teacher panel</a:t>
          </a:r>
          <a:endParaRPr lang="en-US" sz="1400" kern="1200"/>
        </a:p>
      </dsp:txBody>
      <dsp:txXfrm>
        <a:off x="673133" y="2313446"/>
        <a:ext cx="3548105" cy="619793"/>
      </dsp:txXfrm>
    </dsp:sp>
    <dsp:sp modelId="{112E8291-CD5F-41E3-97A0-900A2A6D1C13}">
      <dsp:nvSpPr>
        <dsp:cNvPr id="0" name=""/>
        <dsp:cNvSpPr/>
      </dsp:nvSpPr>
      <dsp:spPr>
        <a:xfrm>
          <a:off x="0" y="3083493"/>
          <a:ext cx="4793456" cy="582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81602-E7C6-40F4-BE51-4C5CA35E1705}">
      <dsp:nvSpPr>
        <dsp:cNvPr id="0" name=""/>
        <dsp:cNvSpPr/>
      </dsp:nvSpPr>
      <dsp:spPr>
        <a:xfrm>
          <a:off x="176296" y="3214623"/>
          <a:ext cx="320539" cy="3205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46633-46AB-4631-8985-33704879FCB6}">
      <dsp:nvSpPr>
        <dsp:cNvPr id="0" name=""/>
        <dsp:cNvSpPr/>
      </dsp:nvSpPr>
      <dsp:spPr>
        <a:xfrm>
          <a:off x="673133" y="3083493"/>
          <a:ext cx="3548105" cy="61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95" tIns="65595" rIns="65595" bIns="655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An introduction to the edTPA</a:t>
          </a:r>
          <a:endParaRPr lang="en-US" sz="1400" kern="1200"/>
        </a:p>
      </dsp:txBody>
      <dsp:txXfrm>
        <a:off x="673133" y="3083493"/>
        <a:ext cx="3548105" cy="619793"/>
      </dsp:txXfrm>
    </dsp:sp>
    <dsp:sp modelId="{69E0468C-B447-4EBE-B261-BA7631AC05AE}">
      <dsp:nvSpPr>
        <dsp:cNvPr id="0" name=""/>
        <dsp:cNvSpPr/>
      </dsp:nvSpPr>
      <dsp:spPr>
        <a:xfrm>
          <a:off x="0" y="3853540"/>
          <a:ext cx="4793456" cy="582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9F917-3520-4B99-8C2E-87D6B347D778}">
      <dsp:nvSpPr>
        <dsp:cNvPr id="0" name=""/>
        <dsp:cNvSpPr/>
      </dsp:nvSpPr>
      <dsp:spPr>
        <a:xfrm>
          <a:off x="176296" y="3984670"/>
          <a:ext cx="320539" cy="32053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D8A7D-D3D0-43CE-8A82-B7BD25650351}">
      <dsp:nvSpPr>
        <dsp:cNvPr id="0" name=""/>
        <dsp:cNvSpPr/>
      </dsp:nvSpPr>
      <dsp:spPr>
        <a:xfrm>
          <a:off x="673133" y="3853540"/>
          <a:ext cx="3548105" cy="61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95" tIns="65595" rIns="65595" bIns="655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Student teaching—Spring 2023 (updates)</a:t>
          </a:r>
          <a:endParaRPr lang="en-US" sz="1400" kern="1200"/>
        </a:p>
      </dsp:txBody>
      <dsp:txXfrm>
        <a:off x="673133" y="3853540"/>
        <a:ext cx="3548105" cy="619793"/>
      </dsp:txXfrm>
    </dsp:sp>
    <dsp:sp modelId="{ED271A15-04B7-4F5E-94BE-1E238D846EB3}">
      <dsp:nvSpPr>
        <dsp:cNvPr id="0" name=""/>
        <dsp:cNvSpPr/>
      </dsp:nvSpPr>
      <dsp:spPr>
        <a:xfrm>
          <a:off x="0" y="4623586"/>
          <a:ext cx="4793456" cy="582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87B0A-95D5-4312-9E45-32D5F947CB95}">
      <dsp:nvSpPr>
        <dsp:cNvPr id="0" name=""/>
        <dsp:cNvSpPr/>
      </dsp:nvSpPr>
      <dsp:spPr>
        <a:xfrm>
          <a:off x="176296" y="4754716"/>
          <a:ext cx="320539" cy="32053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A498C-AFBA-4371-8545-96A401692531}">
      <dsp:nvSpPr>
        <dsp:cNvPr id="0" name=""/>
        <dsp:cNvSpPr/>
      </dsp:nvSpPr>
      <dsp:spPr>
        <a:xfrm>
          <a:off x="673133" y="4623586"/>
          <a:ext cx="3548105" cy="61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95" tIns="65595" rIns="65595" bIns="655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Questions/comments/announcements</a:t>
          </a:r>
          <a:endParaRPr lang="en-US" sz="1400" kern="1200"/>
        </a:p>
      </dsp:txBody>
      <dsp:txXfrm>
        <a:off x="673133" y="4623586"/>
        <a:ext cx="3548105" cy="619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2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2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37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5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2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77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75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5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5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6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9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6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8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D2534C06-005C-43B9-A90B-4F5C9FC3332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.nesinc.com/TestView.aspx?f=HTML_FRAG/IL305_TestPag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ce@education.Illinois.edu" TargetMode="External"/><Relationship Id="rId2" Type="http://schemas.openxmlformats.org/officeDocument/2006/relationships/hyperlink" Target="https://education.illinois.edu/docs/default-source/school-and-community-experiences/ci-401-clinical-observation-form.pdf?sfvrsn=b4738bd6_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te.illinois.edu/" TargetMode="External"/><Relationship Id="rId2" Type="http://schemas.openxmlformats.org/officeDocument/2006/relationships/hyperlink" Target="http://sce.education.illinois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e@education.Illinois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EDPR 250 MG Orientation</a:t>
            </a:r>
            <a:br>
              <a:rPr lang="en-US" dirty="0"/>
            </a:br>
            <a:r>
              <a:rPr lang="en-US" dirty="0"/>
              <a:t>Fall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</a:t>
            </a:r>
            <a:r>
              <a:rPr lang="en-US" i="1" dirty="0"/>
              <a:t>14</a:t>
            </a:r>
            <a:r>
              <a:rPr lang="en-US" dirty="0"/>
              <a:t>, 2022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A0E29D9B-C2B4-9C4F-8367-52098749D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242" y="2562213"/>
            <a:ext cx="3515754" cy="26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9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23546-FBAF-534A-BA07-F220E92A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Placement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E25BD5-01E3-444D-A26D-725FF2B34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 Beginning in the fall, each teacher candidate will be assigned a University supervisor.</a:t>
            </a:r>
          </a:p>
          <a:p>
            <a:r>
              <a:rPr lang="en-US" dirty="0"/>
              <a:t> Supervisors will visit school placements, observe candidates using the Danielson Framework, and provide feedback.</a:t>
            </a:r>
          </a:p>
          <a:p>
            <a:pPr lvl="1"/>
            <a:r>
              <a:rPr lang="en-US" dirty="0"/>
              <a:t> Pre-conference prior to the observation</a:t>
            </a:r>
          </a:p>
          <a:p>
            <a:pPr lvl="1"/>
            <a:r>
              <a:rPr lang="en-US" dirty="0"/>
              <a:t>Post-conference following the observation</a:t>
            </a:r>
          </a:p>
          <a:p>
            <a:pPr lvl="1"/>
            <a:r>
              <a:rPr lang="en-US" dirty="0"/>
              <a:t>Weekly seminar on Monday mornings (8-8:50 a.m.) with your supervisor and supervision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1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EDTPA?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4382" y="2489200"/>
            <a:ext cx="7212818" cy="4292600"/>
          </a:xfrm>
        </p:spPr>
        <p:txBody>
          <a:bodyPr>
            <a:normAutofit/>
          </a:bodyPr>
          <a:lstStyle/>
          <a:p>
            <a:r>
              <a:rPr lang="en-US" dirty="0"/>
              <a:t>Education Teacher Performance Assessment (</a:t>
            </a:r>
            <a:r>
              <a:rPr lang="en-US" dirty="0" err="1"/>
              <a:t>edTPA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State licensure performance examination for prospective teachers</a:t>
            </a:r>
          </a:p>
          <a:p>
            <a:pPr lvl="1"/>
            <a:r>
              <a:rPr lang="en-US" dirty="0"/>
              <a:t>Completed during student teaching (final semester)</a:t>
            </a:r>
          </a:p>
          <a:p>
            <a:pPr lvl="1"/>
            <a:r>
              <a:rPr lang="en-US" dirty="0"/>
              <a:t>Portfolio-based w/ video</a:t>
            </a:r>
          </a:p>
          <a:p>
            <a:pPr lvl="1"/>
            <a:r>
              <a:rPr lang="en-US" dirty="0"/>
              <a:t>LOTS of formative experiences and staff/faculty support along the way</a:t>
            </a:r>
          </a:p>
          <a:p>
            <a:pPr lvl="1"/>
            <a:r>
              <a:rPr lang="en-US" dirty="0"/>
              <a:t>What do you do now?</a:t>
            </a:r>
          </a:p>
          <a:p>
            <a:pPr lvl="2"/>
            <a:r>
              <a:rPr lang="en-US" dirty="0"/>
              <a:t>Review materials on EDPR 203 Canvas site</a:t>
            </a:r>
          </a:p>
          <a:p>
            <a:pPr lvl="2"/>
            <a:r>
              <a:rPr lang="en-US" dirty="0"/>
              <a:t>You will need to obtain permission for recording in the fall</a:t>
            </a:r>
          </a:p>
          <a:p>
            <a:pPr marL="64008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3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7F53-FE06-9343-89E5-9821631A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8B201-F03D-0A4F-B2B1-290381DA3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fontScale="85000" lnSpcReduction="20000"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https://www.il.nesinc.com/TestView.aspx?f=HTML_FRAG/IL305_TestPage.html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Accommodations – Please get your documentation in order. Schedule early.</a:t>
            </a:r>
          </a:p>
          <a:p>
            <a:endParaRPr lang="en-US" dirty="0"/>
          </a:p>
          <a:p>
            <a:r>
              <a:rPr lang="en-US" dirty="0"/>
              <a:t>You must take and pass it by </a:t>
            </a:r>
            <a:r>
              <a:rPr lang="en-US" b="1" dirty="0"/>
              <a:t>December 15</a:t>
            </a:r>
          </a:p>
          <a:p>
            <a:endParaRPr lang="en-US" dirty="0"/>
          </a:p>
          <a:p>
            <a:r>
              <a:rPr lang="en-US" dirty="0"/>
              <a:t>Take it this summer when you have less going on</a:t>
            </a:r>
          </a:p>
          <a:p>
            <a:endParaRPr lang="en-US" dirty="0"/>
          </a:p>
          <a:p>
            <a:r>
              <a:rPr lang="en-US" dirty="0"/>
              <a:t>STUDY</a:t>
            </a:r>
          </a:p>
          <a:p>
            <a:pPr lvl="1"/>
            <a:r>
              <a:rPr lang="en-US" dirty="0"/>
              <a:t>Materials are available on your </a:t>
            </a:r>
            <a:r>
              <a:rPr lang="en-US" dirty="0" err="1"/>
              <a:t>CoTE</a:t>
            </a:r>
            <a:r>
              <a:rPr lang="en-US" dirty="0"/>
              <a:t> portal</a:t>
            </a:r>
          </a:p>
          <a:p>
            <a:pPr lvl="1"/>
            <a:endParaRPr lang="en-US" dirty="0"/>
          </a:p>
          <a:p>
            <a:pPr marL="1714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2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teaching—spring 2023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have already started to place students for Spring 2023</a:t>
            </a:r>
          </a:p>
          <a:p>
            <a:r>
              <a:rPr lang="en-US" dirty="0"/>
              <a:t>Be ready to interview in Spring 2022 through Fall 2022 (if necessary)</a:t>
            </a:r>
          </a:p>
          <a:p>
            <a:r>
              <a:rPr lang="en-US" dirty="0"/>
              <a:t>You may receive communication from a district. This does NOT guarantee your placement. PLEASE answer any requests by districts quickly and professionally.</a:t>
            </a:r>
          </a:p>
          <a:p>
            <a:r>
              <a:rPr lang="en-US" dirty="0"/>
              <a:t>You will receive your placement at the beginning of November</a:t>
            </a:r>
          </a:p>
          <a:p>
            <a:r>
              <a:rPr lang="en-US" dirty="0"/>
              <a:t>Student teaching will begin at the beginning of January, and will follow your school calendar, NOT UIUC’s calendar.</a:t>
            </a:r>
          </a:p>
          <a:p>
            <a:r>
              <a:rPr lang="en-US" dirty="0"/>
              <a:t>RELAX!</a:t>
            </a:r>
          </a:p>
        </p:txBody>
      </p:sp>
    </p:spTree>
    <p:extLst>
      <p:ext uri="{BB962C8B-B14F-4D97-AF65-F5344CB8AC3E}">
        <p14:creationId xmlns:p14="http://schemas.microsoft.com/office/powerpoint/2010/main" val="227649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A3C3F0-A073-F340-A735-D1747C9B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401 reminders (Math Only)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FAE60C-089C-C14D-8C80-CB19EAD52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Please complete 2 observations with your cooperating teacher and have them fill out the form located here:</a:t>
            </a:r>
          </a:p>
          <a:p>
            <a:pPr marL="45720" indent="0">
              <a:buNone/>
            </a:pPr>
            <a:r>
              <a:rPr lang="en-US" dirty="0">
                <a:hlinkClick r:id="rId2"/>
              </a:rPr>
              <a:t>https://education.illinois.edu/docs/default-source/school-and-community-experiences/ci-401-clinical-observation-form.pdf?sfvrsn=b4738bd6_4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hlinkClick r:id="rId3"/>
              </a:rPr>
              <a:t>sce@education.Illinois.edu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Please fill out your time card through the COTE portal and submit it at the end of the semester. You should have at least 39 hours.</a:t>
            </a:r>
          </a:p>
          <a:p>
            <a:r>
              <a:rPr lang="en-US" dirty="0"/>
              <a:t>Please fill out your cooperating teacher evaluation</a:t>
            </a:r>
          </a:p>
          <a:p>
            <a:r>
              <a:rPr lang="en-US" dirty="0"/>
              <a:t>Please write your cooperating teacher a thank you note. :)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6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QUESTIONS/COMMENTS/ ANNOUNCEMENTS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likely receive your fall placement letters by late April</a:t>
            </a:r>
          </a:p>
          <a:p>
            <a:pPr lvl="1"/>
            <a:r>
              <a:rPr lang="en-US" dirty="0"/>
              <a:t>Make contact with your cooperating teacher</a:t>
            </a:r>
          </a:p>
          <a:p>
            <a:pPr lvl="1"/>
            <a:r>
              <a:rPr lang="en-US" dirty="0"/>
              <a:t>Get a background check before you leave for summer, if possible</a:t>
            </a:r>
          </a:p>
          <a:p>
            <a:r>
              <a:rPr lang="en-US" dirty="0"/>
              <a:t>REVIEW THE MATERIALS FOR EDPR 250 ON THE SCE WEBSITE</a:t>
            </a:r>
          </a:p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2447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Agenda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EBFC85FD-5F3F-E620-2764-4FBA350A0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694862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692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updates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4382" y="2489200"/>
            <a:ext cx="7822418" cy="4064000"/>
          </a:xfrm>
        </p:spPr>
        <p:txBody>
          <a:bodyPr>
            <a:normAutofit fontScale="92500"/>
          </a:bodyPr>
          <a:lstStyle/>
          <a:p>
            <a:r>
              <a:rPr lang="en-US" dirty="0"/>
              <a:t>Cara </a:t>
            </a:r>
            <a:r>
              <a:rPr lang="en-US" dirty="0" err="1"/>
              <a:t>Gutzmer</a:t>
            </a:r>
            <a:r>
              <a:rPr lang="en-US" dirty="0"/>
              <a:t>, Ph.D., Director of School and Community Experiences</a:t>
            </a:r>
          </a:p>
          <a:p>
            <a:r>
              <a:rPr lang="en-US" dirty="0"/>
              <a:t>Helpful resources:</a:t>
            </a:r>
          </a:p>
          <a:p>
            <a:pPr lvl="1"/>
            <a:r>
              <a:rPr lang="en-US" dirty="0"/>
              <a:t>Websites:</a:t>
            </a:r>
          </a:p>
          <a:p>
            <a:pPr lvl="2"/>
            <a:r>
              <a:rPr lang="en-US" dirty="0">
                <a:hlinkClick r:id="rId2"/>
              </a:rPr>
              <a:t>http://sce.education.illinois.edu/</a:t>
            </a:r>
            <a:r>
              <a:rPr lang="en-US" dirty="0"/>
              <a:t> (School and Community Experiences</a:t>
            </a:r>
          </a:p>
          <a:p>
            <a:pPr lvl="2"/>
            <a:r>
              <a:rPr lang="en-US" dirty="0">
                <a:hlinkClick r:id="rId3"/>
              </a:rPr>
              <a:t>http://www.cote.illinois.edu</a:t>
            </a:r>
            <a:r>
              <a:rPr lang="en-US" dirty="0"/>
              <a:t> (Council on Teacher Education)</a:t>
            </a:r>
          </a:p>
          <a:p>
            <a:pPr lvl="2"/>
            <a:r>
              <a:rPr lang="en-US" dirty="0">
                <a:hlinkClick r:id="rId4"/>
              </a:rPr>
              <a:t>sce@education.Illinois.edu</a:t>
            </a:r>
            <a:r>
              <a:rPr lang="en-US" dirty="0"/>
              <a:t> (email to contact our office)</a:t>
            </a:r>
          </a:p>
          <a:p>
            <a:pPr lvl="1"/>
            <a:r>
              <a:rPr lang="en-US" dirty="0"/>
              <a:t>Staff:</a:t>
            </a:r>
          </a:p>
          <a:p>
            <a:pPr lvl="2"/>
            <a:r>
              <a:rPr lang="en-US" dirty="0"/>
              <a:t>Sue Talbott, Clinical Experiences Specialist, SCE</a:t>
            </a:r>
          </a:p>
          <a:p>
            <a:pPr lvl="2"/>
            <a:r>
              <a:rPr lang="en-US" dirty="0"/>
              <a:t>Danielle </a:t>
            </a:r>
            <a:r>
              <a:rPr lang="en-US" dirty="0" err="1"/>
              <a:t>Galardy</a:t>
            </a:r>
            <a:r>
              <a:rPr lang="en-US" dirty="0"/>
              <a:t>, Office Manager, SCE</a:t>
            </a:r>
          </a:p>
          <a:p>
            <a:pPr lvl="2"/>
            <a:r>
              <a:rPr lang="en-US" dirty="0"/>
              <a:t>Brenda Clevenger Evans and Robin Craig, Licensure officers, </a:t>
            </a:r>
            <a:r>
              <a:rPr lang="en-US" dirty="0" err="1"/>
              <a:t>CoTE</a:t>
            </a:r>
            <a:endParaRPr lang="en-US" dirty="0"/>
          </a:p>
          <a:p>
            <a:pPr lvl="2"/>
            <a:r>
              <a:rPr lang="en-US" dirty="0"/>
              <a:t>Academic advisors </a:t>
            </a:r>
          </a:p>
          <a:p>
            <a:pPr lvl="2"/>
            <a:r>
              <a:rPr lang="en-US" dirty="0"/>
              <a:t>Secondary Program Coordinator, Barbara Hug</a:t>
            </a:r>
          </a:p>
        </p:txBody>
      </p:sp>
    </p:spTree>
    <p:extLst>
      <p:ext uri="{BB962C8B-B14F-4D97-AF65-F5344CB8AC3E}">
        <p14:creationId xmlns:p14="http://schemas.microsoft.com/office/powerpoint/2010/main" val="137511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EDPR 250 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Each of you are assigned to 2 Cooperating Teachers in the building you are placed in</a:t>
            </a:r>
          </a:p>
          <a:p>
            <a:r>
              <a:rPr lang="en-US" dirty="0"/>
              <a:t> Most, if not all, core content areas are represented by formal placements with cooperating teachers (Example: if you are seeking Math and Science endorsements, you are assigned to a Math teacher and to a Science teacher)</a:t>
            </a:r>
          </a:p>
          <a:p>
            <a:r>
              <a:rPr lang="en-US" dirty="0"/>
              <a:t>You will work with different teachers, potentially with different grade levels, and will have sustained experience in more than one content area (if applicable)</a:t>
            </a:r>
          </a:p>
          <a:p>
            <a:r>
              <a:rPr lang="en-US" dirty="0"/>
              <a:t>● If you are seeking the ESL and/or Bilingual endorsement, every effort has been made to assign you to a placement where you may earn clinical hours toward the endorsement</a:t>
            </a:r>
          </a:p>
          <a:p>
            <a:pPr lvl="1"/>
            <a:r>
              <a:rPr lang="en-US" dirty="0"/>
              <a:t>SCE website: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2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6DF5B5-74C7-DF4C-9D8E-383956C9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Expectations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A8C57A-091E-754F-8A54-EE1829E70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/>
              <a:t>EXPECTATIONS:</a:t>
            </a:r>
          </a:p>
          <a:p>
            <a:pPr marL="45720" indent="0">
              <a:buNone/>
            </a:pPr>
            <a:r>
              <a:rPr lang="en-US" dirty="0"/>
              <a:t>1. Develop a routine schedule whereby you gain and sustain access to multiple classrooms and work collaboratively with multiple cooperating teachers and peers.</a:t>
            </a:r>
          </a:p>
          <a:p>
            <a:pPr marL="45720" indent="0">
              <a:buNone/>
            </a:pPr>
            <a:r>
              <a:rPr lang="en-US" dirty="0"/>
              <a:t>2. Follow the recommended guidelines for the gradual assumption of classroom responsibilities throughout the placement experience.</a:t>
            </a:r>
          </a:p>
          <a:p>
            <a:pPr marL="45720" indent="0">
              <a:buNone/>
            </a:pPr>
            <a:r>
              <a:rPr lang="en-US" dirty="0"/>
              <a:t>3. Attend weekly supervisor seminars (8 AM on Mondays, </a:t>
            </a:r>
            <a:r>
              <a:rPr lang="en-US"/>
              <a:t>beginning 8/22/22) </a:t>
            </a:r>
            <a:r>
              <a:rPr lang="en-US" dirty="0"/>
              <a:t>and complete all supervisor-directed activities (conferences, evaluations, Danielson-themed journal entries).</a:t>
            </a:r>
          </a:p>
          <a:p>
            <a:pPr marL="0" indent="0">
              <a:buNone/>
            </a:pPr>
            <a:r>
              <a:rPr lang="en-US" dirty="0"/>
              <a:t>4. Develop a proactive communication plan with your supervisor, teammates and cooperating teachers.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5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81F7-F5BA-6444-8622-26A9AA84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80417-672D-4547-8358-098017663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133600"/>
            <a:ext cx="7898618" cy="4648200"/>
          </a:xfrm>
        </p:spPr>
        <p:txBody>
          <a:bodyPr>
            <a:normAutofit/>
          </a:bodyPr>
          <a:lstStyle/>
          <a:p>
            <a:r>
              <a:rPr lang="en-US" dirty="0"/>
              <a:t>You will attend your placement: </a:t>
            </a:r>
          </a:p>
          <a:p>
            <a:pPr marL="0" indent="0">
              <a:buNone/>
            </a:pPr>
            <a:r>
              <a:rPr lang="en-US" dirty="0"/>
              <a:t>	T, W, Th (8:00 a.m. or the start of the school day until 12:00 p.m.) </a:t>
            </a:r>
          </a:p>
          <a:p>
            <a:r>
              <a:rPr lang="en-US" dirty="0"/>
              <a:t>You MUST remain at your placement school until 12:00 p.m. even if this is a lunchtime or your cooperating teacher tells you that you may leave! </a:t>
            </a:r>
          </a:p>
          <a:p>
            <a:r>
              <a:rPr lang="en-US" dirty="0"/>
              <a:t>Things to complete before the fall: </a:t>
            </a:r>
          </a:p>
          <a:p>
            <a:pPr lvl="1"/>
            <a:r>
              <a:rPr lang="en-US" dirty="0"/>
              <a:t>Bloodborne Pathogen training (BBP) must be renewed annually on the </a:t>
            </a:r>
            <a:r>
              <a:rPr lang="en-US" dirty="0" err="1"/>
              <a:t>CoTE</a:t>
            </a:r>
            <a:r>
              <a:rPr lang="en-US" dirty="0"/>
              <a:t> portal </a:t>
            </a:r>
          </a:p>
          <a:p>
            <a:pPr lvl="1"/>
            <a:r>
              <a:rPr lang="en-US" dirty="0"/>
              <a:t>Criminal Background Check (CBC) depends on district requirements--watch your email for district specific instructions </a:t>
            </a:r>
          </a:p>
        </p:txBody>
      </p:sp>
    </p:spTree>
    <p:extLst>
      <p:ext uri="{BB962C8B-B14F-4D97-AF65-F5344CB8AC3E}">
        <p14:creationId xmlns:p14="http://schemas.microsoft.com/office/powerpoint/2010/main" val="234204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performance activity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Consider the following:</a:t>
            </a:r>
          </a:p>
          <a:p>
            <a:pPr marL="365760" lvl="1" indent="0">
              <a:buNone/>
            </a:pPr>
            <a:r>
              <a:rPr lang="en-US" sz="3600" dirty="0"/>
              <a:t>“What knowledge, skills, and dispositions make for high-quality teaching performance?  When you talk to a teacher or when you see a teacher, in action, what evidence could you gather that demonstrates ‘good teacher performance?’”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8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EBEBEB"/>
                </a:solidFill>
              </a:rPr>
              <a:t>Danielson framework for teaching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216" y="2603500"/>
            <a:ext cx="2610790" cy="3416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/>
              <a:t>Four domains</a:t>
            </a:r>
          </a:p>
          <a:p>
            <a:pPr>
              <a:lnSpc>
                <a:spcPct val="90000"/>
              </a:lnSpc>
            </a:pPr>
            <a:r>
              <a:rPr lang="en-US" sz="1100"/>
              <a:t>22 components</a:t>
            </a:r>
          </a:p>
          <a:p>
            <a:pPr>
              <a:lnSpc>
                <a:spcPct val="90000"/>
              </a:lnSpc>
            </a:pPr>
            <a:r>
              <a:rPr lang="en-US" sz="1100"/>
              <a:t>MANY indicators</a:t>
            </a:r>
          </a:p>
          <a:p>
            <a:pPr>
              <a:lnSpc>
                <a:spcPct val="90000"/>
              </a:lnSpc>
            </a:pPr>
            <a:r>
              <a:rPr lang="en-US" sz="1100"/>
              <a:t>On-stage vs. Off-stage</a:t>
            </a:r>
          </a:p>
          <a:p>
            <a:pPr>
              <a:lnSpc>
                <a:spcPct val="90000"/>
              </a:lnSpc>
            </a:pPr>
            <a:r>
              <a:rPr lang="en-US" sz="1100"/>
              <a:t>Big themes: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Student-centered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Engagement-driven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Differentiated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Reflective/responsive</a:t>
            </a:r>
          </a:p>
          <a:p>
            <a:pPr>
              <a:lnSpc>
                <a:spcPct val="90000"/>
              </a:lnSpc>
            </a:pPr>
            <a:r>
              <a:rPr lang="en-US" sz="1100"/>
              <a:t>Why does this matter?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EFE/ST Evaluations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Teacher evaluations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B24E23C5-B61C-1942-AFF2-598A830A9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953" y="2426814"/>
            <a:ext cx="5324368" cy="412638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60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3FEC-5AA1-5822-1130-B9E5DF57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behaviors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451AE2B-7DF3-5695-11B1-D2319B139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Checklist: Available on SCE website for your reference. </a:t>
            </a:r>
          </a:p>
          <a:p>
            <a:r>
              <a:rPr lang="en-US" dirty="0"/>
              <a:t>Professional dress – no sweats, no blue denim, no logo t-shirts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Relationship with cooperating teacher (interview, openness, compassion and care)</a:t>
            </a:r>
          </a:p>
        </p:txBody>
      </p:sp>
    </p:spTree>
    <p:extLst>
      <p:ext uri="{BB962C8B-B14F-4D97-AF65-F5344CB8AC3E}">
        <p14:creationId xmlns:p14="http://schemas.microsoft.com/office/powerpoint/2010/main" val="2223015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{808A26A9-661A-C54A-9C63-8F0D6D7B68CC}tf10001076</Template>
  <TotalTime>28526</TotalTime>
  <Words>1010</Words>
  <Application>Microsoft Macintosh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 Boardroom</vt:lpstr>
      <vt:lpstr>EDPR 250 MG Orientation Fall 2022</vt:lpstr>
      <vt:lpstr>Agenda</vt:lpstr>
      <vt:lpstr>Welcome and updates</vt:lpstr>
      <vt:lpstr>EDPR 250 overview</vt:lpstr>
      <vt:lpstr>Placement Expectations</vt:lpstr>
      <vt:lpstr>Important Information</vt:lpstr>
      <vt:lpstr>Teaching performance activity</vt:lpstr>
      <vt:lpstr>Danielson framework for teaching</vt:lpstr>
      <vt:lpstr>Professional behaviors</vt:lpstr>
      <vt:lpstr>Supervised Placement</vt:lpstr>
      <vt:lpstr>What is the EDTPA?</vt:lpstr>
      <vt:lpstr>Content test</vt:lpstr>
      <vt:lpstr>Student teaching—spring 2023</vt:lpstr>
      <vt:lpstr>401 reminders (Math Only)</vt:lpstr>
      <vt:lpstr>QUESTIONS/COMMENTS/ ANNOUNCEMENTS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 401 orientation spring 2019</dc:title>
  <dc:creator>Mann, Jay Anthony</dc:creator>
  <cp:lastModifiedBy>Gutzmer, Cara</cp:lastModifiedBy>
  <cp:revision>33</cp:revision>
  <cp:lastPrinted>2021-04-09T13:12:24Z</cp:lastPrinted>
  <dcterms:created xsi:type="dcterms:W3CDTF">2018-10-25T13:46:23Z</dcterms:created>
  <dcterms:modified xsi:type="dcterms:W3CDTF">2022-04-19T20:21:52Z</dcterms:modified>
</cp:coreProperties>
</file>