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Gill Sans"/>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GillSans-bold.fntdata"/><Relationship Id="rId41" Type="http://schemas.openxmlformats.org/officeDocument/2006/relationships/font" Target="fonts/GillSans-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62945043f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a62945043f_2_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62945043f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a62945043f_2_1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62945043f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a62945043f_2_1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6294504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a6294504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a62945043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a62945043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a62945043f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a62945043f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a62945043f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a62945043f_2_1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62945043f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a62945043f_2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62945043f_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a62945043f_2_1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62945043f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a62945043f_2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a62945043f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a62945043f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62945043f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a62945043f_2_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a62945043f_2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a62945043f_2_1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62945043f_2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a62945043f_2_1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62945043f_2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a62945043f_2_2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62945043f_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a62945043f_2_2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a62945043f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a62945043f_2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a62945043f_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a62945043f_2_2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62945043f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a62945043f_2_2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a62945043f_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a62945043f_2_2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62945043f_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a62945043f_2_2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a62945043f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a62945043f_2_2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a62945043f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a62945043f_2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a62945043f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a62945043f_2_2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a62945043f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a62945043f_2_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62945043f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a62945043f_2_2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a62945043f_2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a62945043f_2_2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62945043f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a62945043f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6294504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a6294504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62945043f_2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a62945043f_2_1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a62945043f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a62945043f_2_1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a62945043f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a62945043f_2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62945043f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a62945043f_2_1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56" name="Shape 56"/>
        <p:cNvGrpSpPr/>
        <p:nvPr/>
      </p:nvGrpSpPr>
      <p:grpSpPr>
        <a:xfrm>
          <a:off x="0" y="0"/>
          <a:ext cx="0" cy="0"/>
          <a:chOff x="0" y="0"/>
          <a:chExt cx="0" cy="0"/>
        </a:xfrm>
      </p:grpSpPr>
      <p:sp>
        <p:nvSpPr>
          <p:cNvPr id="57" name="Google Shape;57;p14"/>
          <p:cNvSpPr txBox="1"/>
          <p:nvPr>
            <p:ph type="ctrTitle"/>
          </p:nvPr>
        </p:nvSpPr>
        <p:spPr>
          <a:xfrm>
            <a:off x="1200150" y="1790058"/>
            <a:ext cx="6743700" cy="123444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2021396" y="3264408"/>
            <a:ext cx="5101209" cy="929921"/>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1500"/>
              <a:buNone/>
              <a:defRPr sz="1500">
                <a:solidFill>
                  <a:srgbClr val="FEFEFE"/>
                </a:solidFill>
              </a:defRPr>
            </a:lvl1pPr>
            <a:lvl2pPr lvl="1" algn="ctr">
              <a:lnSpc>
                <a:spcPct val="100000"/>
              </a:lnSpc>
              <a:spcBef>
                <a:spcPts val="800"/>
              </a:spcBef>
              <a:spcAft>
                <a:spcPts val="0"/>
              </a:spcAft>
              <a:buSzPts val="1500"/>
              <a:buNone/>
              <a:defRPr sz="15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59" name="Google Shape;59;p14"/>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7"/>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7"/>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75" name="Google Shape;75;p17"/>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7"/>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78" name="Shape 78"/>
        <p:cNvGrpSpPr/>
        <p:nvPr/>
      </p:nvGrpSpPr>
      <p:grpSpPr>
        <a:xfrm>
          <a:off x="0" y="0"/>
          <a:ext cx="0" cy="0"/>
          <a:chOff x="0" y="0"/>
          <a:chExt cx="0" cy="0"/>
        </a:xfrm>
      </p:grpSpPr>
      <p:sp>
        <p:nvSpPr>
          <p:cNvPr id="79" name="Google Shape;79;p18"/>
          <p:cNvSpPr txBox="1"/>
          <p:nvPr>
            <p:ph type="ctrTitle"/>
          </p:nvPr>
        </p:nvSpPr>
        <p:spPr>
          <a:xfrm>
            <a:off x="1200150" y="1790058"/>
            <a:ext cx="6743700" cy="123444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subTitle"/>
          </p:nvPr>
        </p:nvSpPr>
        <p:spPr>
          <a:xfrm>
            <a:off x="2021396" y="3264408"/>
            <a:ext cx="5101209" cy="929921"/>
          </a:xfrm>
          <a:prstGeom prst="rect">
            <a:avLst/>
          </a:prstGeom>
          <a:noFill/>
          <a:ln>
            <a:noFill/>
          </a:ln>
        </p:spPr>
        <p:txBody>
          <a:bodyPr anchorCtr="0" anchor="t" bIns="34275" lIns="68575" spcFirstLastPara="1" rIns="68575" wrap="square" tIns="34275">
            <a:normAutofit/>
          </a:bodyPr>
          <a:lstStyle>
            <a:lvl1pPr lvl="0" algn="ctr">
              <a:lnSpc>
                <a:spcPct val="100000"/>
              </a:lnSpc>
              <a:spcBef>
                <a:spcPts val="800"/>
              </a:spcBef>
              <a:spcAft>
                <a:spcPts val="0"/>
              </a:spcAft>
              <a:buSzPts val="1500"/>
              <a:buNone/>
              <a:defRPr sz="1500">
                <a:solidFill>
                  <a:srgbClr val="FEFEFE"/>
                </a:solidFill>
              </a:defRPr>
            </a:lvl1pPr>
            <a:lvl2pPr lvl="1" algn="ctr">
              <a:lnSpc>
                <a:spcPct val="100000"/>
              </a:lnSpc>
              <a:spcBef>
                <a:spcPts val="800"/>
              </a:spcBef>
              <a:spcAft>
                <a:spcPts val="0"/>
              </a:spcAft>
              <a:buSzPts val="1500"/>
              <a:buNone/>
              <a:defRPr sz="1500"/>
            </a:lvl2pPr>
            <a:lvl3pPr lvl="2" algn="ctr">
              <a:lnSpc>
                <a:spcPct val="100000"/>
              </a:lnSpc>
              <a:spcBef>
                <a:spcPts val="800"/>
              </a:spcBef>
              <a:spcAft>
                <a:spcPts val="0"/>
              </a:spcAft>
              <a:buSzPts val="1400"/>
              <a:buNone/>
              <a:defRPr sz="1400"/>
            </a:lvl3pPr>
            <a:lvl4pPr lvl="3" algn="ctr">
              <a:lnSpc>
                <a:spcPct val="100000"/>
              </a:lnSpc>
              <a:spcBef>
                <a:spcPts val="800"/>
              </a:spcBef>
              <a:spcAft>
                <a:spcPts val="0"/>
              </a:spcAft>
              <a:buSzPts val="1200"/>
              <a:buNone/>
              <a:defRPr sz="1200"/>
            </a:lvl4pPr>
            <a:lvl5pPr lvl="4" algn="ctr">
              <a:lnSpc>
                <a:spcPct val="100000"/>
              </a:lnSpc>
              <a:spcBef>
                <a:spcPts val="800"/>
              </a:spcBef>
              <a:spcAft>
                <a:spcPts val="0"/>
              </a:spcAft>
              <a:buSzPts val="1200"/>
              <a:buNone/>
              <a:defRPr sz="1200"/>
            </a:lvl5pPr>
            <a:lvl6pPr lvl="5" algn="ctr">
              <a:lnSpc>
                <a:spcPct val="100000"/>
              </a:lnSpc>
              <a:spcBef>
                <a:spcPts val="800"/>
              </a:spcBef>
              <a:spcAft>
                <a:spcPts val="0"/>
              </a:spcAft>
              <a:buSzPts val="1200"/>
              <a:buNone/>
              <a:defRPr sz="1200"/>
            </a:lvl6pPr>
            <a:lvl7pPr lvl="6" algn="ctr">
              <a:lnSpc>
                <a:spcPct val="100000"/>
              </a:lnSpc>
              <a:spcBef>
                <a:spcPts val="800"/>
              </a:spcBef>
              <a:spcAft>
                <a:spcPts val="0"/>
              </a:spcAft>
              <a:buSzPts val="1200"/>
              <a:buNone/>
              <a:defRPr sz="1200"/>
            </a:lvl7pPr>
            <a:lvl8pPr lvl="7" algn="ctr">
              <a:lnSpc>
                <a:spcPct val="100000"/>
              </a:lnSpc>
              <a:spcBef>
                <a:spcPts val="800"/>
              </a:spcBef>
              <a:spcAft>
                <a:spcPts val="0"/>
              </a:spcAft>
              <a:buSzPts val="1200"/>
              <a:buNone/>
              <a:defRPr sz="1200"/>
            </a:lvl8pPr>
            <a:lvl9pPr lvl="8" algn="ctr">
              <a:lnSpc>
                <a:spcPct val="100000"/>
              </a:lnSpc>
              <a:spcBef>
                <a:spcPts val="800"/>
              </a:spcBef>
              <a:spcAft>
                <a:spcPts val="0"/>
              </a:spcAft>
              <a:buSzPts val="1200"/>
              <a:buNone/>
              <a:defRPr sz="1200"/>
            </a:lvl9pPr>
          </a:lstStyle>
          <a:p/>
        </p:txBody>
      </p:sp>
      <p:sp>
        <p:nvSpPr>
          <p:cNvPr id="81" name="Google Shape;81;p18"/>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8"/>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1200150" y="1790058"/>
            <a:ext cx="6743700" cy="123444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rmAutofit/>
          </a:bodyPr>
          <a:lstStyle>
            <a:lvl1pPr lvl="0" algn="ctr">
              <a:lnSpc>
                <a:spcPct val="90000"/>
              </a:lnSpc>
              <a:spcBef>
                <a:spcPts val="0"/>
              </a:spcBef>
              <a:spcAft>
                <a:spcPts val="0"/>
              </a:spcAft>
              <a:buClr>
                <a:srgbClr val="262626"/>
              </a:buClr>
              <a:buSzPts val="2900"/>
              <a:buFont typeface="Gill Sans"/>
              <a:buNone/>
              <a:defRPr sz="29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9"/>
          <p:cNvSpPr txBox="1"/>
          <p:nvPr>
            <p:ph idx="1" type="body"/>
          </p:nvPr>
        </p:nvSpPr>
        <p:spPr>
          <a:xfrm>
            <a:off x="2021396" y="3264349"/>
            <a:ext cx="5101209" cy="948811"/>
          </a:xfrm>
          <a:prstGeom prst="rect">
            <a:avLst/>
          </a:prstGeom>
          <a:noFill/>
          <a:ln>
            <a:noFill/>
          </a:ln>
        </p:spPr>
        <p:txBody>
          <a:bodyPr anchorCtr="1" anchor="t" bIns="34275" lIns="68575" spcFirstLastPara="1" rIns="68575" wrap="square" tIns="34275">
            <a:normAutofit/>
          </a:bodyPr>
          <a:lstStyle>
            <a:lvl1pPr indent="-228600" lvl="0" marL="457200" algn="l">
              <a:lnSpc>
                <a:spcPct val="100000"/>
              </a:lnSpc>
              <a:spcBef>
                <a:spcPts val="800"/>
              </a:spcBef>
              <a:spcAft>
                <a:spcPts val="0"/>
              </a:spcAft>
              <a:buSzPts val="1500"/>
              <a:buNone/>
              <a:defRPr sz="1500">
                <a:solidFill>
                  <a:schemeClr val="lt1"/>
                </a:solidFill>
              </a:defRPr>
            </a:lvl1pPr>
            <a:lvl2pPr indent="-228600" lvl="1" marL="914400" algn="l">
              <a:lnSpc>
                <a:spcPct val="100000"/>
              </a:lnSpc>
              <a:spcBef>
                <a:spcPts val="800"/>
              </a:spcBef>
              <a:spcAft>
                <a:spcPts val="0"/>
              </a:spcAft>
              <a:buSzPts val="1500"/>
              <a:buNone/>
              <a:defRPr sz="1500">
                <a:solidFill>
                  <a:schemeClr val="lt1"/>
                </a:solidFill>
              </a:defRPr>
            </a:lvl2pPr>
            <a:lvl3pPr indent="-228600" lvl="2" marL="1371600" algn="l">
              <a:lnSpc>
                <a:spcPct val="100000"/>
              </a:lnSpc>
              <a:spcBef>
                <a:spcPts val="800"/>
              </a:spcBef>
              <a:spcAft>
                <a:spcPts val="0"/>
              </a:spcAft>
              <a:buSzPts val="1400"/>
              <a:buNone/>
              <a:defRPr sz="1400">
                <a:solidFill>
                  <a:schemeClr val="lt1"/>
                </a:solidFill>
              </a:defRPr>
            </a:lvl3pPr>
            <a:lvl4pPr indent="-228600" lvl="3" marL="1828800" algn="l">
              <a:lnSpc>
                <a:spcPct val="100000"/>
              </a:lnSpc>
              <a:spcBef>
                <a:spcPts val="800"/>
              </a:spcBef>
              <a:spcAft>
                <a:spcPts val="0"/>
              </a:spcAft>
              <a:buSzPts val="1200"/>
              <a:buNone/>
              <a:defRPr sz="1200">
                <a:solidFill>
                  <a:schemeClr val="lt1"/>
                </a:solidFill>
              </a:defRPr>
            </a:lvl4pPr>
            <a:lvl5pPr indent="-228600" lvl="4" marL="2286000" algn="l">
              <a:lnSpc>
                <a:spcPct val="100000"/>
              </a:lnSpc>
              <a:spcBef>
                <a:spcPts val="800"/>
              </a:spcBef>
              <a:spcAft>
                <a:spcPts val="0"/>
              </a:spcAft>
              <a:buSzPts val="1200"/>
              <a:buNone/>
              <a:defRPr sz="1200">
                <a:solidFill>
                  <a:schemeClr val="lt1"/>
                </a:solidFill>
              </a:defRPr>
            </a:lvl5pPr>
            <a:lvl6pPr indent="-228600" lvl="5" marL="2743200" algn="l">
              <a:lnSpc>
                <a:spcPct val="100000"/>
              </a:lnSpc>
              <a:spcBef>
                <a:spcPts val="800"/>
              </a:spcBef>
              <a:spcAft>
                <a:spcPts val="0"/>
              </a:spcAft>
              <a:buSzPts val="1200"/>
              <a:buNone/>
              <a:defRPr sz="1200">
                <a:solidFill>
                  <a:schemeClr val="lt1"/>
                </a:solidFill>
              </a:defRPr>
            </a:lvl6pPr>
            <a:lvl7pPr indent="-228600" lvl="6" marL="3200400" algn="l">
              <a:lnSpc>
                <a:spcPct val="100000"/>
              </a:lnSpc>
              <a:spcBef>
                <a:spcPts val="800"/>
              </a:spcBef>
              <a:spcAft>
                <a:spcPts val="0"/>
              </a:spcAft>
              <a:buSzPts val="1200"/>
              <a:buNone/>
              <a:defRPr sz="1200">
                <a:solidFill>
                  <a:schemeClr val="lt1"/>
                </a:solidFill>
              </a:defRPr>
            </a:lvl7pPr>
            <a:lvl8pPr indent="-228600" lvl="7" marL="3657600" algn="l">
              <a:lnSpc>
                <a:spcPct val="100000"/>
              </a:lnSpc>
              <a:spcBef>
                <a:spcPts val="800"/>
              </a:spcBef>
              <a:spcAft>
                <a:spcPts val="0"/>
              </a:spcAft>
              <a:buSzPts val="1200"/>
              <a:buNone/>
              <a:defRPr sz="1200">
                <a:solidFill>
                  <a:schemeClr val="lt1"/>
                </a:solidFill>
              </a:defRPr>
            </a:lvl8pPr>
            <a:lvl9pPr indent="-228600" lvl="8" marL="4114800" algn="l">
              <a:lnSpc>
                <a:spcPct val="100000"/>
              </a:lnSpc>
              <a:spcBef>
                <a:spcPts val="800"/>
              </a:spcBef>
              <a:spcAft>
                <a:spcPts val="0"/>
              </a:spcAft>
              <a:buSzPts val="1200"/>
              <a:buNone/>
              <a:defRPr sz="1200">
                <a:solidFill>
                  <a:schemeClr val="lt1"/>
                </a:solidFill>
              </a:defRPr>
            </a:lvl9pPr>
          </a:lstStyle>
          <a:p/>
        </p:txBody>
      </p:sp>
      <p:sp>
        <p:nvSpPr>
          <p:cNvPr id="87" name="Google Shape;87;p19"/>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9"/>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9"/>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20"/>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20"/>
          <p:cNvSpPr txBox="1"/>
          <p:nvPr>
            <p:ph idx="1" type="body"/>
          </p:nvPr>
        </p:nvSpPr>
        <p:spPr>
          <a:xfrm>
            <a:off x="1186434" y="1978533"/>
            <a:ext cx="3203828" cy="2326487"/>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93" name="Google Shape;93;p20"/>
          <p:cNvSpPr txBox="1"/>
          <p:nvPr>
            <p:ph idx="2" type="body"/>
          </p:nvPr>
        </p:nvSpPr>
        <p:spPr>
          <a:xfrm>
            <a:off x="4753736" y="1978533"/>
            <a:ext cx="3202685" cy="2326487"/>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94" name="Google Shape;94;p20"/>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20"/>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20"/>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1"/>
          <p:cNvSpPr txBox="1"/>
          <p:nvPr>
            <p:ph idx="1" type="body"/>
          </p:nvPr>
        </p:nvSpPr>
        <p:spPr>
          <a:xfrm>
            <a:off x="1187577" y="1735075"/>
            <a:ext cx="3202686" cy="528065"/>
          </a:xfrm>
          <a:prstGeom prst="rect">
            <a:avLst/>
          </a:prstGeom>
          <a:noFill/>
          <a:ln>
            <a:noFill/>
          </a:ln>
        </p:spPr>
        <p:txBody>
          <a:bodyPr anchorCtr="1" anchor="b" bIns="34275" lIns="68575" spcFirstLastPara="1" rIns="68575" wrap="square" tIns="34275">
            <a:normAutofit/>
          </a:bodyPr>
          <a:lstStyle>
            <a:lvl1pPr indent="-228600" lvl="0" marL="457200" algn="ctr">
              <a:lnSpc>
                <a:spcPct val="100000"/>
              </a:lnSpc>
              <a:spcBef>
                <a:spcPts val="800"/>
              </a:spcBef>
              <a:spcAft>
                <a:spcPts val="0"/>
              </a:spcAft>
              <a:buSzPts val="1400"/>
              <a:buNone/>
              <a:defRPr b="0" sz="1400" cap="none">
                <a:solidFill>
                  <a:srgbClr val="6B8890"/>
                </a:solidFill>
              </a:defRPr>
            </a:lvl1pPr>
            <a:lvl2pPr indent="-228600" lvl="1" marL="914400" algn="l">
              <a:lnSpc>
                <a:spcPct val="100000"/>
              </a:lnSpc>
              <a:spcBef>
                <a:spcPts val="800"/>
              </a:spcBef>
              <a:spcAft>
                <a:spcPts val="0"/>
              </a:spcAft>
              <a:buSzPts val="1400"/>
              <a:buNone/>
              <a:defRPr b="1" sz="1400"/>
            </a:lvl2pPr>
            <a:lvl3pPr indent="-228600" lvl="2" marL="1371600" algn="l">
              <a:lnSpc>
                <a:spcPct val="100000"/>
              </a:lnSpc>
              <a:spcBef>
                <a:spcPts val="800"/>
              </a:spcBef>
              <a:spcAft>
                <a:spcPts val="0"/>
              </a:spcAft>
              <a:buSzPts val="1400"/>
              <a:buNone/>
              <a:defRPr b="1" sz="1400"/>
            </a:lvl3pPr>
            <a:lvl4pPr indent="-228600" lvl="3" marL="1828800" algn="l">
              <a:lnSpc>
                <a:spcPct val="100000"/>
              </a:lnSpc>
              <a:spcBef>
                <a:spcPts val="800"/>
              </a:spcBef>
              <a:spcAft>
                <a:spcPts val="0"/>
              </a:spcAft>
              <a:buSzPts val="1200"/>
              <a:buNone/>
              <a:defRPr b="1" sz="1200"/>
            </a:lvl4pPr>
            <a:lvl5pPr indent="-228600" lvl="4" marL="2286000" algn="l">
              <a:lnSpc>
                <a:spcPct val="100000"/>
              </a:lnSpc>
              <a:spcBef>
                <a:spcPts val="800"/>
              </a:spcBef>
              <a:spcAft>
                <a:spcPts val="0"/>
              </a:spcAft>
              <a:buSzPts val="1200"/>
              <a:buNone/>
              <a:defRPr b="1" sz="1200"/>
            </a:lvl5pPr>
            <a:lvl6pPr indent="-228600" lvl="5" marL="2743200" algn="l">
              <a:lnSpc>
                <a:spcPct val="100000"/>
              </a:lnSpc>
              <a:spcBef>
                <a:spcPts val="800"/>
              </a:spcBef>
              <a:spcAft>
                <a:spcPts val="0"/>
              </a:spcAft>
              <a:buSzPts val="1200"/>
              <a:buNone/>
              <a:defRPr b="1" sz="1200"/>
            </a:lvl6pPr>
            <a:lvl7pPr indent="-228600" lvl="6" marL="3200400" algn="l">
              <a:lnSpc>
                <a:spcPct val="100000"/>
              </a:lnSpc>
              <a:spcBef>
                <a:spcPts val="800"/>
              </a:spcBef>
              <a:spcAft>
                <a:spcPts val="0"/>
              </a:spcAft>
              <a:buSzPts val="1200"/>
              <a:buNone/>
              <a:defRPr b="1" sz="1200"/>
            </a:lvl7pPr>
            <a:lvl8pPr indent="-228600" lvl="7" marL="3657600" algn="l">
              <a:lnSpc>
                <a:spcPct val="100000"/>
              </a:lnSpc>
              <a:spcBef>
                <a:spcPts val="800"/>
              </a:spcBef>
              <a:spcAft>
                <a:spcPts val="0"/>
              </a:spcAft>
              <a:buSzPts val="1200"/>
              <a:buNone/>
              <a:defRPr b="1" sz="1200"/>
            </a:lvl8pPr>
            <a:lvl9pPr indent="-228600" lvl="8" marL="4114800" algn="l">
              <a:lnSpc>
                <a:spcPct val="100000"/>
              </a:lnSpc>
              <a:spcBef>
                <a:spcPts val="800"/>
              </a:spcBef>
              <a:spcAft>
                <a:spcPts val="0"/>
              </a:spcAft>
              <a:buSzPts val="1200"/>
              <a:buNone/>
              <a:defRPr b="1" sz="1200"/>
            </a:lvl9pPr>
          </a:lstStyle>
          <a:p/>
        </p:txBody>
      </p:sp>
      <p:sp>
        <p:nvSpPr>
          <p:cNvPr id="99" name="Google Shape;99;p21"/>
          <p:cNvSpPr txBox="1"/>
          <p:nvPr>
            <p:ph idx="2" type="body"/>
          </p:nvPr>
        </p:nvSpPr>
        <p:spPr>
          <a:xfrm>
            <a:off x="1187577" y="2357438"/>
            <a:ext cx="3202686" cy="194758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00" name="Google Shape;100;p21"/>
          <p:cNvSpPr txBox="1"/>
          <p:nvPr>
            <p:ph idx="3" type="body"/>
          </p:nvPr>
        </p:nvSpPr>
        <p:spPr>
          <a:xfrm>
            <a:off x="4753737" y="2357438"/>
            <a:ext cx="3190113" cy="194758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04800" lvl="4" marL="2286000" algn="l">
              <a:lnSpc>
                <a:spcPct val="100000"/>
              </a:lnSpc>
              <a:spcBef>
                <a:spcPts val="800"/>
              </a:spcBef>
              <a:spcAft>
                <a:spcPts val="0"/>
              </a:spcAft>
              <a:buSzPts val="12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01" name="Google Shape;101;p21"/>
          <p:cNvSpPr txBox="1"/>
          <p:nvPr>
            <p:ph idx="4" type="body"/>
          </p:nvPr>
        </p:nvSpPr>
        <p:spPr>
          <a:xfrm>
            <a:off x="4753737" y="1735075"/>
            <a:ext cx="3202686" cy="528065"/>
          </a:xfrm>
          <a:prstGeom prst="rect">
            <a:avLst/>
          </a:prstGeom>
          <a:noFill/>
          <a:ln>
            <a:noFill/>
          </a:ln>
        </p:spPr>
        <p:txBody>
          <a:bodyPr anchorCtr="1" anchor="b" bIns="34275" lIns="68575" spcFirstLastPara="1" rIns="68575" wrap="square" tIns="34275">
            <a:normAutofit/>
          </a:bodyPr>
          <a:lstStyle>
            <a:lvl1pPr indent="-228600" lvl="0" marL="457200" algn="ctr">
              <a:lnSpc>
                <a:spcPct val="100000"/>
              </a:lnSpc>
              <a:spcBef>
                <a:spcPts val="800"/>
              </a:spcBef>
              <a:spcAft>
                <a:spcPts val="0"/>
              </a:spcAft>
              <a:buSzPts val="1400"/>
              <a:buNone/>
              <a:defRPr b="0" sz="1400" cap="none">
                <a:solidFill>
                  <a:srgbClr val="6B8890"/>
                </a:solidFill>
              </a:defRPr>
            </a:lvl1pPr>
            <a:lvl2pPr indent="-228600" lvl="1" marL="914400" algn="l">
              <a:lnSpc>
                <a:spcPct val="100000"/>
              </a:lnSpc>
              <a:spcBef>
                <a:spcPts val="800"/>
              </a:spcBef>
              <a:spcAft>
                <a:spcPts val="0"/>
              </a:spcAft>
              <a:buSzPts val="1400"/>
              <a:buNone/>
              <a:defRPr b="1" sz="1400"/>
            </a:lvl2pPr>
            <a:lvl3pPr indent="-228600" lvl="2" marL="1371600" algn="l">
              <a:lnSpc>
                <a:spcPct val="100000"/>
              </a:lnSpc>
              <a:spcBef>
                <a:spcPts val="800"/>
              </a:spcBef>
              <a:spcAft>
                <a:spcPts val="0"/>
              </a:spcAft>
              <a:buSzPts val="1400"/>
              <a:buNone/>
              <a:defRPr b="1" sz="1400"/>
            </a:lvl3pPr>
            <a:lvl4pPr indent="-228600" lvl="3" marL="1828800" algn="l">
              <a:lnSpc>
                <a:spcPct val="100000"/>
              </a:lnSpc>
              <a:spcBef>
                <a:spcPts val="800"/>
              </a:spcBef>
              <a:spcAft>
                <a:spcPts val="0"/>
              </a:spcAft>
              <a:buSzPts val="1200"/>
              <a:buNone/>
              <a:defRPr b="1" sz="1200"/>
            </a:lvl4pPr>
            <a:lvl5pPr indent="-228600" lvl="4" marL="2286000" algn="l">
              <a:lnSpc>
                <a:spcPct val="100000"/>
              </a:lnSpc>
              <a:spcBef>
                <a:spcPts val="800"/>
              </a:spcBef>
              <a:spcAft>
                <a:spcPts val="0"/>
              </a:spcAft>
              <a:buSzPts val="1200"/>
              <a:buNone/>
              <a:defRPr b="1" sz="1200"/>
            </a:lvl5pPr>
            <a:lvl6pPr indent="-228600" lvl="5" marL="2743200" algn="l">
              <a:lnSpc>
                <a:spcPct val="100000"/>
              </a:lnSpc>
              <a:spcBef>
                <a:spcPts val="800"/>
              </a:spcBef>
              <a:spcAft>
                <a:spcPts val="0"/>
              </a:spcAft>
              <a:buSzPts val="1200"/>
              <a:buNone/>
              <a:defRPr b="1" sz="1200"/>
            </a:lvl6pPr>
            <a:lvl7pPr indent="-228600" lvl="6" marL="3200400" algn="l">
              <a:lnSpc>
                <a:spcPct val="100000"/>
              </a:lnSpc>
              <a:spcBef>
                <a:spcPts val="800"/>
              </a:spcBef>
              <a:spcAft>
                <a:spcPts val="0"/>
              </a:spcAft>
              <a:buSzPts val="1200"/>
              <a:buNone/>
              <a:defRPr b="1" sz="1200"/>
            </a:lvl7pPr>
            <a:lvl8pPr indent="-228600" lvl="7" marL="3657600" algn="l">
              <a:lnSpc>
                <a:spcPct val="100000"/>
              </a:lnSpc>
              <a:spcBef>
                <a:spcPts val="800"/>
              </a:spcBef>
              <a:spcAft>
                <a:spcPts val="0"/>
              </a:spcAft>
              <a:buSzPts val="1200"/>
              <a:buNone/>
              <a:defRPr b="1" sz="1200"/>
            </a:lvl8pPr>
            <a:lvl9pPr indent="-228600" lvl="8" marL="4114800" algn="l">
              <a:lnSpc>
                <a:spcPct val="100000"/>
              </a:lnSpc>
              <a:spcBef>
                <a:spcPts val="800"/>
              </a:spcBef>
              <a:spcAft>
                <a:spcPts val="0"/>
              </a:spcAft>
              <a:buSzPts val="1200"/>
              <a:buNone/>
              <a:defRPr b="1" sz="1200"/>
            </a:lvl9pPr>
          </a:lstStyle>
          <a:p/>
        </p:txBody>
      </p:sp>
      <p:sp>
        <p:nvSpPr>
          <p:cNvPr id="102" name="Google Shape;102;p21"/>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21"/>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5" name="Google Shape;105;p21"/>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2"/>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22"/>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22"/>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3"/>
          <p:cNvSpPr/>
          <p:nvPr/>
        </p:nvSpPr>
        <p:spPr>
          <a:xfrm>
            <a:off x="0" y="0"/>
            <a:ext cx="4572000"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 name="Google Shape;113;p23"/>
          <p:cNvSpPr txBox="1"/>
          <p:nvPr>
            <p:ph type="title"/>
          </p:nvPr>
        </p:nvSpPr>
        <p:spPr>
          <a:xfrm>
            <a:off x="603504" y="1682871"/>
            <a:ext cx="3364992" cy="856123"/>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37150" lIns="137150" spcFirstLastPara="1" rIns="137150" wrap="square" tIns="137150">
            <a:normAutofit/>
          </a:bodyPr>
          <a:lstStyle>
            <a:lvl1pPr lvl="0" algn="ctr">
              <a:lnSpc>
                <a:spcPct val="90000"/>
              </a:lnSpc>
              <a:spcBef>
                <a:spcPts val="0"/>
              </a:spcBef>
              <a:spcAft>
                <a:spcPts val="0"/>
              </a:spcAft>
              <a:buClr>
                <a:srgbClr val="262626"/>
              </a:buClr>
              <a:buSzPts val="1700"/>
              <a:buFont typeface="Gill Sans"/>
              <a:buNone/>
              <a:defRPr sz="17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 name="Google Shape;114;p23"/>
          <p:cNvSpPr txBox="1"/>
          <p:nvPr>
            <p:ph idx="1" type="body"/>
          </p:nvPr>
        </p:nvSpPr>
        <p:spPr>
          <a:xfrm>
            <a:off x="5052060" y="603504"/>
            <a:ext cx="3611880" cy="393649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sz="1400">
                <a:solidFill>
                  <a:schemeClr val="dk1"/>
                </a:solidFill>
              </a:defRPr>
            </a:lvl1pPr>
            <a:lvl2pPr indent="-304800" lvl="1" marL="914400" algn="l">
              <a:lnSpc>
                <a:spcPct val="100000"/>
              </a:lnSpc>
              <a:spcBef>
                <a:spcPts val="800"/>
              </a:spcBef>
              <a:spcAft>
                <a:spcPts val="0"/>
              </a:spcAft>
              <a:buSzPts val="1200"/>
              <a:buChar char="•"/>
              <a:defRPr sz="1200">
                <a:solidFill>
                  <a:schemeClr val="dk1"/>
                </a:solidFill>
              </a:defRPr>
            </a:lvl2pPr>
            <a:lvl3pPr indent="-304800" lvl="2" marL="1371600" algn="l">
              <a:lnSpc>
                <a:spcPct val="100000"/>
              </a:lnSpc>
              <a:spcBef>
                <a:spcPts val="800"/>
              </a:spcBef>
              <a:spcAft>
                <a:spcPts val="0"/>
              </a:spcAft>
              <a:buSzPts val="1200"/>
              <a:buChar char="•"/>
              <a:defRPr sz="1200">
                <a:solidFill>
                  <a:schemeClr val="dk1"/>
                </a:solidFill>
              </a:defRPr>
            </a:lvl3pPr>
            <a:lvl4pPr indent="-304800" lvl="3" marL="1828800" algn="l">
              <a:lnSpc>
                <a:spcPct val="100000"/>
              </a:lnSpc>
              <a:spcBef>
                <a:spcPts val="800"/>
              </a:spcBef>
              <a:spcAft>
                <a:spcPts val="0"/>
              </a:spcAft>
              <a:buSzPts val="1200"/>
              <a:buChar char="•"/>
              <a:defRPr sz="1200">
                <a:solidFill>
                  <a:schemeClr val="dk1"/>
                </a:solidFill>
              </a:defRPr>
            </a:lvl4pPr>
            <a:lvl5pPr indent="-304800" lvl="4" marL="2286000" algn="l">
              <a:lnSpc>
                <a:spcPct val="100000"/>
              </a:lnSpc>
              <a:spcBef>
                <a:spcPts val="800"/>
              </a:spcBef>
              <a:spcAft>
                <a:spcPts val="0"/>
              </a:spcAft>
              <a:buSzPts val="1200"/>
              <a:buChar char="•"/>
              <a:defRPr sz="1200">
                <a:solidFill>
                  <a:schemeClr val="dk1"/>
                </a:solidFill>
              </a:defRPr>
            </a:lvl5pPr>
            <a:lvl6pPr indent="-304800" lvl="5" marL="2743200" algn="l">
              <a:lnSpc>
                <a:spcPct val="100000"/>
              </a:lnSpc>
              <a:spcBef>
                <a:spcPts val="800"/>
              </a:spcBef>
              <a:spcAft>
                <a:spcPts val="0"/>
              </a:spcAft>
              <a:buSzPts val="1200"/>
              <a:buChar char="•"/>
              <a:defRPr sz="1200"/>
            </a:lvl6pPr>
            <a:lvl7pPr indent="-304800" lvl="6" marL="3200400" algn="l">
              <a:lnSpc>
                <a:spcPct val="100000"/>
              </a:lnSpc>
              <a:spcBef>
                <a:spcPts val="800"/>
              </a:spcBef>
              <a:spcAft>
                <a:spcPts val="0"/>
              </a:spcAft>
              <a:buSzPts val="1200"/>
              <a:buChar char="•"/>
              <a:defRPr sz="1200"/>
            </a:lvl7pPr>
            <a:lvl8pPr indent="-304800" lvl="7" marL="3657600" algn="l">
              <a:lnSpc>
                <a:spcPct val="100000"/>
              </a:lnSpc>
              <a:spcBef>
                <a:spcPts val="800"/>
              </a:spcBef>
              <a:spcAft>
                <a:spcPts val="0"/>
              </a:spcAft>
              <a:buSzPts val="1200"/>
              <a:buChar char="•"/>
              <a:defRPr sz="1200"/>
            </a:lvl8pPr>
            <a:lvl9pPr indent="-304800" lvl="8" marL="4114800" algn="l">
              <a:lnSpc>
                <a:spcPct val="100000"/>
              </a:lnSpc>
              <a:spcBef>
                <a:spcPts val="800"/>
              </a:spcBef>
              <a:spcAft>
                <a:spcPts val="0"/>
              </a:spcAft>
              <a:buSzPts val="1200"/>
              <a:buChar char="•"/>
              <a:defRPr sz="1200"/>
            </a:lvl9pPr>
          </a:lstStyle>
          <a:p/>
        </p:txBody>
      </p:sp>
      <p:sp>
        <p:nvSpPr>
          <p:cNvPr id="115" name="Google Shape;115;p23"/>
          <p:cNvSpPr txBox="1"/>
          <p:nvPr>
            <p:ph idx="2" type="body"/>
          </p:nvPr>
        </p:nvSpPr>
        <p:spPr>
          <a:xfrm>
            <a:off x="836676" y="2662439"/>
            <a:ext cx="2846070" cy="1645527"/>
          </a:xfrm>
          <a:prstGeom prst="rect">
            <a:avLst/>
          </a:prstGeom>
          <a:noFill/>
          <a:ln>
            <a:noFill/>
          </a:ln>
        </p:spPr>
        <p:txBody>
          <a:bodyPr anchorCtr="1" anchor="t" bIns="34275" lIns="68575" spcFirstLastPara="1" rIns="68575" wrap="square" tIns="34275">
            <a:normAutofit/>
          </a:bodyPr>
          <a:lstStyle>
            <a:lvl1pPr indent="-228600" lvl="0" marL="457200" algn="ctr">
              <a:lnSpc>
                <a:spcPct val="100000"/>
              </a:lnSpc>
              <a:spcBef>
                <a:spcPts val="800"/>
              </a:spcBef>
              <a:spcAft>
                <a:spcPts val="0"/>
              </a:spcAft>
              <a:buSzPts val="1100"/>
              <a:buNone/>
              <a:defRPr sz="1100">
                <a:solidFill>
                  <a:srgbClr val="FFFFFF"/>
                </a:solidFill>
              </a:defRPr>
            </a:lvl1pPr>
            <a:lvl2pPr indent="-228600" lvl="1" marL="914400" algn="l">
              <a:lnSpc>
                <a:spcPct val="100000"/>
              </a:lnSpc>
              <a:spcBef>
                <a:spcPts val="800"/>
              </a:spcBef>
              <a:spcAft>
                <a:spcPts val="0"/>
              </a:spcAft>
              <a:buSzPts val="1100"/>
              <a:buNone/>
              <a:defRPr sz="1100"/>
            </a:lvl2pPr>
            <a:lvl3pPr indent="-228600" lvl="2" marL="1371600" algn="l">
              <a:lnSpc>
                <a:spcPct val="100000"/>
              </a:lnSpc>
              <a:spcBef>
                <a:spcPts val="800"/>
              </a:spcBef>
              <a:spcAft>
                <a:spcPts val="0"/>
              </a:spcAft>
              <a:buSzPts val="900"/>
              <a:buNone/>
              <a:defRPr sz="900"/>
            </a:lvl3pPr>
            <a:lvl4pPr indent="-228600" lvl="3" marL="1828800" algn="l">
              <a:lnSpc>
                <a:spcPct val="100000"/>
              </a:lnSpc>
              <a:spcBef>
                <a:spcPts val="800"/>
              </a:spcBef>
              <a:spcAft>
                <a:spcPts val="0"/>
              </a:spcAft>
              <a:buSzPts val="800"/>
              <a:buNone/>
              <a:defRPr sz="800"/>
            </a:lvl4pPr>
            <a:lvl5pPr indent="-228600" lvl="4" marL="2286000" algn="l">
              <a:lnSpc>
                <a:spcPct val="100000"/>
              </a:lnSpc>
              <a:spcBef>
                <a:spcPts val="800"/>
              </a:spcBef>
              <a:spcAft>
                <a:spcPts val="0"/>
              </a:spcAft>
              <a:buSzPts val="800"/>
              <a:buNone/>
              <a:defRPr sz="800"/>
            </a:lvl5pPr>
            <a:lvl6pPr indent="-228600" lvl="5" marL="2743200" algn="l">
              <a:lnSpc>
                <a:spcPct val="100000"/>
              </a:lnSpc>
              <a:spcBef>
                <a:spcPts val="800"/>
              </a:spcBef>
              <a:spcAft>
                <a:spcPts val="0"/>
              </a:spcAft>
              <a:buSzPts val="800"/>
              <a:buNone/>
              <a:defRPr sz="800"/>
            </a:lvl6pPr>
            <a:lvl7pPr indent="-228600" lvl="6" marL="3200400" algn="l">
              <a:lnSpc>
                <a:spcPct val="100000"/>
              </a:lnSpc>
              <a:spcBef>
                <a:spcPts val="800"/>
              </a:spcBef>
              <a:spcAft>
                <a:spcPts val="0"/>
              </a:spcAft>
              <a:buSzPts val="800"/>
              <a:buNone/>
              <a:defRPr sz="800"/>
            </a:lvl7pPr>
            <a:lvl8pPr indent="-228600" lvl="7" marL="3657600" algn="l">
              <a:lnSpc>
                <a:spcPct val="100000"/>
              </a:lnSpc>
              <a:spcBef>
                <a:spcPts val="800"/>
              </a:spcBef>
              <a:spcAft>
                <a:spcPts val="0"/>
              </a:spcAft>
              <a:buSzPts val="800"/>
              <a:buNone/>
              <a:defRPr sz="800"/>
            </a:lvl8pPr>
            <a:lvl9pPr indent="-228600" lvl="8" marL="4114800" algn="l">
              <a:lnSpc>
                <a:spcPct val="100000"/>
              </a:lnSpc>
              <a:spcBef>
                <a:spcPts val="800"/>
              </a:spcBef>
              <a:spcAft>
                <a:spcPts val="0"/>
              </a:spcAft>
              <a:buSzPts val="800"/>
              <a:buNone/>
              <a:defRPr sz="800"/>
            </a:lvl9pPr>
          </a:lstStyle>
          <a:p/>
        </p:txBody>
      </p:sp>
      <p:sp>
        <p:nvSpPr>
          <p:cNvPr id="116" name="Google Shape;116;p23"/>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603504" y="4677156"/>
            <a:ext cx="3843598"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4"/>
          <p:cNvSpPr/>
          <p:nvPr/>
        </p:nvSpPr>
        <p:spPr>
          <a:xfrm>
            <a:off x="0" y="0"/>
            <a:ext cx="4571999" cy="5143500"/>
          </a:xfrm>
          <a:prstGeom prst="rect">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24"/>
          <p:cNvSpPr txBox="1"/>
          <p:nvPr>
            <p:ph type="title"/>
          </p:nvPr>
        </p:nvSpPr>
        <p:spPr>
          <a:xfrm>
            <a:off x="606392" y="1682871"/>
            <a:ext cx="3371249" cy="85098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37150" lIns="137150" spcFirstLastPara="1" rIns="137150" wrap="square" tIns="137150">
            <a:noAutofit/>
          </a:bodyPr>
          <a:lstStyle>
            <a:lvl1pPr lvl="0" algn="ctr">
              <a:lnSpc>
                <a:spcPct val="90000"/>
              </a:lnSpc>
              <a:spcBef>
                <a:spcPts val="0"/>
              </a:spcBef>
              <a:spcAft>
                <a:spcPts val="0"/>
              </a:spcAft>
              <a:buClr>
                <a:srgbClr val="262626"/>
              </a:buClr>
              <a:buSzPts val="1700"/>
              <a:buFont typeface="Gill Sans"/>
              <a:buNone/>
              <a:defRPr sz="1700">
                <a:solidFill>
                  <a:srgbClr val="262626"/>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2" name="Google Shape;122;p24"/>
          <p:cNvSpPr/>
          <p:nvPr>
            <p:ph idx="2" type="pic"/>
          </p:nvPr>
        </p:nvSpPr>
        <p:spPr>
          <a:xfrm>
            <a:off x="4571999" y="0"/>
            <a:ext cx="4576573" cy="5143500"/>
          </a:xfrm>
          <a:prstGeom prst="rect">
            <a:avLst/>
          </a:prstGeom>
          <a:solidFill>
            <a:srgbClr val="BFBFBF"/>
          </a:solidFill>
          <a:ln>
            <a:noFill/>
          </a:ln>
        </p:spPr>
      </p:sp>
      <p:sp>
        <p:nvSpPr>
          <p:cNvPr id="123" name="Google Shape;123;p24"/>
          <p:cNvSpPr txBox="1"/>
          <p:nvPr>
            <p:ph idx="1" type="body"/>
          </p:nvPr>
        </p:nvSpPr>
        <p:spPr>
          <a:xfrm>
            <a:off x="836676" y="2662439"/>
            <a:ext cx="2846070" cy="1645528"/>
          </a:xfrm>
          <a:prstGeom prst="rect">
            <a:avLst/>
          </a:prstGeom>
          <a:noFill/>
          <a:ln>
            <a:noFill/>
          </a:ln>
        </p:spPr>
        <p:txBody>
          <a:bodyPr anchorCtr="1" anchor="t" bIns="34275" lIns="68575" spcFirstLastPara="1" rIns="68575" wrap="square" tIns="34275">
            <a:normAutofit/>
          </a:bodyPr>
          <a:lstStyle>
            <a:lvl1pPr indent="-228600" lvl="0" marL="457200" algn="ctr">
              <a:lnSpc>
                <a:spcPct val="100000"/>
              </a:lnSpc>
              <a:spcBef>
                <a:spcPts val="800"/>
              </a:spcBef>
              <a:spcAft>
                <a:spcPts val="0"/>
              </a:spcAft>
              <a:buSzPts val="1100"/>
              <a:buNone/>
              <a:defRPr sz="1100">
                <a:solidFill>
                  <a:srgbClr val="FFFFFF"/>
                </a:solidFill>
              </a:defRPr>
            </a:lvl1pPr>
            <a:lvl2pPr indent="-228600" lvl="1" marL="914400" algn="l">
              <a:lnSpc>
                <a:spcPct val="100000"/>
              </a:lnSpc>
              <a:spcBef>
                <a:spcPts val="800"/>
              </a:spcBef>
              <a:spcAft>
                <a:spcPts val="0"/>
              </a:spcAft>
              <a:buSzPts val="1100"/>
              <a:buNone/>
              <a:defRPr sz="1100"/>
            </a:lvl2pPr>
            <a:lvl3pPr indent="-228600" lvl="2" marL="1371600" algn="l">
              <a:lnSpc>
                <a:spcPct val="100000"/>
              </a:lnSpc>
              <a:spcBef>
                <a:spcPts val="800"/>
              </a:spcBef>
              <a:spcAft>
                <a:spcPts val="0"/>
              </a:spcAft>
              <a:buSzPts val="900"/>
              <a:buNone/>
              <a:defRPr sz="900"/>
            </a:lvl3pPr>
            <a:lvl4pPr indent="-228600" lvl="3" marL="1828800" algn="l">
              <a:lnSpc>
                <a:spcPct val="100000"/>
              </a:lnSpc>
              <a:spcBef>
                <a:spcPts val="800"/>
              </a:spcBef>
              <a:spcAft>
                <a:spcPts val="0"/>
              </a:spcAft>
              <a:buSzPts val="800"/>
              <a:buNone/>
              <a:defRPr sz="800"/>
            </a:lvl4pPr>
            <a:lvl5pPr indent="-228600" lvl="4" marL="2286000" algn="l">
              <a:lnSpc>
                <a:spcPct val="100000"/>
              </a:lnSpc>
              <a:spcBef>
                <a:spcPts val="800"/>
              </a:spcBef>
              <a:spcAft>
                <a:spcPts val="0"/>
              </a:spcAft>
              <a:buSzPts val="800"/>
              <a:buNone/>
              <a:defRPr sz="800"/>
            </a:lvl5pPr>
            <a:lvl6pPr indent="-228600" lvl="5" marL="2743200" algn="l">
              <a:lnSpc>
                <a:spcPct val="100000"/>
              </a:lnSpc>
              <a:spcBef>
                <a:spcPts val="800"/>
              </a:spcBef>
              <a:spcAft>
                <a:spcPts val="0"/>
              </a:spcAft>
              <a:buSzPts val="800"/>
              <a:buNone/>
              <a:defRPr sz="800"/>
            </a:lvl6pPr>
            <a:lvl7pPr indent="-228600" lvl="6" marL="3200400" algn="l">
              <a:lnSpc>
                <a:spcPct val="100000"/>
              </a:lnSpc>
              <a:spcBef>
                <a:spcPts val="800"/>
              </a:spcBef>
              <a:spcAft>
                <a:spcPts val="0"/>
              </a:spcAft>
              <a:buSzPts val="800"/>
              <a:buNone/>
              <a:defRPr sz="800"/>
            </a:lvl7pPr>
            <a:lvl8pPr indent="-228600" lvl="7" marL="3657600" algn="l">
              <a:lnSpc>
                <a:spcPct val="100000"/>
              </a:lnSpc>
              <a:spcBef>
                <a:spcPts val="800"/>
              </a:spcBef>
              <a:spcAft>
                <a:spcPts val="0"/>
              </a:spcAft>
              <a:buSzPts val="800"/>
              <a:buNone/>
              <a:defRPr sz="800"/>
            </a:lvl8pPr>
            <a:lvl9pPr indent="-228600" lvl="8" marL="4114800" algn="l">
              <a:lnSpc>
                <a:spcPct val="100000"/>
              </a:lnSpc>
              <a:spcBef>
                <a:spcPts val="800"/>
              </a:spcBef>
              <a:spcAft>
                <a:spcPts val="0"/>
              </a:spcAft>
              <a:buSzPts val="800"/>
              <a:buNone/>
              <a:defRPr sz="800"/>
            </a:lvl9pPr>
          </a:lstStyle>
          <a:p/>
        </p:txBody>
      </p:sp>
      <p:sp>
        <p:nvSpPr>
          <p:cNvPr id="124" name="Google Shape;124;p24"/>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4"/>
          <p:cNvSpPr txBox="1"/>
          <p:nvPr>
            <p:ph idx="11" type="ftr"/>
          </p:nvPr>
        </p:nvSpPr>
        <p:spPr>
          <a:xfrm>
            <a:off x="603504" y="4677156"/>
            <a:ext cx="3843598"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9" name="Google Shape;129;p25"/>
          <p:cNvSpPr txBox="1"/>
          <p:nvPr>
            <p:ph idx="1" type="body"/>
          </p:nvPr>
        </p:nvSpPr>
        <p:spPr>
          <a:xfrm rot="5400000">
            <a:off x="3408756" y="243129"/>
            <a:ext cx="2326487" cy="5797296"/>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30" name="Google Shape;130;p25"/>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5"/>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25"/>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6"/>
          <p:cNvSpPr txBox="1"/>
          <p:nvPr>
            <p:ph type="title"/>
          </p:nvPr>
        </p:nvSpPr>
        <p:spPr>
          <a:xfrm rot="5400000">
            <a:off x="5108007" y="2084772"/>
            <a:ext cx="3737610" cy="973956"/>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algn="ctr">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5" name="Google Shape;135;p26"/>
          <p:cNvSpPr txBox="1"/>
          <p:nvPr>
            <p:ph idx="1" type="body"/>
          </p:nvPr>
        </p:nvSpPr>
        <p:spPr>
          <a:xfrm rot="5400000">
            <a:off x="2128980" y="247317"/>
            <a:ext cx="3737610" cy="4648867"/>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136" name="Google Shape;136;p26"/>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6"/>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6"/>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marR="0" rtl="0" algn="ctr">
              <a:lnSpc>
                <a:spcPct val="90000"/>
              </a:lnSpc>
              <a:spcBef>
                <a:spcPts val="0"/>
              </a:spcBef>
              <a:spcAft>
                <a:spcPts val="0"/>
              </a:spcAft>
              <a:buClr>
                <a:srgbClr val="262626"/>
              </a:buClr>
              <a:buSzPts val="2100"/>
              <a:buFont typeface="Gill Sans"/>
              <a:buNone/>
              <a:defRPr b="0" i="0" sz="2100" u="none" cap="none" strike="noStrike">
                <a:solidFill>
                  <a:srgbClr val="262626"/>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FEFEFE"/>
                </a:solidFill>
                <a:latin typeface="Gill Sans"/>
                <a:ea typeface="Gill Sans"/>
                <a:cs typeface="Gill Sans"/>
                <a:sym typeface="Gill Sans"/>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FEFEFE"/>
                </a:solidFill>
                <a:latin typeface="Gill Sans"/>
                <a:ea typeface="Gill Sans"/>
                <a:cs typeface="Gill Sans"/>
                <a:sym typeface="Gill Sans"/>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FEFEFE"/>
                </a:solidFill>
                <a:latin typeface="Gill Sans"/>
                <a:ea typeface="Gill Sans"/>
                <a:cs typeface="Gill Sans"/>
                <a:sym typeface="Gill Sans"/>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FEFEFE"/>
                </a:solidFill>
                <a:latin typeface="Gill Sans"/>
                <a:ea typeface="Gill Sans"/>
                <a:cs typeface="Gill Sans"/>
                <a:sym typeface="Gill Sans"/>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FEFEFE"/>
                </a:solidFill>
                <a:latin typeface="Gill Sans"/>
                <a:ea typeface="Gill Sans"/>
                <a:cs typeface="Gill Sans"/>
                <a:sym typeface="Gill Sans"/>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lt1"/>
                </a:solidFill>
                <a:latin typeface="Gill Sans"/>
                <a:ea typeface="Gill Sans"/>
                <a:cs typeface="Gill Sans"/>
                <a:sym typeface="Gill Sans"/>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lt1"/>
                </a:solidFill>
                <a:latin typeface="Gill Sans"/>
                <a:ea typeface="Gill Sans"/>
                <a:cs typeface="Gill Sans"/>
                <a:sym typeface="Gill Sans"/>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lt1"/>
                </a:solidFill>
                <a:latin typeface="Gill Sans"/>
                <a:ea typeface="Gill Sans"/>
                <a:cs typeface="Gill Sans"/>
                <a:sym typeface="Gill Sans"/>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lt1"/>
                </a:solidFill>
                <a:latin typeface="Gill Sans"/>
                <a:ea typeface="Gill Sans"/>
                <a:cs typeface="Gill Sans"/>
                <a:sym typeface="Gill Sans"/>
              </a:defRPr>
            </a:lvl9pPr>
          </a:lstStyle>
          <a:p/>
        </p:txBody>
      </p:sp>
      <p:sp>
        <p:nvSpPr>
          <p:cNvPr id="53" name="Google Shape;53;p13"/>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9pPr>
          </a:lstStyle>
          <a:p/>
        </p:txBody>
      </p:sp>
      <p:sp>
        <p:nvSpPr>
          <p:cNvPr id="54" name="Google Shape;54;p13"/>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lt1"/>
                </a:solidFill>
                <a:latin typeface="Gill Sans"/>
                <a:ea typeface="Gill Sans"/>
                <a:cs typeface="Gill Sans"/>
                <a:sym typeface="Gill Sans"/>
              </a:defRPr>
            </a:lvl9pPr>
          </a:lstStyle>
          <a:p/>
        </p:txBody>
      </p:sp>
      <p:sp>
        <p:nvSpPr>
          <p:cNvPr id="55" name="Google Shape;55;p13"/>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marR="0" rtl="0" algn="ctr">
              <a:spcBef>
                <a:spcPts val="0"/>
              </a:spcBef>
              <a:buNone/>
              <a:defRPr b="0" i="0" sz="8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8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8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8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8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8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8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8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8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marR="0" rtl="0" algn="ctr">
              <a:lnSpc>
                <a:spcPct val="90000"/>
              </a:lnSpc>
              <a:spcBef>
                <a:spcPts val="0"/>
              </a:spcBef>
              <a:spcAft>
                <a:spcPts val="0"/>
              </a:spcAft>
              <a:buClr>
                <a:srgbClr val="262626"/>
              </a:buClr>
              <a:buSzPts val="2100"/>
              <a:buFont typeface="Gill Sans"/>
              <a:buNone/>
              <a:defRPr b="0" i="0" sz="2100" u="none" cap="none" strike="noStrike">
                <a:solidFill>
                  <a:srgbClr val="262626"/>
                </a:solidFill>
                <a:latin typeface="Gill Sans"/>
                <a:ea typeface="Gill Sans"/>
                <a:cs typeface="Gill Sans"/>
                <a:sym typeface="Gill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4" name="Google Shape;64;p15"/>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100000"/>
              </a:lnSpc>
              <a:spcBef>
                <a:spcPts val="800"/>
              </a:spcBef>
              <a:spcAft>
                <a:spcPts val="0"/>
              </a:spcAft>
              <a:buClr>
                <a:schemeClr val="accent2"/>
              </a:buClr>
              <a:buSzPts val="1400"/>
              <a:buFont typeface="Arial"/>
              <a:buChar char="•"/>
              <a:defRPr b="0" i="0" sz="1400" u="none" cap="none" strike="noStrike">
                <a:solidFill>
                  <a:srgbClr val="262626"/>
                </a:solidFill>
                <a:latin typeface="Gill Sans"/>
                <a:ea typeface="Gill Sans"/>
                <a:cs typeface="Gill Sans"/>
                <a:sym typeface="Gill Sans"/>
              </a:defRPr>
            </a:lvl1pPr>
            <a:lvl2pPr indent="-304800" lvl="1" marL="9144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Gill Sans"/>
                <a:ea typeface="Gill Sans"/>
                <a:cs typeface="Gill Sans"/>
                <a:sym typeface="Gill Sans"/>
              </a:defRPr>
            </a:lvl2pPr>
            <a:lvl3pPr indent="-304800" lvl="2" marL="13716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Gill Sans"/>
                <a:ea typeface="Gill Sans"/>
                <a:cs typeface="Gill Sans"/>
                <a:sym typeface="Gill Sans"/>
              </a:defRPr>
            </a:lvl3pPr>
            <a:lvl4pPr indent="-304800" lvl="3" marL="18288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Gill Sans"/>
                <a:ea typeface="Gill Sans"/>
                <a:cs typeface="Gill Sans"/>
                <a:sym typeface="Gill Sans"/>
              </a:defRPr>
            </a:lvl4pPr>
            <a:lvl5pPr indent="-304800" lvl="4" marL="2286000" marR="0" rtl="0" algn="l">
              <a:lnSpc>
                <a:spcPct val="100000"/>
              </a:lnSpc>
              <a:spcBef>
                <a:spcPts val="800"/>
              </a:spcBef>
              <a:spcAft>
                <a:spcPts val="0"/>
              </a:spcAft>
              <a:buClr>
                <a:schemeClr val="accent2"/>
              </a:buClr>
              <a:buSzPts val="1200"/>
              <a:buFont typeface="Arial"/>
              <a:buChar char="•"/>
              <a:defRPr b="0" i="0" sz="1200" u="none" cap="none" strike="noStrike">
                <a:solidFill>
                  <a:srgbClr val="262626"/>
                </a:solidFill>
                <a:latin typeface="Gill Sans"/>
                <a:ea typeface="Gill Sans"/>
                <a:cs typeface="Gill Sans"/>
                <a:sym typeface="Gill Sans"/>
              </a:defRPr>
            </a:lvl5pPr>
            <a:lvl6pPr indent="-304800" lvl="5" marL="27432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00000"/>
              </a:lnSpc>
              <a:spcBef>
                <a:spcPts val="800"/>
              </a:spcBef>
              <a:spcAft>
                <a:spcPts val="0"/>
              </a:spcAft>
              <a:buClr>
                <a:schemeClr val="accent2"/>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65" name="Google Shape;65;p15"/>
          <p:cNvSpPr txBox="1"/>
          <p:nvPr>
            <p:ph idx="10" type="dt"/>
          </p:nvPr>
        </p:nvSpPr>
        <p:spPr>
          <a:xfrm>
            <a:off x="5866072" y="4679112"/>
            <a:ext cx="2065310" cy="242976"/>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66" name="Google Shape;66;p15"/>
          <p:cNvSpPr txBox="1"/>
          <p:nvPr>
            <p:ph idx="11" type="ftr"/>
          </p:nvPr>
        </p:nvSpPr>
        <p:spPr>
          <a:xfrm>
            <a:off x="1200150" y="4677156"/>
            <a:ext cx="4425892" cy="24003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100"/>
              <a:buNone/>
              <a:defRPr b="0" i="0" sz="1400" u="none" cap="none" strike="noStrike">
                <a:solidFill>
                  <a:schemeClr val="dk1"/>
                </a:solidFill>
                <a:latin typeface="Gill Sans"/>
                <a:ea typeface="Gill Sans"/>
                <a:cs typeface="Gill Sans"/>
                <a:sym typeface="Gill Sans"/>
              </a:defRPr>
            </a:lvl9pPr>
          </a:lstStyle>
          <a:p/>
        </p:txBody>
      </p:sp>
      <p:sp>
        <p:nvSpPr>
          <p:cNvPr id="67" name="Google Shape;67;p15"/>
          <p:cNvSpPr/>
          <p:nvPr>
            <p:ph idx="12" type="sldNum"/>
          </p:nvPr>
        </p:nvSpPr>
        <p:spPr>
          <a:xfrm>
            <a:off x="8069192" y="4663440"/>
            <a:ext cx="274320" cy="274320"/>
          </a:xfrm>
          <a:prstGeom prst="ellipse">
            <a:avLst/>
          </a:prstGeom>
          <a:solidFill>
            <a:srgbClr val="1D1D1D">
              <a:alpha val="69803"/>
            </a:srgbClr>
          </a:solidFill>
          <a:ln>
            <a:noFill/>
          </a:ln>
        </p:spPr>
        <p:txBody>
          <a:bodyPr anchorCtr="0" anchor="ctr" bIns="34275" lIns="13700" spcFirstLastPara="1" rIns="13700" wrap="square" tIns="34275">
            <a:noAutofit/>
          </a:bodyPr>
          <a:lstStyle>
            <a:lvl1pPr indent="0" lvl="0" marL="0" marR="0" rtl="0" algn="ctr">
              <a:spcBef>
                <a:spcPts val="0"/>
              </a:spcBef>
              <a:buNone/>
              <a:defRPr b="0" i="0" sz="8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8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8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8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8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8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8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8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8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sce.education.illinois.edu/docs/librariesprovider33/default-document-library/sp23-student-teaching-timeline.docx?sfvrsn=812b96ac_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cote.illinois.edu/cote-portal-acces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mailto:cote-waivers@illinois.edu" TargetMode="External"/><Relationship Id="rId4" Type="http://schemas.openxmlformats.org/officeDocument/2006/relationships/hyperlink" Target="https://cote.illinois.edu/cooperating-personnel-supervisors/cp-tuition-fee-waivers" TargetMode="External"/><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https://sce.education.illinois.edu/" TargetMode="External"/><Relationship Id="rId4" Type="http://schemas.openxmlformats.org/officeDocument/2006/relationships/hyperlink" Target="https://cote.illinois.edu/cote-portal-access" TargetMode="External"/><Relationship Id="rId5" Type="http://schemas.openxmlformats.org/officeDocument/2006/relationships/hyperlink" Target="mailto:caraknox@illinois.edu" TargetMode="External"/><Relationship Id="rId6" Type="http://schemas.openxmlformats.org/officeDocument/2006/relationships/hyperlink" Target="mailto:stalbott@illinois.edu" TargetMode="External"/><Relationship Id="rId7" Type="http://schemas.openxmlformats.org/officeDocument/2006/relationships/hyperlink" Target="mailto:sce@education.Illinois.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https://www.forbes.com/sites/alisacohn/2017/07/21/in-praise-of-positive-feedback/?sh=394b7696db65" TargetMode="External"/><Relationship Id="rId4" Type="http://schemas.openxmlformats.org/officeDocument/2006/relationships/hyperlink" Target="https://qz.com/516813/you-should-demand-compliments-from-friends-and-colleagues-a-harvard-business-school-study-say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www.forbes.com/sites/alisacohn/2017/06/20/please-stop-using-the-feedback-sandwich/#5f00ecdb7945"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sce.education.illinois.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sce.education.illinois.edu/cooperating-teachers/secondary/edpr442sec-coo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ctrTitle"/>
          </p:nvPr>
        </p:nvSpPr>
        <p:spPr>
          <a:xfrm>
            <a:off x="1200150" y="1790058"/>
            <a:ext cx="6743700" cy="123444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37150" lIns="205725" spcFirstLastPara="1" rIns="205725" wrap="square" tIns="137150">
            <a:normAutofit/>
          </a:bodyPr>
          <a:lstStyle/>
          <a:p>
            <a:pPr indent="0" lvl="0" marL="0" rtl="0" algn="ctr">
              <a:lnSpc>
                <a:spcPct val="90000"/>
              </a:lnSpc>
              <a:spcBef>
                <a:spcPts val="0"/>
              </a:spcBef>
              <a:spcAft>
                <a:spcPts val="0"/>
              </a:spcAft>
              <a:buClr>
                <a:srgbClr val="262626"/>
              </a:buClr>
              <a:buSzPts val="2900"/>
              <a:buFont typeface="Gill Sans"/>
              <a:buNone/>
            </a:pPr>
            <a:r>
              <a:rPr lang="en"/>
              <a:t>COOPERATING TEACHER ORIENTATION</a:t>
            </a:r>
            <a:endParaRPr/>
          </a:p>
        </p:txBody>
      </p:sp>
      <p:sp>
        <p:nvSpPr>
          <p:cNvPr id="144" name="Google Shape;144;p27"/>
          <p:cNvSpPr txBox="1"/>
          <p:nvPr>
            <p:ph idx="1" type="subTitle"/>
          </p:nvPr>
        </p:nvSpPr>
        <p:spPr>
          <a:xfrm>
            <a:off x="2021396" y="3264408"/>
            <a:ext cx="5101209" cy="929921"/>
          </a:xfrm>
          <a:prstGeom prst="rect">
            <a:avLst/>
          </a:prstGeom>
          <a:noFill/>
          <a:ln>
            <a:noFill/>
          </a:ln>
        </p:spPr>
        <p:txBody>
          <a:bodyPr anchorCtr="0" anchor="t" bIns="34275" lIns="68575" spcFirstLastPara="1" rIns="68575" wrap="square" tIns="34275">
            <a:normAutofit lnSpcReduction="10000"/>
          </a:bodyPr>
          <a:lstStyle/>
          <a:p>
            <a:pPr indent="0" lvl="0" marL="0" rtl="0" algn="ctr">
              <a:lnSpc>
                <a:spcPct val="100000"/>
              </a:lnSpc>
              <a:spcBef>
                <a:spcPts val="0"/>
              </a:spcBef>
              <a:spcAft>
                <a:spcPts val="0"/>
              </a:spcAft>
              <a:buSzPts val="1500"/>
              <a:buNone/>
            </a:pPr>
            <a:r>
              <a:rPr lang="en"/>
              <a:t>Spring 2024</a:t>
            </a:r>
            <a:endParaRPr/>
          </a:p>
          <a:p>
            <a:pPr indent="0" lvl="0" marL="0" rtl="0" algn="ctr">
              <a:lnSpc>
                <a:spcPct val="100000"/>
              </a:lnSpc>
              <a:spcBef>
                <a:spcPts val="800"/>
              </a:spcBef>
              <a:spcAft>
                <a:spcPts val="0"/>
              </a:spcAft>
              <a:buSzPts val="1500"/>
              <a:buNone/>
            </a:pPr>
            <a:r>
              <a:rPr lang="en"/>
              <a:t>Student Teaching</a:t>
            </a:r>
            <a:endParaRPr/>
          </a:p>
          <a:p>
            <a:pPr indent="0" lvl="0" marL="0" rtl="0" algn="ctr">
              <a:lnSpc>
                <a:spcPct val="100000"/>
              </a:lnSpc>
              <a:spcBef>
                <a:spcPts val="800"/>
              </a:spcBef>
              <a:spcAft>
                <a:spcPts val="0"/>
              </a:spcAft>
              <a:buSzPts val="1500"/>
              <a:buNone/>
            </a:pPr>
            <a:r>
              <a:rPr lang="en"/>
              <a:t>Middle Grades and Secondary Education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6" name="Shape 216"/>
        <p:cNvGrpSpPr/>
        <p:nvPr/>
      </p:nvGrpSpPr>
      <p:grpSpPr>
        <a:xfrm>
          <a:off x="0" y="0"/>
          <a:ext cx="0" cy="0"/>
          <a:chOff x="0" y="0"/>
          <a:chExt cx="0" cy="0"/>
        </a:xfrm>
      </p:grpSpPr>
      <p:sp>
        <p:nvSpPr>
          <p:cNvPr id="217" name="Google Shape;217;p36"/>
          <p:cNvSpPr/>
          <p:nvPr/>
        </p:nvSpPr>
        <p:spPr>
          <a:xfrm>
            <a:off x="1181554" y="713233"/>
            <a:ext cx="6780892" cy="3717035"/>
          </a:xfrm>
          <a:prstGeom prst="rect">
            <a:avLst/>
          </a:prstGeom>
          <a:solidFill>
            <a:srgbClr val="FFFFFF"/>
          </a:solidFill>
          <a:ln cap="flat" cmpd="sng" w="31750">
            <a:solidFill>
              <a:srgbClr val="40404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pic>
        <p:nvPicPr>
          <p:cNvPr descr="A picture containing text, businesscard&#10;&#10;Description automatically generated" id="218" name="Google Shape;218;p36"/>
          <p:cNvPicPr preferRelativeResize="0"/>
          <p:nvPr>
            <p:ph idx="1" type="body"/>
          </p:nvPr>
        </p:nvPicPr>
        <p:blipFill rotWithShape="1">
          <a:blip r:embed="rId3">
            <a:alphaModFix/>
          </a:blip>
          <a:srcRect b="0" l="0" r="0" t="0"/>
          <a:stretch/>
        </p:blipFill>
        <p:spPr>
          <a:xfrm>
            <a:off x="1940364" y="953262"/>
            <a:ext cx="5605155" cy="3236976"/>
          </a:xfrm>
          <a:prstGeom prst="rect">
            <a:avLst/>
          </a:prstGeom>
          <a:noFill/>
          <a:ln>
            <a:noFill/>
          </a:ln>
        </p:spPr>
      </p:pic>
      <p:sp>
        <p:nvSpPr>
          <p:cNvPr id="219" name="Google Shape;219;p36"/>
          <p:cNvSpPr/>
          <p:nvPr/>
        </p:nvSpPr>
        <p:spPr>
          <a:xfrm>
            <a:off x="474285" y="468389"/>
            <a:ext cx="1618488" cy="1618488"/>
          </a:xfrm>
          <a:prstGeom prst="ellipse">
            <a:avLst/>
          </a:prstGeom>
          <a:solidFill>
            <a:srgbClr val="40404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220" name="Google Shape;220;p36"/>
          <p:cNvSpPr/>
          <p:nvPr>
            <p:ph type="title"/>
          </p:nvPr>
        </p:nvSpPr>
        <p:spPr>
          <a:xfrm>
            <a:off x="597729" y="591832"/>
            <a:ext cx="1371600" cy="1371600"/>
          </a:xfrm>
          <a:prstGeom prst="ellipse">
            <a:avLst/>
          </a:prstGeom>
          <a:noFill/>
          <a:ln cap="flat" cmpd="sng" w="9525">
            <a:solidFill>
              <a:srgbClr val="FFFFFF"/>
            </a:solidFill>
            <a:prstDash val="solid"/>
            <a:round/>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FFFFFF"/>
              </a:buClr>
              <a:buSzPts val="800"/>
              <a:buFont typeface="Gill Sans"/>
              <a:buNone/>
            </a:pPr>
            <a:r>
              <a:rPr lang="en" sz="800">
                <a:solidFill>
                  <a:srgbClr val="FFFFFF"/>
                </a:solidFill>
              </a:rPr>
              <a:t>STAGES OF LEARNING</a:t>
            </a:r>
            <a:endParaRPr/>
          </a:p>
        </p:txBody>
      </p:sp>
      <p:sp>
        <p:nvSpPr>
          <p:cNvPr id="221" name="Google Shape;221;p36"/>
          <p:cNvSpPr txBox="1"/>
          <p:nvPr/>
        </p:nvSpPr>
        <p:spPr>
          <a:xfrm>
            <a:off x="1449295" y="3458882"/>
            <a:ext cx="1144260" cy="69249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400" u="none" cap="none" strike="noStrike">
                <a:solidFill>
                  <a:schemeClr val="dk1"/>
                </a:solidFill>
                <a:latin typeface="Gill Sans"/>
                <a:ea typeface="Gill Sans"/>
                <a:cs typeface="Gill Sans"/>
                <a:sym typeface="Gill Sans"/>
              </a:rPr>
              <a:t>This is a slide we share with candidates.</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1800"/>
              <a:buFont typeface="Gill Sans"/>
              <a:buNone/>
            </a:pPr>
            <a:r>
              <a:rPr lang="en" sz="1800"/>
              <a:t>WHAT DO CANDIDATES NEED IN THIS STAGE?</a:t>
            </a:r>
            <a:endParaRPr/>
          </a:p>
        </p:txBody>
      </p:sp>
      <p:sp>
        <p:nvSpPr>
          <p:cNvPr id="227" name="Google Shape;227;p37"/>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LOTS of </a:t>
            </a:r>
            <a:endParaRPr/>
          </a:p>
          <a:p>
            <a:pPr indent="-165100" lvl="1" marL="342900" rtl="0" algn="l">
              <a:lnSpc>
                <a:spcPct val="100000"/>
              </a:lnSpc>
              <a:spcBef>
                <a:spcPts val="800"/>
              </a:spcBef>
              <a:spcAft>
                <a:spcPts val="0"/>
              </a:spcAft>
              <a:buSzPts val="1200"/>
              <a:buChar char="•"/>
            </a:pPr>
            <a:r>
              <a:rPr lang="en"/>
              <a:t>Affirmation</a:t>
            </a:r>
            <a:endParaRPr/>
          </a:p>
          <a:p>
            <a:pPr indent="-165100" lvl="1" marL="342900" rtl="0" algn="l">
              <a:lnSpc>
                <a:spcPct val="100000"/>
              </a:lnSpc>
              <a:spcBef>
                <a:spcPts val="800"/>
              </a:spcBef>
              <a:spcAft>
                <a:spcPts val="0"/>
              </a:spcAft>
              <a:buSzPts val="1200"/>
              <a:buChar char="•"/>
            </a:pPr>
            <a:r>
              <a:rPr lang="en"/>
              <a:t>Practice</a:t>
            </a:r>
            <a:endParaRPr/>
          </a:p>
          <a:p>
            <a:pPr indent="-165100" lvl="1" marL="342900" rtl="0" algn="l">
              <a:lnSpc>
                <a:spcPct val="100000"/>
              </a:lnSpc>
              <a:spcBef>
                <a:spcPts val="800"/>
              </a:spcBef>
              <a:spcAft>
                <a:spcPts val="0"/>
              </a:spcAft>
              <a:buSzPts val="1200"/>
              <a:buChar char="•"/>
            </a:pPr>
            <a:r>
              <a:rPr lang="en"/>
              <a:t>Support</a:t>
            </a:r>
            <a:endParaRPr/>
          </a:p>
          <a:p>
            <a:pPr indent="-165100" lvl="1" marL="342900" rtl="0" algn="l">
              <a:lnSpc>
                <a:spcPct val="100000"/>
              </a:lnSpc>
              <a:spcBef>
                <a:spcPts val="800"/>
              </a:spcBef>
              <a:spcAft>
                <a:spcPts val="0"/>
              </a:spcAft>
              <a:buSzPts val="1200"/>
              <a:buChar char="•"/>
            </a:pPr>
            <a:r>
              <a:rPr lang="en"/>
              <a:t>Patience</a:t>
            </a:r>
            <a:endParaRPr/>
          </a:p>
          <a:p>
            <a:pPr indent="-165100" lvl="1" marL="342900" rtl="0" algn="l">
              <a:lnSpc>
                <a:spcPct val="100000"/>
              </a:lnSpc>
              <a:spcBef>
                <a:spcPts val="800"/>
              </a:spcBef>
              <a:spcAft>
                <a:spcPts val="0"/>
              </a:spcAft>
              <a:buSzPts val="1200"/>
              <a:buChar char="•"/>
            </a:pPr>
            <a:r>
              <a:rPr lang="en"/>
              <a:t>Opportunities to try new things</a:t>
            </a:r>
            <a:endParaRPr/>
          </a:p>
          <a:p>
            <a:pPr indent="-165100" lvl="1" marL="342900" rtl="0" algn="l">
              <a:lnSpc>
                <a:spcPct val="100000"/>
              </a:lnSpc>
              <a:spcBef>
                <a:spcPts val="800"/>
              </a:spcBef>
              <a:spcAft>
                <a:spcPts val="0"/>
              </a:spcAft>
              <a:buSzPts val="1200"/>
              <a:buChar char="•"/>
            </a:pPr>
            <a:r>
              <a:rPr lang="en"/>
              <a:t>Tips and tricks from a seasoned professional</a:t>
            </a:r>
            <a:endParaRPr/>
          </a:p>
          <a:p>
            <a:pPr indent="0" lvl="0" marL="0" rtl="0" algn="l">
              <a:lnSpc>
                <a:spcPct val="100000"/>
              </a:lnSpc>
              <a:spcBef>
                <a:spcPts val="800"/>
              </a:spcBef>
              <a:spcAft>
                <a:spcPts val="0"/>
              </a:spcAft>
              <a:buSzPts val="1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1673352" y="723519"/>
            <a:ext cx="5797200" cy="891600"/>
          </a:xfrm>
          <a:prstGeom prst="rect">
            <a:avLst/>
          </a:prstGeom>
        </p:spPr>
        <p:txBody>
          <a:bodyPr anchorCtr="0" anchor="ctr" bIns="137150" lIns="137150" spcFirstLastPara="1" rIns="137150" wrap="square" tIns="137150">
            <a:normAutofit/>
          </a:bodyPr>
          <a:lstStyle/>
          <a:p>
            <a:pPr indent="0" lvl="0" marL="0" rtl="0" algn="ctr">
              <a:spcBef>
                <a:spcPts val="0"/>
              </a:spcBef>
              <a:spcAft>
                <a:spcPts val="0"/>
              </a:spcAft>
              <a:buNone/>
            </a:pPr>
            <a:r>
              <a:t/>
            </a:r>
            <a:endParaRPr/>
          </a:p>
        </p:txBody>
      </p:sp>
      <p:sp>
        <p:nvSpPr>
          <p:cNvPr id="233" name="Google Shape;233;p38"/>
          <p:cNvSpPr txBox="1"/>
          <p:nvPr>
            <p:ph idx="1" type="body"/>
          </p:nvPr>
        </p:nvSpPr>
        <p:spPr>
          <a:xfrm>
            <a:off x="1673352" y="1978533"/>
            <a:ext cx="5797200" cy="2326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34" name="Google Shape;234;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1673352" y="723519"/>
            <a:ext cx="5797200" cy="891600"/>
          </a:xfrm>
          <a:prstGeom prst="rect">
            <a:avLst/>
          </a:prstGeom>
        </p:spPr>
        <p:txBody>
          <a:bodyPr anchorCtr="0" anchor="ctr" bIns="137150" lIns="137150" spcFirstLastPara="1" rIns="137150" wrap="square" tIns="137150">
            <a:normAutofit/>
          </a:bodyPr>
          <a:lstStyle/>
          <a:p>
            <a:pPr indent="0" lvl="0" marL="0" rtl="0" algn="ctr">
              <a:spcBef>
                <a:spcPts val="0"/>
              </a:spcBef>
              <a:spcAft>
                <a:spcPts val="0"/>
              </a:spcAft>
              <a:buNone/>
            </a:pPr>
            <a:r>
              <a:t/>
            </a:r>
            <a:endParaRPr/>
          </a:p>
        </p:txBody>
      </p:sp>
      <p:sp>
        <p:nvSpPr>
          <p:cNvPr id="240" name="Google Shape;240;p39"/>
          <p:cNvSpPr txBox="1"/>
          <p:nvPr>
            <p:ph idx="1" type="body"/>
          </p:nvPr>
        </p:nvSpPr>
        <p:spPr>
          <a:xfrm>
            <a:off x="1673352" y="1978533"/>
            <a:ext cx="5797200" cy="2326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41" name="Google Shape;241;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GRADUAL RELEASE</a:t>
            </a:r>
            <a:endParaRPr/>
          </a:p>
        </p:txBody>
      </p:sp>
      <p:sp>
        <p:nvSpPr>
          <p:cNvPr id="247" name="Google Shape;247;p40"/>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u="sng">
                <a:solidFill>
                  <a:schemeClr val="hlink"/>
                </a:solidFill>
                <a:hlinkClick r:id="rId3"/>
              </a:rPr>
              <a:t>https://sce.education.illinois.edu/docs/librariesprovider33/default-document-library/sp23-student-teaching-timeline.docx?sfvrsn=812b96ac_3</a:t>
            </a:r>
            <a:endParaRPr/>
          </a:p>
          <a:p>
            <a:pPr indent="-88900" lvl="0" marL="177800" rtl="0" algn="l">
              <a:lnSpc>
                <a:spcPct val="100000"/>
              </a:lnSpc>
              <a:spcBef>
                <a:spcPts val="800"/>
              </a:spcBef>
              <a:spcAft>
                <a:spcPts val="0"/>
              </a:spcAft>
              <a:buSzPts val="1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EVALUATIONS</a:t>
            </a:r>
            <a:endParaRPr/>
          </a:p>
        </p:txBody>
      </p:sp>
      <p:sp>
        <p:nvSpPr>
          <p:cNvPr id="253" name="Google Shape;253;p41"/>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Observation feedback</a:t>
            </a:r>
            <a:endParaRPr/>
          </a:p>
          <a:p>
            <a:pPr indent="-177800" lvl="0" marL="177800" rtl="0" algn="l">
              <a:lnSpc>
                <a:spcPct val="100000"/>
              </a:lnSpc>
              <a:spcBef>
                <a:spcPts val="800"/>
              </a:spcBef>
              <a:spcAft>
                <a:spcPts val="0"/>
              </a:spcAft>
              <a:buSzPts val="1400"/>
              <a:buChar char="•"/>
            </a:pPr>
            <a:r>
              <a:rPr lang="en"/>
              <a:t>Weekly written feedback (any format is acceptable)</a:t>
            </a:r>
            <a:endParaRPr/>
          </a:p>
          <a:p>
            <a:pPr indent="-177800" lvl="0" marL="177800" rtl="0" algn="l">
              <a:lnSpc>
                <a:spcPct val="100000"/>
              </a:lnSpc>
              <a:spcBef>
                <a:spcPts val="800"/>
              </a:spcBef>
              <a:spcAft>
                <a:spcPts val="0"/>
              </a:spcAft>
              <a:buSzPts val="1400"/>
              <a:buChar char="•"/>
            </a:pPr>
            <a:r>
              <a:rPr lang="en"/>
              <a:t>Midterm/Final</a:t>
            </a:r>
            <a:endParaRPr/>
          </a:p>
          <a:p>
            <a:pPr indent="-165100" lvl="1" marL="342900" rtl="0" algn="l">
              <a:lnSpc>
                <a:spcPct val="100000"/>
              </a:lnSpc>
              <a:spcBef>
                <a:spcPts val="800"/>
              </a:spcBef>
              <a:spcAft>
                <a:spcPts val="0"/>
              </a:spcAft>
              <a:buSzPts val="1200"/>
              <a:buChar char="•"/>
            </a:pPr>
            <a:r>
              <a:rPr lang="en"/>
              <a:t>Portal: </a:t>
            </a:r>
            <a:r>
              <a:rPr lang="en" u="sng">
                <a:solidFill>
                  <a:schemeClr val="hlink"/>
                </a:solidFill>
                <a:hlinkClick r:id="rId3"/>
              </a:rPr>
              <a:t>https://cote.illinois.edu/cote-portal-access</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Support plans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SUPPORTS</a:t>
            </a:r>
            <a:endParaRPr/>
          </a:p>
        </p:txBody>
      </p:sp>
      <p:sp>
        <p:nvSpPr>
          <p:cNvPr id="259" name="Google Shape;259;p42"/>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Disposition Concern Form</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Remediation Plan</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Professional Growth Plan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Diagram&#10;&#10;Description automatically generated" id="264" name="Google Shape;264;p43"/>
          <p:cNvPicPr preferRelativeResize="0"/>
          <p:nvPr/>
        </p:nvPicPr>
        <p:blipFill rotWithShape="1">
          <a:blip r:embed="rId3">
            <a:alphaModFix/>
          </a:blip>
          <a:srcRect b="0" l="0" r="0" t="0"/>
          <a:stretch/>
        </p:blipFill>
        <p:spPr>
          <a:xfrm>
            <a:off x="1319504" y="238843"/>
            <a:ext cx="7064828" cy="47863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THE SUPERVISOR</a:t>
            </a:r>
            <a:endParaRPr/>
          </a:p>
        </p:txBody>
      </p:sp>
      <p:sp>
        <p:nvSpPr>
          <p:cNvPr id="270" name="Google Shape;270;p44"/>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Role, responsibility</a:t>
            </a:r>
            <a:endParaRPr/>
          </a:p>
          <a:p>
            <a:pPr indent="-177800" lvl="0" marL="177800" rtl="0" algn="l">
              <a:lnSpc>
                <a:spcPct val="100000"/>
              </a:lnSpc>
              <a:spcBef>
                <a:spcPts val="800"/>
              </a:spcBef>
              <a:spcAft>
                <a:spcPts val="0"/>
              </a:spcAft>
              <a:buSzPts val="1400"/>
              <a:buChar char="•"/>
            </a:pPr>
            <a:r>
              <a:rPr lang="en"/>
              <a:t>Please contact your student's supervisor with any concerns or praise!</a:t>
            </a:r>
            <a:endParaRPr/>
          </a:p>
          <a:p>
            <a:pPr indent="0" lvl="0" marL="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Communication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IMMEDIATE ACTIONS TO WELCOME YOUR CANDIDATE</a:t>
            </a:r>
            <a:endParaRPr/>
          </a:p>
        </p:txBody>
      </p:sp>
      <p:sp>
        <p:nvSpPr>
          <p:cNvPr id="276" name="Google Shape;276;p45"/>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fontScale="92500" lnSpcReduction="20000"/>
          </a:bodyPr>
          <a:lstStyle/>
          <a:p>
            <a:pPr indent="-183832" lvl="0" marL="177800" rtl="0" algn="l">
              <a:lnSpc>
                <a:spcPct val="100000"/>
              </a:lnSpc>
              <a:spcBef>
                <a:spcPts val="0"/>
              </a:spcBef>
              <a:spcAft>
                <a:spcPts val="0"/>
              </a:spcAft>
              <a:buSzPct val="100000"/>
              <a:buChar char="•"/>
            </a:pPr>
            <a:r>
              <a:rPr lang="en"/>
              <a:t>Exchange contact information (set boundaries!)</a:t>
            </a:r>
            <a:endParaRPr/>
          </a:p>
          <a:p>
            <a:pPr indent="-183832" lvl="0" marL="177800" rtl="0" algn="l">
              <a:lnSpc>
                <a:spcPct val="100000"/>
              </a:lnSpc>
              <a:spcBef>
                <a:spcPts val="800"/>
              </a:spcBef>
              <a:spcAft>
                <a:spcPts val="0"/>
              </a:spcAft>
              <a:buSzPct val="100000"/>
              <a:buChar char="•"/>
            </a:pPr>
            <a:r>
              <a:rPr lang="en"/>
              <a:t>Show them where to put their belongings</a:t>
            </a:r>
            <a:endParaRPr/>
          </a:p>
          <a:p>
            <a:pPr indent="-183832" lvl="0" marL="177800" rtl="0" algn="l">
              <a:lnSpc>
                <a:spcPct val="100000"/>
              </a:lnSpc>
              <a:spcBef>
                <a:spcPts val="800"/>
              </a:spcBef>
              <a:spcAft>
                <a:spcPts val="0"/>
              </a:spcAft>
              <a:buSzPct val="100000"/>
              <a:buChar char="•"/>
            </a:pPr>
            <a:r>
              <a:rPr lang="en"/>
              <a:t>Tour the school</a:t>
            </a:r>
            <a:endParaRPr/>
          </a:p>
          <a:p>
            <a:pPr indent="-183832" lvl="0" marL="177800" rtl="0" algn="l">
              <a:lnSpc>
                <a:spcPct val="100000"/>
              </a:lnSpc>
              <a:spcBef>
                <a:spcPts val="800"/>
              </a:spcBef>
              <a:spcAft>
                <a:spcPts val="0"/>
              </a:spcAft>
              <a:buSzPct val="100000"/>
              <a:buChar char="•"/>
            </a:pPr>
            <a:r>
              <a:rPr lang="en"/>
              <a:t>Introduce them to staff</a:t>
            </a:r>
            <a:endParaRPr/>
          </a:p>
          <a:p>
            <a:pPr indent="-183832" lvl="0" marL="177800" rtl="0" algn="l">
              <a:lnSpc>
                <a:spcPct val="100000"/>
              </a:lnSpc>
              <a:spcBef>
                <a:spcPts val="800"/>
              </a:spcBef>
              <a:spcAft>
                <a:spcPts val="0"/>
              </a:spcAft>
              <a:buSzPct val="100000"/>
              <a:buChar char="•"/>
            </a:pPr>
            <a:r>
              <a:rPr lang="en"/>
              <a:t>Show them how to access your online curriculum and classroom (work with district IT to get them an email account)</a:t>
            </a:r>
            <a:endParaRPr/>
          </a:p>
          <a:p>
            <a:pPr indent="-183832" lvl="0" marL="177800" rtl="0" algn="l">
              <a:lnSpc>
                <a:spcPct val="100000"/>
              </a:lnSpc>
              <a:spcBef>
                <a:spcPts val="800"/>
              </a:spcBef>
              <a:spcAft>
                <a:spcPts val="0"/>
              </a:spcAft>
              <a:buSzPct val="100000"/>
              <a:buChar char="•"/>
            </a:pPr>
            <a:r>
              <a:rPr lang="en"/>
              <a:t>Have them introduce themselves to the students in a creative way</a:t>
            </a:r>
            <a:endParaRPr/>
          </a:p>
          <a:p>
            <a:pPr indent="-183832" lvl="0" marL="177800" rtl="0" algn="l">
              <a:lnSpc>
                <a:spcPct val="100000"/>
              </a:lnSpc>
              <a:spcBef>
                <a:spcPts val="800"/>
              </a:spcBef>
              <a:spcAft>
                <a:spcPts val="0"/>
              </a:spcAft>
              <a:buSzPct val="100000"/>
              <a:buChar char="•"/>
            </a:pPr>
            <a:r>
              <a:rPr lang="en"/>
              <a:t>Post their name on the board</a:t>
            </a:r>
            <a:endParaRPr/>
          </a:p>
          <a:p>
            <a:pPr indent="-183832" lvl="0" marL="177800" rtl="0" algn="l">
              <a:lnSpc>
                <a:spcPct val="100000"/>
              </a:lnSpc>
              <a:spcBef>
                <a:spcPts val="800"/>
              </a:spcBef>
              <a:spcAft>
                <a:spcPts val="0"/>
              </a:spcAft>
              <a:buSzPct val="100000"/>
              <a:buChar char="•"/>
            </a:pPr>
            <a:r>
              <a:rPr lang="en"/>
              <a:t>Be clear and specific about what you would like them to do the first few days and weeks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48" name="Shape 148"/>
        <p:cNvGrpSpPr/>
        <p:nvPr/>
      </p:nvGrpSpPr>
      <p:grpSpPr>
        <a:xfrm>
          <a:off x="0" y="0"/>
          <a:ext cx="0" cy="0"/>
          <a:chOff x="0" y="0"/>
          <a:chExt cx="0" cy="0"/>
        </a:xfrm>
      </p:grpSpPr>
      <p:sp>
        <p:nvSpPr>
          <p:cNvPr id="149" name="Google Shape;149;p28"/>
          <p:cNvSpPr/>
          <p:nvPr/>
        </p:nvSpPr>
        <p:spPr>
          <a:xfrm>
            <a:off x="0" y="0"/>
            <a:ext cx="9144000" cy="5143500"/>
          </a:xfrm>
          <a:prstGeom prst="rect">
            <a:avLst/>
          </a:prstGeom>
          <a:solidFill>
            <a:srgbClr val="EB960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150" name="Google Shape;150;p28"/>
          <p:cNvSpPr/>
          <p:nvPr/>
        </p:nvSpPr>
        <p:spPr>
          <a:xfrm>
            <a:off x="604647" y="603504"/>
            <a:ext cx="7934706" cy="3936492"/>
          </a:xfrm>
          <a:prstGeom prst="rect">
            <a:avLst/>
          </a:prstGeom>
          <a:solidFill>
            <a:srgbClr val="FFFFFF"/>
          </a:solidFill>
          <a:ln cap="sq"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pic>
        <p:nvPicPr>
          <p:cNvPr descr="A close-up of a sign&#10;&#10;Description automatically generated with low confidence" id="151" name="Google Shape;151;p28"/>
          <p:cNvPicPr preferRelativeResize="0"/>
          <p:nvPr/>
        </p:nvPicPr>
        <p:blipFill rotWithShape="1">
          <a:blip r:embed="rId3">
            <a:alphaModFix/>
          </a:blip>
          <a:srcRect b="0" l="0" r="0" t="0"/>
          <a:stretch/>
        </p:blipFill>
        <p:spPr>
          <a:xfrm>
            <a:off x="3491865" y="843534"/>
            <a:ext cx="2160270" cy="34564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TUITION WAIVERS</a:t>
            </a:r>
            <a:endParaRPr/>
          </a:p>
        </p:txBody>
      </p:sp>
      <p:sp>
        <p:nvSpPr>
          <p:cNvPr id="282" name="Google Shape;282;p46"/>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Non-degree vs. Master’s/Endorsement/Doctoral</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Contact Council on Teacher Education with questions! </a:t>
            </a:r>
            <a:endParaRPr/>
          </a:p>
          <a:p>
            <a:pPr indent="-165100" lvl="1" marL="342900" rtl="0" algn="l">
              <a:lnSpc>
                <a:spcPct val="100000"/>
              </a:lnSpc>
              <a:spcBef>
                <a:spcPts val="800"/>
              </a:spcBef>
              <a:spcAft>
                <a:spcPts val="0"/>
              </a:spcAft>
              <a:buSzPts val="1200"/>
              <a:buChar char="•"/>
            </a:pPr>
            <a:r>
              <a:rPr lang="en" u="sng">
                <a:solidFill>
                  <a:schemeClr val="hlink"/>
                </a:solidFill>
                <a:hlinkClick r:id="rId3"/>
              </a:rPr>
              <a:t>cote-waivers@illinois.edu</a:t>
            </a:r>
            <a:endParaRPr/>
          </a:p>
          <a:p>
            <a:pPr indent="-165100" lvl="1" marL="342900" rtl="0" algn="l">
              <a:lnSpc>
                <a:spcPct val="100000"/>
              </a:lnSpc>
              <a:spcBef>
                <a:spcPts val="800"/>
              </a:spcBef>
              <a:spcAft>
                <a:spcPts val="0"/>
              </a:spcAft>
              <a:buSzPts val="1200"/>
              <a:buChar char="•"/>
            </a:pPr>
            <a:r>
              <a:rPr lang="en" u="sng">
                <a:solidFill>
                  <a:schemeClr val="hlink"/>
                </a:solidFill>
                <a:hlinkClick r:id="rId4"/>
              </a:rPr>
              <a:t>https://cote.illinois.edu/cooperating-personnel-supervisors/cp-tuition-fee-waivers</a:t>
            </a:r>
            <a:endParaRPr u="sng"/>
          </a:p>
          <a:p>
            <a:pPr indent="-88900" lvl="0" marL="177800" rtl="0" algn="l">
              <a:lnSpc>
                <a:spcPct val="100000"/>
              </a:lnSpc>
              <a:spcBef>
                <a:spcPts val="800"/>
              </a:spcBef>
              <a:spcAft>
                <a:spcPts val="0"/>
              </a:spcAft>
              <a:buSzPts val="1400"/>
              <a:buNone/>
            </a:pPr>
            <a:r>
              <a:t/>
            </a:r>
            <a:endParaRPr/>
          </a:p>
        </p:txBody>
      </p:sp>
      <p:pic>
        <p:nvPicPr>
          <p:cNvPr id="283" name="Google Shape;283;p46"/>
          <p:cNvPicPr preferRelativeResize="0"/>
          <p:nvPr/>
        </p:nvPicPr>
        <p:blipFill>
          <a:blip r:embed="rId5">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SUB OPPORTUNITIES</a:t>
            </a:r>
            <a:endParaRPr/>
          </a:p>
        </p:txBody>
      </p:sp>
      <p:sp>
        <p:nvSpPr>
          <p:cNvPr id="289" name="Google Shape;289;p47"/>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Candidates have been encouraged to apply for their sub license</a:t>
            </a:r>
            <a:endParaRPr/>
          </a:p>
          <a:p>
            <a:pPr indent="-177800" lvl="0" marL="177800" rtl="0" algn="l">
              <a:lnSpc>
                <a:spcPct val="100000"/>
              </a:lnSpc>
              <a:spcBef>
                <a:spcPts val="800"/>
              </a:spcBef>
              <a:spcAft>
                <a:spcPts val="0"/>
              </a:spcAft>
              <a:buSzPts val="1400"/>
              <a:buChar char="•"/>
            </a:pPr>
            <a:r>
              <a:rPr lang="en"/>
              <a:t>May be able to sub </a:t>
            </a:r>
            <a:r>
              <a:rPr b="1" lang="en"/>
              <a:t>for cooperating teacher</a:t>
            </a:r>
            <a:r>
              <a:rPr lang="en"/>
              <a:t> for a limited number of days</a:t>
            </a:r>
            <a:endParaRPr/>
          </a:p>
          <a:p>
            <a:pPr indent="-177800" lvl="0" marL="177800" rtl="0" algn="l">
              <a:lnSpc>
                <a:spcPct val="100000"/>
              </a:lnSpc>
              <a:spcBef>
                <a:spcPts val="800"/>
              </a:spcBef>
              <a:spcAft>
                <a:spcPts val="0"/>
              </a:spcAft>
              <a:buSzPts val="1400"/>
              <a:buChar char="•"/>
            </a:pPr>
            <a:r>
              <a:rPr lang="en"/>
              <a:t>More information will be available in January</a:t>
            </a:r>
            <a:endParaRPr/>
          </a:p>
        </p:txBody>
      </p:sp>
      <p:pic>
        <p:nvPicPr>
          <p:cNvPr id="290" name="Google Shape;290;p4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RESOURCES</a:t>
            </a:r>
            <a:endParaRPr/>
          </a:p>
        </p:txBody>
      </p:sp>
      <p:sp>
        <p:nvSpPr>
          <p:cNvPr id="296" name="Google Shape;296;p48"/>
          <p:cNvSpPr txBox="1"/>
          <p:nvPr>
            <p:ph idx="1" type="body"/>
          </p:nvPr>
        </p:nvSpPr>
        <p:spPr>
          <a:xfrm>
            <a:off x="1673352" y="1978533"/>
            <a:ext cx="5797200" cy="2326500"/>
          </a:xfrm>
          <a:prstGeom prst="rect">
            <a:avLst/>
          </a:prstGeom>
          <a:noFill/>
          <a:ln>
            <a:noFill/>
          </a:ln>
        </p:spPr>
        <p:txBody>
          <a:bodyPr anchorCtr="0" anchor="t" bIns="34275" lIns="68575" spcFirstLastPara="1" rIns="68575" wrap="square" tIns="34275">
            <a:normAutofit fontScale="55000" lnSpcReduction="20000"/>
          </a:bodyPr>
          <a:lstStyle/>
          <a:p>
            <a:pPr indent="-175895" lvl="0" marL="177800" rtl="0" algn="l">
              <a:lnSpc>
                <a:spcPct val="100000"/>
              </a:lnSpc>
              <a:spcBef>
                <a:spcPts val="0"/>
              </a:spcBef>
              <a:spcAft>
                <a:spcPts val="0"/>
              </a:spcAft>
              <a:buSzPct val="100000"/>
              <a:buChar char="•"/>
            </a:pPr>
            <a:r>
              <a:rPr lang="en"/>
              <a:t>SCE: </a:t>
            </a:r>
            <a:r>
              <a:rPr lang="en" u="sng">
                <a:solidFill>
                  <a:schemeClr val="hlink"/>
                </a:solidFill>
                <a:hlinkClick r:id="rId3"/>
              </a:rPr>
              <a:t>https://sce.education.illinois.edu/</a:t>
            </a:r>
            <a:endParaRPr/>
          </a:p>
          <a:p>
            <a:pPr indent="-168910" lvl="1" marL="342900" rtl="0" algn="l">
              <a:lnSpc>
                <a:spcPct val="100000"/>
              </a:lnSpc>
              <a:spcBef>
                <a:spcPts val="800"/>
              </a:spcBef>
              <a:spcAft>
                <a:spcPts val="0"/>
              </a:spcAft>
              <a:buSzPct val="100000"/>
              <a:buChar char="•"/>
            </a:pPr>
            <a:r>
              <a:rPr lang="en"/>
              <a:t>Professional Behavior Checklist</a:t>
            </a:r>
            <a:endParaRPr/>
          </a:p>
          <a:p>
            <a:pPr indent="-168910" lvl="1" marL="342900" rtl="0" algn="l">
              <a:lnSpc>
                <a:spcPct val="100000"/>
              </a:lnSpc>
              <a:spcBef>
                <a:spcPts val="800"/>
              </a:spcBef>
              <a:spcAft>
                <a:spcPts val="0"/>
              </a:spcAft>
              <a:buSzPct val="100000"/>
              <a:buChar char="•"/>
            </a:pPr>
            <a:r>
              <a:rPr lang="en"/>
              <a:t>Student Teaching Guidelines</a:t>
            </a:r>
            <a:endParaRPr/>
          </a:p>
          <a:p>
            <a:pPr indent="-168910" lvl="1" marL="342900" rtl="0" algn="l">
              <a:lnSpc>
                <a:spcPct val="100000"/>
              </a:lnSpc>
              <a:spcBef>
                <a:spcPts val="800"/>
              </a:spcBef>
              <a:spcAft>
                <a:spcPts val="0"/>
              </a:spcAft>
              <a:buSzPct val="100000"/>
              <a:buChar char="•"/>
            </a:pPr>
            <a:r>
              <a:rPr lang="en"/>
              <a:t>Weekly Feedback Form</a:t>
            </a:r>
            <a:endParaRPr/>
          </a:p>
          <a:p>
            <a:pPr indent="-175895" lvl="0" marL="177800" rtl="0" algn="l">
              <a:lnSpc>
                <a:spcPct val="100000"/>
              </a:lnSpc>
              <a:spcBef>
                <a:spcPts val="800"/>
              </a:spcBef>
              <a:spcAft>
                <a:spcPts val="0"/>
              </a:spcAft>
              <a:buSzPct val="100000"/>
              <a:buChar char="•"/>
            </a:pPr>
            <a:r>
              <a:rPr lang="en"/>
              <a:t>Portal: </a:t>
            </a:r>
            <a:r>
              <a:rPr lang="en" u="sng">
                <a:solidFill>
                  <a:schemeClr val="hlink"/>
                </a:solidFill>
                <a:hlinkClick r:id="rId4"/>
              </a:rPr>
              <a:t>https://cote.illinois.edu/cote-portal-access</a:t>
            </a:r>
            <a:endParaRPr/>
          </a:p>
          <a:p>
            <a:pPr indent="-168910" lvl="1" marL="342900" rtl="0" algn="l">
              <a:lnSpc>
                <a:spcPct val="100000"/>
              </a:lnSpc>
              <a:spcBef>
                <a:spcPts val="800"/>
              </a:spcBef>
              <a:spcAft>
                <a:spcPts val="0"/>
              </a:spcAft>
              <a:buSzPct val="100000"/>
              <a:buChar char="•"/>
            </a:pPr>
            <a:r>
              <a:rPr lang="en"/>
              <a:t>Midterm/Final</a:t>
            </a:r>
            <a:endParaRPr/>
          </a:p>
          <a:p>
            <a:pPr indent="-168910" lvl="1" marL="342900" rtl="0" algn="l">
              <a:lnSpc>
                <a:spcPct val="100000"/>
              </a:lnSpc>
              <a:spcBef>
                <a:spcPts val="800"/>
              </a:spcBef>
              <a:spcAft>
                <a:spcPts val="0"/>
              </a:spcAft>
              <a:buSzPct val="100000"/>
              <a:buChar char="•"/>
            </a:pPr>
            <a:r>
              <a:rPr lang="en"/>
              <a:t>Approve hours</a:t>
            </a:r>
            <a:endParaRPr/>
          </a:p>
          <a:p>
            <a:pPr indent="-168910" lvl="1" marL="342900" rtl="0" algn="l">
              <a:lnSpc>
                <a:spcPct val="100000"/>
              </a:lnSpc>
              <a:spcBef>
                <a:spcPts val="800"/>
              </a:spcBef>
              <a:spcAft>
                <a:spcPts val="0"/>
              </a:spcAft>
              <a:buSzPct val="100000"/>
              <a:buChar char="•"/>
            </a:pPr>
            <a:r>
              <a:rPr lang="en"/>
              <a:t>FAQs re: waivers</a:t>
            </a:r>
            <a:endParaRPr/>
          </a:p>
          <a:p>
            <a:pPr indent="-168910" lvl="1" marL="342900" rtl="0" algn="l">
              <a:lnSpc>
                <a:spcPct val="100000"/>
              </a:lnSpc>
              <a:spcBef>
                <a:spcPts val="800"/>
              </a:spcBef>
              <a:spcAft>
                <a:spcPts val="0"/>
              </a:spcAft>
              <a:buSzPct val="100000"/>
              <a:buChar char="•"/>
            </a:pPr>
            <a:r>
              <a:rPr lang="en"/>
              <a:t>PDH entry</a:t>
            </a:r>
            <a:endParaRPr/>
          </a:p>
          <a:p>
            <a:pPr indent="-175895" lvl="0" marL="177800" rtl="0" algn="l">
              <a:lnSpc>
                <a:spcPct val="100000"/>
              </a:lnSpc>
              <a:spcBef>
                <a:spcPts val="800"/>
              </a:spcBef>
              <a:spcAft>
                <a:spcPts val="0"/>
              </a:spcAft>
              <a:buSzPct val="100000"/>
              <a:buChar char="•"/>
            </a:pPr>
            <a:r>
              <a:rPr lang="en"/>
              <a:t>Email Cara or Sue directly: </a:t>
            </a:r>
            <a:endParaRPr/>
          </a:p>
          <a:p>
            <a:pPr indent="-168910" lvl="1" marL="342900" rtl="0" algn="l">
              <a:lnSpc>
                <a:spcPct val="100000"/>
              </a:lnSpc>
              <a:spcBef>
                <a:spcPts val="800"/>
              </a:spcBef>
              <a:spcAft>
                <a:spcPts val="0"/>
              </a:spcAft>
              <a:buSzPct val="100000"/>
              <a:buChar char="•"/>
            </a:pPr>
            <a:r>
              <a:rPr lang="en" u="sng">
                <a:solidFill>
                  <a:schemeClr val="hlink"/>
                </a:solidFill>
                <a:hlinkClick r:id="rId5"/>
              </a:rPr>
              <a:t>caraknox@illinois.edu</a:t>
            </a:r>
            <a:r>
              <a:rPr lang="en"/>
              <a:t>  (middle grades and secondary)</a:t>
            </a:r>
            <a:endParaRPr/>
          </a:p>
          <a:p>
            <a:pPr indent="-168910" lvl="1" marL="342900" rtl="0" algn="l">
              <a:lnSpc>
                <a:spcPct val="100000"/>
              </a:lnSpc>
              <a:spcBef>
                <a:spcPts val="800"/>
              </a:spcBef>
              <a:spcAft>
                <a:spcPts val="0"/>
              </a:spcAft>
              <a:buSzPct val="100000"/>
              <a:buChar char="•"/>
            </a:pPr>
            <a:r>
              <a:rPr lang="en" u="sng">
                <a:solidFill>
                  <a:schemeClr val="hlink"/>
                </a:solidFill>
                <a:hlinkClick r:id="rId6"/>
              </a:rPr>
              <a:t>stalbott@illinois.edu</a:t>
            </a:r>
            <a:r>
              <a:rPr lang="en"/>
              <a:t>  (early childhood and elementary)</a:t>
            </a:r>
            <a:endParaRPr/>
          </a:p>
          <a:p>
            <a:pPr indent="-168910" lvl="1" marL="342900" rtl="0" algn="l">
              <a:lnSpc>
                <a:spcPct val="100000"/>
              </a:lnSpc>
              <a:spcBef>
                <a:spcPts val="800"/>
              </a:spcBef>
              <a:spcAft>
                <a:spcPts val="0"/>
              </a:spcAft>
              <a:buSzPct val="100000"/>
              <a:buChar char="•"/>
            </a:pPr>
            <a:r>
              <a:rPr lang="en" u="sng">
                <a:solidFill>
                  <a:schemeClr val="hlink"/>
                </a:solidFill>
                <a:hlinkClick r:id="rId7"/>
              </a:rPr>
              <a:t>sce@education.Illinois.edu</a:t>
            </a:r>
            <a:r>
              <a:rPr lang="en"/>
              <a:t> (general questions)</a:t>
            </a:r>
            <a:endParaRPr/>
          </a:p>
          <a:p>
            <a:pPr indent="-127000" lvl="1" marL="342900" rtl="0" algn="l">
              <a:lnSpc>
                <a:spcPct val="100000"/>
              </a:lnSpc>
              <a:spcBef>
                <a:spcPts val="800"/>
              </a:spcBef>
              <a:spcAft>
                <a:spcPts val="0"/>
              </a:spcAft>
              <a:buSzPct val="100000"/>
              <a:buNone/>
            </a:pPr>
            <a:r>
              <a:t/>
            </a:r>
            <a:endParaRPr/>
          </a:p>
          <a:p>
            <a:pPr indent="-127000" lvl="1" marL="342900" rtl="0" algn="l">
              <a:lnSpc>
                <a:spcPct val="100000"/>
              </a:lnSpc>
              <a:spcBef>
                <a:spcPts val="800"/>
              </a:spcBef>
              <a:spcAft>
                <a:spcPts val="0"/>
              </a:spcAft>
              <a:buSzPct val="100000"/>
              <a:buNone/>
            </a:pPr>
            <a:r>
              <a:t/>
            </a:r>
            <a:endParaRPr/>
          </a:p>
          <a:p>
            <a:pPr indent="-127000" lvl="1" marL="342900" rtl="0" algn="l">
              <a:lnSpc>
                <a:spcPct val="100000"/>
              </a:lnSpc>
              <a:spcBef>
                <a:spcPts val="800"/>
              </a:spcBef>
              <a:spcAft>
                <a:spcPts val="0"/>
              </a:spcAft>
              <a:buSzPct val="100000"/>
              <a:buNone/>
            </a:pPr>
            <a:r>
              <a:t/>
            </a:r>
            <a:endParaRPr/>
          </a:p>
          <a:p>
            <a:pPr indent="-127000" lvl="1" marL="342900" rtl="0" algn="l">
              <a:lnSpc>
                <a:spcPct val="100000"/>
              </a:lnSpc>
              <a:spcBef>
                <a:spcPts val="800"/>
              </a:spcBef>
              <a:spcAft>
                <a:spcPts val="0"/>
              </a:spcAft>
              <a:buSzPct val="100000"/>
              <a:buNone/>
            </a:pPr>
            <a:r>
              <a:t/>
            </a:r>
            <a:endParaRPr/>
          </a:p>
          <a:p>
            <a:pPr indent="-127000" lvl="1" marL="342900" rtl="0" algn="l">
              <a:lnSpc>
                <a:spcPct val="100000"/>
              </a:lnSpc>
              <a:spcBef>
                <a:spcPts val="800"/>
              </a:spcBef>
              <a:spcAft>
                <a:spcPts val="0"/>
              </a:spcAft>
              <a:buSzPct val="100000"/>
              <a:buNone/>
            </a:pPr>
            <a:r>
              <a:t/>
            </a:r>
            <a:endParaRPr/>
          </a:p>
          <a:p>
            <a:pPr indent="0" lvl="0" marL="0" rtl="0" algn="l">
              <a:lnSpc>
                <a:spcPct val="100000"/>
              </a:lnSpc>
              <a:spcBef>
                <a:spcPts val="800"/>
              </a:spcBef>
              <a:spcAft>
                <a:spcPts val="0"/>
              </a:spcAft>
              <a:buSzPct val="100000"/>
              <a:buNone/>
            </a:pPr>
            <a:r>
              <a:t/>
            </a:r>
            <a:endParaRPr/>
          </a:p>
          <a:p>
            <a:pPr indent="0" lvl="0" marL="0" rtl="0" algn="l">
              <a:lnSpc>
                <a:spcPct val="100000"/>
              </a:lnSpc>
              <a:spcBef>
                <a:spcPts val="800"/>
              </a:spcBef>
              <a:spcAft>
                <a:spcPts val="0"/>
              </a:spcAft>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IT'S NEVER TOO SOON.....</a:t>
            </a:r>
            <a:endParaRPr/>
          </a:p>
        </p:txBody>
      </p:sp>
      <p:pic>
        <p:nvPicPr>
          <p:cNvPr descr="A picture containing graphical user interface&#10;&#10;Description automatically generated" id="302" name="Google Shape;302;p49"/>
          <p:cNvPicPr preferRelativeResize="0"/>
          <p:nvPr>
            <p:ph idx="1" type="body"/>
          </p:nvPr>
        </p:nvPicPr>
        <p:blipFill rotWithShape="1">
          <a:blip r:embed="rId3">
            <a:alphaModFix/>
          </a:blip>
          <a:srcRect b="0" l="0" r="0" t="0"/>
          <a:stretch/>
        </p:blipFill>
        <p:spPr>
          <a:xfrm>
            <a:off x="2178966" y="1978533"/>
            <a:ext cx="4786069" cy="23264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QUESTIONS?</a:t>
            </a:r>
            <a:endParaRPr/>
          </a:p>
        </p:txBody>
      </p:sp>
      <p:pic>
        <p:nvPicPr>
          <p:cNvPr descr="Help with solid fill" id="308" name="Google Shape;308;p50"/>
          <p:cNvPicPr preferRelativeResize="0"/>
          <p:nvPr>
            <p:ph idx="1" type="body"/>
          </p:nvPr>
        </p:nvPicPr>
        <p:blipFill rotWithShape="1">
          <a:blip r:embed="rId3">
            <a:alphaModFix/>
          </a:blip>
          <a:srcRect b="0" l="0" r="0" t="0"/>
          <a:stretch/>
        </p:blipFill>
        <p:spPr>
          <a:xfrm>
            <a:off x="3534341" y="1959156"/>
            <a:ext cx="2071851" cy="2071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GIVING FEEDBACK</a:t>
            </a:r>
            <a:endParaRPr/>
          </a:p>
        </p:txBody>
      </p:sp>
      <p:sp>
        <p:nvSpPr>
          <p:cNvPr id="314" name="Google Shape;314;p51"/>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fontScale="70000" lnSpcReduction="20000"/>
          </a:bodyPr>
          <a:lstStyle/>
          <a:p>
            <a:pPr indent="-176530" lvl="0" marL="177800" rtl="0" algn="l">
              <a:lnSpc>
                <a:spcPct val="100000"/>
              </a:lnSpc>
              <a:spcBef>
                <a:spcPts val="0"/>
              </a:spcBef>
              <a:spcAft>
                <a:spcPts val="0"/>
              </a:spcAft>
              <a:buSzPct val="100000"/>
              <a:buChar char="•"/>
            </a:pPr>
            <a:r>
              <a:rPr lang="en"/>
              <a:t>Why is feedback important? </a:t>
            </a:r>
            <a:endParaRPr/>
          </a:p>
          <a:p>
            <a:pPr indent="-114300" lvl="0" marL="177800" rtl="0" algn="l">
              <a:lnSpc>
                <a:spcPct val="100000"/>
              </a:lnSpc>
              <a:spcBef>
                <a:spcPts val="800"/>
              </a:spcBef>
              <a:spcAft>
                <a:spcPts val="0"/>
              </a:spcAft>
              <a:buSzPct val="100000"/>
              <a:buNone/>
            </a:pPr>
            <a:r>
              <a:t/>
            </a:r>
            <a:endParaRPr/>
          </a:p>
          <a:p>
            <a:pPr indent="-176530" lvl="0" marL="177800" rtl="0" algn="l">
              <a:lnSpc>
                <a:spcPct val="100000"/>
              </a:lnSpc>
              <a:spcBef>
                <a:spcPts val="800"/>
              </a:spcBef>
              <a:spcAft>
                <a:spcPts val="0"/>
              </a:spcAft>
              <a:buSzPct val="100000"/>
              <a:buChar char="•"/>
            </a:pPr>
            <a:r>
              <a:rPr lang="en"/>
              <a:t>How do you reinforce the students in your class?</a:t>
            </a:r>
            <a:endParaRPr/>
          </a:p>
          <a:p>
            <a:pPr indent="-114300" lvl="0" marL="177800" rtl="0" algn="l">
              <a:lnSpc>
                <a:spcPct val="100000"/>
              </a:lnSpc>
              <a:spcBef>
                <a:spcPts val="800"/>
              </a:spcBef>
              <a:spcAft>
                <a:spcPts val="0"/>
              </a:spcAft>
              <a:buSzPct val="100000"/>
              <a:buNone/>
            </a:pPr>
            <a:r>
              <a:t/>
            </a:r>
            <a:endParaRPr/>
          </a:p>
          <a:p>
            <a:pPr indent="-176530" lvl="0" marL="177800" rtl="0" algn="l">
              <a:lnSpc>
                <a:spcPct val="100000"/>
              </a:lnSpc>
              <a:spcBef>
                <a:spcPts val="800"/>
              </a:spcBef>
              <a:spcAft>
                <a:spcPts val="0"/>
              </a:spcAft>
              <a:buSzPct val="100000"/>
              <a:buChar char="•"/>
            </a:pPr>
            <a:r>
              <a:rPr lang="en"/>
              <a:t>How do you correct and shape students in your class? </a:t>
            </a:r>
            <a:endParaRPr/>
          </a:p>
          <a:p>
            <a:pPr indent="-114300" lvl="0" marL="177800" rtl="0" algn="l">
              <a:lnSpc>
                <a:spcPct val="100000"/>
              </a:lnSpc>
              <a:spcBef>
                <a:spcPts val="800"/>
              </a:spcBef>
              <a:spcAft>
                <a:spcPts val="0"/>
              </a:spcAft>
              <a:buSzPct val="100000"/>
              <a:buNone/>
            </a:pPr>
            <a:r>
              <a:t/>
            </a:r>
            <a:endParaRPr/>
          </a:p>
          <a:p>
            <a:pPr indent="-176530" lvl="0" marL="177800" rtl="0" algn="l">
              <a:lnSpc>
                <a:spcPct val="100000"/>
              </a:lnSpc>
              <a:spcBef>
                <a:spcPts val="800"/>
              </a:spcBef>
              <a:spcAft>
                <a:spcPts val="0"/>
              </a:spcAft>
              <a:buSzPct val="100000"/>
              <a:buChar char="•"/>
            </a:pPr>
            <a:r>
              <a:rPr lang="en"/>
              <a:t>Do you approach feedback differently with your teacher candidates?</a:t>
            </a:r>
            <a:endParaRPr/>
          </a:p>
          <a:p>
            <a:pPr indent="-167640" lvl="1" marL="342900" rtl="0" algn="l">
              <a:lnSpc>
                <a:spcPct val="100000"/>
              </a:lnSpc>
              <a:spcBef>
                <a:spcPts val="800"/>
              </a:spcBef>
              <a:spcAft>
                <a:spcPts val="0"/>
              </a:spcAft>
              <a:buSzPct val="100000"/>
              <a:buChar char="•"/>
            </a:pPr>
            <a:r>
              <a:rPr lang="en"/>
              <a:t>Ratio of positive to negative</a:t>
            </a:r>
            <a:endParaRPr/>
          </a:p>
          <a:p>
            <a:pPr indent="-167640" lvl="1" marL="342900" rtl="0" algn="l">
              <a:lnSpc>
                <a:spcPct val="100000"/>
              </a:lnSpc>
              <a:spcBef>
                <a:spcPts val="800"/>
              </a:spcBef>
              <a:spcAft>
                <a:spcPts val="0"/>
              </a:spcAft>
              <a:buSzPct val="100000"/>
              <a:buChar char="•"/>
            </a:pPr>
            <a:r>
              <a:rPr lang="en"/>
              <a:t>Timeliness</a:t>
            </a:r>
            <a:endParaRPr/>
          </a:p>
          <a:p>
            <a:pPr indent="-167640" lvl="1" marL="342900" rtl="0" algn="l">
              <a:lnSpc>
                <a:spcPct val="100000"/>
              </a:lnSpc>
              <a:spcBef>
                <a:spcPts val="800"/>
              </a:spcBef>
              <a:spcAft>
                <a:spcPts val="0"/>
              </a:spcAft>
              <a:buSzPct val="100000"/>
              <a:buChar char="•"/>
            </a:pPr>
            <a:r>
              <a:rPr lang="en"/>
              <a:t>Frequency</a:t>
            </a:r>
            <a:endParaRPr/>
          </a:p>
          <a:p>
            <a:pPr indent="-167640" lvl="1" marL="342900" rtl="0" algn="l">
              <a:lnSpc>
                <a:spcPct val="100000"/>
              </a:lnSpc>
              <a:spcBef>
                <a:spcPts val="800"/>
              </a:spcBef>
              <a:spcAft>
                <a:spcPts val="0"/>
              </a:spcAft>
              <a:buSzPct val="100000"/>
              <a:buChar char="•"/>
            </a:pPr>
            <a:r>
              <a:rPr lang="en"/>
              <a:t>How does your use of feedback reflect on you as a leader?</a:t>
            </a:r>
            <a:endParaRPr/>
          </a:p>
          <a:p>
            <a:pPr indent="-114300" lvl="0" marL="177800" rtl="0" algn="l">
              <a:lnSpc>
                <a:spcPct val="100000"/>
              </a:lnSpc>
              <a:spcBef>
                <a:spcPts val="800"/>
              </a:spcBef>
              <a:spcAft>
                <a:spcPts val="0"/>
              </a:spcAft>
              <a:buSzPct val="100000"/>
              <a:buNone/>
            </a:pPr>
            <a:r>
              <a:t/>
            </a:r>
            <a:endParaRPr/>
          </a:p>
          <a:p>
            <a:pPr indent="0" lvl="0" marL="0" rtl="0" algn="l">
              <a:lnSpc>
                <a:spcPct val="100000"/>
              </a:lnSpc>
              <a:spcBef>
                <a:spcPts val="800"/>
              </a:spcBef>
              <a:spcAft>
                <a:spcPts val="0"/>
              </a:spcAft>
              <a:buSzPct val="100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Table&#10;&#10;Description automatically generated" id="319" name="Google Shape;319;p52"/>
          <p:cNvPicPr preferRelativeResize="0"/>
          <p:nvPr/>
        </p:nvPicPr>
        <p:blipFill rotWithShape="1">
          <a:blip r:embed="rId3">
            <a:alphaModFix/>
          </a:blip>
          <a:srcRect b="0" l="0" r="0" t="0"/>
          <a:stretch/>
        </p:blipFill>
        <p:spPr>
          <a:xfrm>
            <a:off x="1183822" y="229023"/>
            <a:ext cx="7494814" cy="478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3"/>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UNEXPECTED NEGATIVE FEEDBACK</a:t>
            </a:r>
            <a:br>
              <a:rPr lang="en"/>
            </a:br>
            <a:r>
              <a:rPr lang="en"/>
              <a:t>(IT'S AWKWARD FOR EVERYONE)</a:t>
            </a:r>
            <a:endParaRPr/>
          </a:p>
        </p:txBody>
      </p:sp>
      <p:sp>
        <p:nvSpPr>
          <p:cNvPr id="325" name="Google Shape;325;p53"/>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54"/>
          <p:cNvPicPr preferRelativeResize="0"/>
          <p:nvPr/>
        </p:nvPicPr>
        <p:blipFill rotWithShape="1">
          <a:blip r:embed="rId3">
            <a:alphaModFix/>
          </a:blip>
          <a:srcRect b="0" l="0" r="0" t="0"/>
          <a:stretch/>
        </p:blipFill>
        <p:spPr>
          <a:xfrm>
            <a:off x="2452790" y="55681"/>
            <a:ext cx="4295572" cy="555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5"/>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highlight>
                  <a:srgbClr val="FFFF00"/>
                </a:highlight>
              </a:rPr>
              <a:t>IN PRAISE OF POSITIVE FEEDBACK</a:t>
            </a:r>
            <a:endParaRPr/>
          </a:p>
        </p:txBody>
      </p:sp>
      <p:sp>
        <p:nvSpPr>
          <p:cNvPr id="336" name="Google Shape;336;p55"/>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u="sng">
                <a:solidFill>
                  <a:schemeClr val="hlink"/>
                </a:solidFill>
                <a:latin typeface="Georgia"/>
                <a:ea typeface="Georgia"/>
                <a:cs typeface="Georgia"/>
                <a:sym typeface="Georgia"/>
                <a:hlinkClick r:id="rId3"/>
              </a:rPr>
              <a:t>https://www.forbes.com/sites/alisacohn/2017/07/21/in-praise-of-positive-feedback/?sh=394b7696db65</a:t>
            </a:r>
            <a:r>
              <a:rPr lang="en">
                <a:latin typeface="Georgia"/>
                <a:ea typeface="Georgia"/>
                <a:cs typeface="Georgia"/>
                <a:sym typeface="Georgia"/>
              </a:rPr>
              <a:t> (the article has a billion pop-ups, so here are some highlights for your reference)</a:t>
            </a:r>
            <a:endParaRPr/>
          </a:p>
          <a:p>
            <a:pPr indent="-177800" lvl="0" marL="177800" rtl="0" algn="l">
              <a:lnSpc>
                <a:spcPct val="100000"/>
              </a:lnSpc>
              <a:spcBef>
                <a:spcPts val="800"/>
              </a:spcBef>
              <a:spcAft>
                <a:spcPts val="0"/>
              </a:spcAft>
              <a:buSzPts val="1400"/>
              <a:buChar char="•"/>
            </a:pPr>
            <a:r>
              <a:rPr lang="en">
                <a:latin typeface="Georgia"/>
                <a:ea typeface="Georgia"/>
                <a:cs typeface="Georgia"/>
                <a:sym typeface="Georgia"/>
              </a:rPr>
              <a:t>1. Embrace the need to give positive feedback. As with everything, the first step is to get your mind set right. You may have your own blocks against giving positive feedback – you might think that </a:t>
            </a:r>
            <a:r>
              <a:rPr b="1" lang="en">
                <a:latin typeface="Georgia"/>
                <a:ea typeface="Georgia"/>
                <a:cs typeface="Georgia"/>
                <a:sym typeface="Georgia"/>
              </a:rPr>
              <a:t>you</a:t>
            </a:r>
            <a:r>
              <a:rPr lang="en">
                <a:latin typeface="Georgia"/>
                <a:ea typeface="Georgia"/>
                <a:cs typeface="Georgia"/>
                <a:sym typeface="Georgia"/>
              </a:rPr>
              <a:t> don’t need it so your employees shouldn’t. You might not want to “over-praise” for fear of giving someone a big ego, or you might simply be uncomfortable. Please get over it.</a:t>
            </a:r>
            <a:r>
              <a:rPr lang="en" u="sng">
                <a:solidFill>
                  <a:schemeClr val="hlink"/>
                </a:solidFill>
                <a:latin typeface="Georgia"/>
                <a:ea typeface="Georgia"/>
                <a:cs typeface="Georgia"/>
                <a:sym typeface="Georgia"/>
                <a:hlinkClick r:id="rId4"/>
              </a:rPr>
              <a:t> Study after study</a:t>
            </a:r>
            <a:r>
              <a:rPr lang="en">
                <a:latin typeface="Georgia"/>
                <a:ea typeface="Georgia"/>
                <a:cs typeface="Georgia"/>
                <a:sym typeface="Georgia"/>
              </a:rPr>
              <a:t> show that positive feedback increases employee performance. Accept this truth.</a:t>
            </a:r>
            <a:endParaRPr/>
          </a:p>
          <a:p>
            <a:pPr indent="-88900" lvl="0" marL="177800" rtl="0" algn="l">
              <a:lnSpc>
                <a:spcPct val="100000"/>
              </a:lnSpc>
              <a:spcBef>
                <a:spcPts val="800"/>
              </a:spcBef>
              <a:spcAft>
                <a:spcPts val="0"/>
              </a:spcAft>
              <a:buSzPts val="1400"/>
              <a:buNone/>
            </a:pPr>
            <a:r>
              <a:t/>
            </a:r>
            <a:endParaRPr>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9"/>
          <p:cNvSpPr/>
          <p:nvPr/>
        </p:nvSpPr>
        <p:spPr>
          <a:xfrm>
            <a:off x="0" y="0"/>
            <a:ext cx="9143999"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157" name="Google Shape;157;p29"/>
          <p:cNvSpPr/>
          <p:nvPr/>
        </p:nvSpPr>
        <p:spPr>
          <a:xfrm>
            <a:off x="0" y="0"/>
            <a:ext cx="3490722"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Gill Sans"/>
              <a:ea typeface="Gill Sans"/>
              <a:cs typeface="Gill Sans"/>
              <a:sym typeface="Gill Sans"/>
            </a:endParaRPr>
          </a:p>
        </p:txBody>
      </p:sp>
      <p:sp>
        <p:nvSpPr>
          <p:cNvPr id="158" name="Google Shape;158;p29"/>
          <p:cNvSpPr/>
          <p:nvPr>
            <p:ph type="title"/>
          </p:nvPr>
        </p:nvSpPr>
        <p:spPr>
          <a:xfrm>
            <a:off x="482600" y="2010827"/>
            <a:ext cx="2522981" cy="1121846"/>
          </a:xfrm>
          <a:prstGeom prst="ellipse">
            <a:avLst/>
          </a:prstGeom>
          <a:noFill/>
          <a:ln cap="flat" cmpd="sng" w="9525">
            <a:solidFill>
              <a:schemeClr val="lt1"/>
            </a:solidFill>
            <a:prstDash val="solid"/>
            <a:round/>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chemeClr val="lt1"/>
              </a:buClr>
              <a:buSzPts val="2100"/>
              <a:buFont typeface="Gill Sans"/>
              <a:buNone/>
            </a:pPr>
            <a:r>
              <a:rPr lang="en">
                <a:solidFill>
                  <a:schemeClr val="lt1"/>
                </a:solidFill>
              </a:rPr>
              <a:t>AGENDA</a:t>
            </a:r>
            <a:endParaRPr/>
          </a:p>
        </p:txBody>
      </p:sp>
      <p:grpSp>
        <p:nvGrpSpPr>
          <p:cNvPr id="159" name="Google Shape;159;p29"/>
          <p:cNvGrpSpPr/>
          <p:nvPr/>
        </p:nvGrpSpPr>
        <p:grpSpPr>
          <a:xfrm>
            <a:off x="4214813" y="783269"/>
            <a:ext cx="4205288" cy="3576961"/>
            <a:chOff x="0" y="79159"/>
            <a:chExt cx="5607050" cy="4769281"/>
          </a:xfrm>
        </p:grpSpPr>
        <p:sp>
          <p:nvSpPr>
            <p:cNvPr id="160" name="Google Shape;160;p29"/>
            <p:cNvSpPr/>
            <p:nvPr/>
          </p:nvSpPr>
          <p:spPr>
            <a:xfrm>
              <a:off x="0" y="79159"/>
              <a:ext cx="5607050" cy="538200"/>
            </a:xfrm>
            <a:prstGeom prst="roundRect">
              <a:avLst>
                <a:gd fmla="val 16667" name="adj"/>
              </a:avLst>
            </a:prstGeom>
            <a:gradFill>
              <a:gsLst>
                <a:gs pos="0">
                  <a:srgbClr val="A2B4B9"/>
                </a:gs>
                <a:gs pos="50000">
                  <a:srgbClr val="99AFB5"/>
                </a:gs>
                <a:gs pos="100000">
                  <a:srgbClr val="91A7AE"/>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 name="Google Shape;161;p29"/>
            <p:cNvSpPr txBox="1"/>
            <p:nvPr/>
          </p:nvSpPr>
          <p:spPr>
            <a:xfrm>
              <a:off x="26273" y="105432"/>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Welcome</a:t>
              </a:r>
              <a:endParaRPr sz="1100"/>
            </a:p>
          </p:txBody>
        </p:sp>
        <p:sp>
          <p:nvSpPr>
            <p:cNvPr id="162" name="Google Shape;162;p29"/>
            <p:cNvSpPr/>
            <p:nvPr/>
          </p:nvSpPr>
          <p:spPr>
            <a:xfrm>
              <a:off x="0" y="683599"/>
              <a:ext cx="5607050" cy="538200"/>
            </a:xfrm>
            <a:prstGeom prst="roundRect">
              <a:avLst>
                <a:gd fmla="val 16667" name="adj"/>
              </a:avLst>
            </a:prstGeom>
            <a:gradFill>
              <a:gsLst>
                <a:gs pos="0">
                  <a:srgbClr val="95B9B1"/>
                </a:gs>
                <a:gs pos="50000">
                  <a:srgbClr val="8CB5AD"/>
                </a:gs>
                <a:gs pos="100000">
                  <a:srgbClr val="84AEA6"/>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9"/>
            <p:cNvSpPr txBox="1"/>
            <p:nvPr/>
          </p:nvSpPr>
          <p:spPr>
            <a:xfrm>
              <a:off x="26273" y="709872"/>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Course sequence</a:t>
              </a:r>
              <a:endParaRPr sz="1100"/>
            </a:p>
          </p:txBody>
        </p:sp>
        <p:sp>
          <p:nvSpPr>
            <p:cNvPr id="164" name="Google Shape;164;p29"/>
            <p:cNvSpPr/>
            <p:nvPr/>
          </p:nvSpPr>
          <p:spPr>
            <a:xfrm>
              <a:off x="0" y="1288039"/>
              <a:ext cx="5607050" cy="538200"/>
            </a:xfrm>
            <a:prstGeom prst="roundRect">
              <a:avLst>
                <a:gd fmla="val 16667" name="adj"/>
              </a:avLst>
            </a:prstGeom>
            <a:gradFill>
              <a:gsLst>
                <a:gs pos="0">
                  <a:srgbClr val="88BC9B"/>
                </a:gs>
                <a:gs pos="50000">
                  <a:srgbClr val="7DB793"/>
                </a:gs>
                <a:gs pos="100000">
                  <a:srgbClr val="75B18C"/>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 name="Google Shape;165;p29"/>
            <p:cNvSpPr txBox="1"/>
            <p:nvPr/>
          </p:nvSpPr>
          <p:spPr>
            <a:xfrm>
              <a:off x="26273" y="1314312"/>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Expectations – Professional</a:t>
              </a:r>
              <a:endParaRPr b="0" i="0" sz="1700" u="none" cap="none" strike="noStrike">
                <a:solidFill>
                  <a:schemeClr val="lt1"/>
                </a:solidFill>
                <a:latin typeface="Gill Sans"/>
                <a:ea typeface="Gill Sans"/>
                <a:cs typeface="Gill Sans"/>
                <a:sym typeface="Gill Sans"/>
              </a:endParaRPr>
            </a:p>
          </p:txBody>
        </p:sp>
        <p:sp>
          <p:nvSpPr>
            <p:cNvPr id="166" name="Google Shape;166;p29"/>
            <p:cNvSpPr/>
            <p:nvPr/>
          </p:nvSpPr>
          <p:spPr>
            <a:xfrm>
              <a:off x="0" y="1892480"/>
              <a:ext cx="5607050" cy="538200"/>
            </a:xfrm>
            <a:prstGeom prst="roundRect">
              <a:avLst>
                <a:gd fmla="val 16667" name="adj"/>
              </a:avLst>
            </a:prstGeom>
            <a:gradFill>
              <a:gsLst>
                <a:gs pos="0">
                  <a:srgbClr val="7CBD7C"/>
                </a:gs>
                <a:gs pos="50000">
                  <a:srgbClr val="6EBA6E"/>
                </a:gs>
                <a:gs pos="100000">
                  <a:srgbClr val="66B466"/>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9"/>
            <p:cNvSpPr txBox="1"/>
            <p:nvPr/>
          </p:nvSpPr>
          <p:spPr>
            <a:xfrm>
              <a:off x="26273" y="1918753"/>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Expectations – Placement</a:t>
              </a:r>
              <a:endParaRPr b="0" i="0" sz="1700" u="none" cap="none" strike="noStrike">
                <a:solidFill>
                  <a:schemeClr val="lt1"/>
                </a:solidFill>
                <a:latin typeface="Gill Sans"/>
                <a:ea typeface="Gill Sans"/>
                <a:cs typeface="Gill Sans"/>
                <a:sym typeface="Gill Sans"/>
              </a:endParaRPr>
            </a:p>
          </p:txBody>
        </p:sp>
        <p:sp>
          <p:nvSpPr>
            <p:cNvPr id="168" name="Google Shape;168;p29"/>
            <p:cNvSpPr/>
            <p:nvPr/>
          </p:nvSpPr>
          <p:spPr>
            <a:xfrm>
              <a:off x="0" y="2496920"/>
              <a:ext cx="5607050" cy="538200"/>
            </a:xfrm>
            <a:prstGeom prst="roundRect">
              <a:avLst>
                <a:gd fmla="val 16667" name="adj"/>
              </a:avLst>
            </a:prstGeom>
            <a:gradFill>
              <a:gsLst>
                <a:gs pos="0">
                  <a:srgbClr val="8DBF6E"/>
                </a:gs>
                <a:gs pos="50000">
                  <a:srgbClr val="83BD5E"/>
                </a:gs>
                <a:gs pos="100000">
                  <a:srgbClr val="7CB856"/>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9" name="Google Shape;169;p29"/>
            <p:cNvSpPr txBox="1"/>
            <p:nvPr/>
          </p:nvSpPr>
          <p:spPr>
            <a:xfrm>
              <a:off x="26273" y="2523193"/>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Giving feedback</a:t>
              </a:r>
              <a:endParaRPr sz="1100"/>
            </a:p>
          </p:txBody>
        </p:sp>
        <p:sp>
          <p:nvSpPr>
            <p:cNvPr id="170" name="Google Shape;170;p29"/>
            <p:cNvSpPr/>
            <p:nvPr/>
          </p:nvSpPr>
          <p:spPr>
            <a:xfrm>
              <a:off x="0" y="3101360"/>
              <a:ext cx="5607050" cy="538200"/>
            </a:xfrm>
            <a:prstGeom prst="roundRect">
              <a:avLst>
                <a:gd fmla="val 16667" name="adj"/>
              </a:avLst>
            </a:prstGeom>
            <a:gradFill>
              <a:gsLst>
                <a:gs pos="0">
                  <a:srgbClr val="B0C35F"/>
                </a:gs>
                <a:gs pos="50000">
                  <a:srgbClr val="ACC14D"/>
                </a:gs>
                <a:gs pos="100000">
                  <a:srgbClr val="A7BD45"/>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 name="Google Shape;171;p29"/>
            <p:cNvSpPr txBox="1"/>
            <p:nvPr/>
          </p:nvSpPr>
          <p:spPr>
            <a:xfrm>
              <a:off x="26273" y="3127633"/>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Evaluations</a:t>
              </a:r>
              <a:endParaRPr sz="1100"/>
            </a:p>
          </p:txBody>
        </p:sp>
        <p:sp>
          <p:nvSpPr>
            <p:cNvPr id="172" name="Google Shape;172;p29"/>
            <p:cNvSpPr/>
            <p:nvPr/>
          </p:nvSpPr>
          <p:spPr>
            <a:xfrm>
              <a:off x="0" y="3705800"/>
              <a:ext cx="5607050" cy="538200"/>
            </a:xfrm>
            <a:prstGeom prst="roundRect">
              <a:avLst>
                <a:gd fmla="val 16667" name="adj"/>
              </a:avLst>
            </a:prstGeom>
            <a:gradFill>
              <a:gsLst>
                <a:gs pos="0">
                  <a:srgbClr val="C8A752"/>
                </a:gs>
                <a:gs pos="50000">
                  <a:srgbClr val="C8A13C"/>
                </a:gs>
                <a:gs pos="100000">
                  <a:srgbClr val="C39B34"/>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9"/>
            <p:cNvSpPr txBox="1"/>
            <p:nvPr/>
          </p:nvSpPr>
          <p:spPr>
            <a:xfrm>
              <a:off x="26273" y="3732073"/>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Tuition waivers</a:t>
              </a:r>
              <a:endParaRPr sz="1100"/>
            </a:p>
          </p:txBody>
        </p:sp>
        <p:sp>
          <p:nvSpPr>
            <p:cNvPr id="174" name="Google Shape;174;p29"/>
            <p:cNvSpPr/>
            <p:nvPr/>
          </p:nvSpPr>
          <p:spPr>
            <a:xfrm>
              <a:off x="0" y="4310240"/>
              <a:ext cx="5607050" cy="538200"/>
            </a:xfrm>
            <a:prstGeom prst="roundRect">
              <a:avLst>
                <a:gd fmla="val 16667" name="adj"/>
              </a:avLst>
            </a:prstGeom>
            <a:gradFill>
              <a:gsLst>
                <a:gs pos="0">
                  <a:srgbClr val="C97149"/>
                </a:gs>
                <a:gs pos="50000">
                  <a:srgbClr val="C9642D"/>
                </a:gs>
                <a:gs pos="100000">
                  <a:srgbClr val="C55D26"/>
                </a:gs>
              </a:gsLst>
              <a:lin ang="5400000"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5" name="Google Shape;175;p29"/>
            <p:cNvSpPr txBox="1"/>
            <p:nvPr/>
          </p:nvSpPr>
          <p:spPr>
            <a:xfrm>
              <a:off x="26273" y="4336513"/>
              <a:ext cx="5554504" cy="485654"/>
            </a:xfrm>
            <a:prstGeom prst="rect">
              <a:avLst/>
            </a:prstGeom>
            <a:noFill/>
            <a:ln>
              <a:noFill/>
            </a:ln>
          </p:spPr>
          <p:txBody>
            <a:bodyPr anchorCtr="0" anchor="ctr" bIns="65725" lIns="65725" spcFirstLastPara="1" rIns="65725" wrap="square" tIns="65725">
              <a:noAutofit/>
            </a:bodyPr>
            <a:lstStyle/>
            <a:p>
              <a:pPr indent="0" lvl="0" marL="0" marR="0" rtl="0" algn="l">
                <a:lnSpc>
                  <a:spcPct val="90000"/>
                </a:lnSpc>
                <a:spcBef>
                  <a:spcPts val="0"/>
                </a:spcBef>
                <a:spcAft>
                  <a:spcPts val="0"/>
                </a:spcAft>
                <a:buClr>
                  <a:schemeClr val="lt1"/>
                </a:buClr>
                <a:buSzPts val="1700"/>
                <a:buFont typeface="Gill Sans"/>
                <a:buNone/>
              </a:pPr>
              <a:r>
                <a:rPr b="0" i="0" lang="en" sz="1700" u="none" cap="none" strike="noStrike">
                  <a:solidFill>
                    <a:schemeClr val="lt1"/>
                  </a:solidFill>
                  <a:latin typeface="Gill Sans"/>
                  <a:ea typeface="Gill Sans"/>
                  <a:cs typeface="Gill Sans"/>
                  <a:sym typeface="Gill Sans"/>
                </a:rPr>
                <a:t>Questions? </a:t>
              </a:r>
              <a:endParaRPr sz="1100"/>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6"/>
          <p:cNvSpPr txBox="1"/>
          <p:nvPr/>
        </p:nvSpPr>
        <p:spPr>
          <a:xfrm>
            <a:off x="2285379" y="484588"/>
            <a:ext cx="4573242" cy="44088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333333"/>
                </a:solidFill>
                <a:latin typeface="Georgia"/>
                <a:ea typeface="Georgia"/>
                <a:cs typeface="Georgia"/>
                <a:sym typeface="Georgia"/>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endParaRPr sz="1100"/>
          </a:p>
          <a:p>
            <a:pPr indent="0" lvl="0" marL="0" marR="0" rtl="0" algn="l">
              <a:spcBef>
                <a:spcPts val="0"/>
              </a:spcBef>
              <a:spcAft>
                <a:spcPts val="0"/>
              </a:spcAft>
              <a:buNone/>
            </a:pPr>
            <a:r>
              <a:rPr lang="en" sz="1400">
                <a:solidFill>
                  <a:schemeClr val="dk1"/>
                </a:solidFill>
                <a:latin typeface="Georgia"/>
                <a:ea typeface="Georgia"/>
                <a:cs typeface="Georgia"/>
                <a:sym typeface="Georgia"/>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endParaRPr sz="1100"/>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7"/>
          <p:cNvSpPr txBox="1"/>
          <p:nvPr/>
        </p:nvSpPr>
        <p:spPr>
          <a:xfrm>
            <a:off x="2286621" y="1498379"/>
            <a:ext cx="4573242" cy="2146742"/>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333333"/>
                </a:solidFill>
                <a:latin typeface="Georgia"/>
                <a:ea typeface="Georgia"/>
                <a:cs typeface="Georgia"/>
                <a:sym typeface="Georgia"/>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8"/>
          <p:cNvSpPr txBox="1"/>
          <p:nvPr/>
        </p:nvSpPr>
        <p:spPr>
          <a:xfrm>
            <a:off x="2286621" y="1706129"/>
            <a:ext cx="4573242" cy="173124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333333"/>
                </a:solidFill>
                <a:latin typeface="Georgia"/>
                <a:ea typeface="Georgia"/>
                <a:cs typeface="Georgia"/>
                <a:sym typeface="Georgia"/>
              </a:rPr>
              <a:t>4. Don’t make it a sandwich.</a:t>
            </a:r>
            <a:r>
              <a:rPr lang="en" sz="1400" u="sng">
                <a:solidFill>
                  <a:schemeClr val="hlink"/>
                </a:solidFill>
                <a:latin typeface="Georgia"/>
                <a:ea typeface="Georgia"/>
                <a:cs typeface="Georgia"/>
                <a:sym typeface="Georgia"/>
                <a:hlinkClick r:id="rId3"/>
              </a:rPr>
              <a:t> I just wrote about the evils of the feedback sandwich. </a:t>
            </a:r>
            <a:r>
              <a:rPr lang="en" sz="1400">
                <a:solidFill>
                  <a:srgbClr val="333333"/>
                </a:solidFill>
                <a:latin typeface="Georgia"/>
                <a:ea typeface="Georgia"/>
                <a:cs typeface="Georgia"/>
                <a:sym typeface="Georgia"/>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sz="1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9"/>
          <p:cNvSpPr txBox="1"/>
          <p:nvPr/>
        </p:nvSpPr>
        <p:spPr>
          <a:xfrm>
            <a:off x="2286621" y="1290630"/>
            <a:ext cx="4573242" cy="256224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333333"/>
                </a:solidFill>
                <a:latin typeface="Georgia"/>
                <a:ea typeface="Georgia"/>
                <a:cs typeface="Georgia"/>
                <a:sym typeface="Georgia"/>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WELCOME!</a:t>
            </a:r>
            <a:endParaRPr/>
          </a:p>
        </p:txBody>
      </p:sp>
      <p:sp>
        <p:nvSpPr>
          <p:cNvPr id="181" name="Google Shape;181;p30"/>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Introductions</a:t>
            </a:r>
            <a:endParaRPr/>
          </a:p>
          <a:p>
            <a:pPr indent="-165100" lvl="1" marL="342900" rtl="0" algn="l">
              <a:lnSpc>
                <a:spcPct val="100000"/>
              </a:lnSpc>
              <a:spcBef>
                <a:spcPts val="800"/>
              </a:spcBef>
              <a:spcAft>
                <a:spcPts val="0"/>
              </a:spcAft>
              <a:buSzPts val="1200"/>
              <a:buChar char="•"/>
            </a:pPr>
            <a:r>
              <a:rPr lang="en"/>
              <a:t>Dr. Cara Gutzmer, Director, School and Community Experiences</a:t>
            </a:r>
            <a:endParaRPr/>
          </a:p>
          <a:p>
            <a:pPr indent="-165100" lvl="1" marL="342900" rtl="0" algn="l">
              <a:lnSpc>
                <a:spcPct val="100000"/>
              </a:lnSpc>
              <a:spcBef>
                <a:spcPts val="800"/>
              </a:spcBef>
              <a:spcAft>
                <a:spcPts val="0"/>
              </a:spcAft>
              <a:buSzPts val="1200"/>
              <a:buChar char="•"/>
            </a:pPr>
            <a:r>
              <a:rPr lang="en"/>
              <a:t>Sue Talbott, Clinical Experiences Specialist</a:t>
            </a:r>
            <a:endParaRPr/>
          </a:p>
          <a:p>
            <a:pPr indent="-165100" lvl="1" marL="342900" rtl="0" algn="l">
              <a:lnSpc>
                <a:spcPct val="100000"/>
              </a:lnSpc>
              <a:spcBef>
                <a:spcPts val="800"/>
              </a:spcBef>
              <a:spcAft>
                <a:spcPts val="0"/>
              </a:spcAft>
              <a:buSzPts val="1200"/>
              <a:buChar char="•"/>
            </a:pPr>
            <a:r>
              <a:rPr lang="en"/>
              <a:t>Danielle Galardy, Office Manager</a:t>
            </a:r>
            <a:endParaRPr/>
          </a:p>
          <a:p>
            <a:pPr indent="0" lvl="1" marL="177800" rtl="0" algn="l">
              <a:lnSpc>
                <a:spcPct val="100000"/>
              </a:lnSpc>
              <a:spcBef>
                <a:spcPts val="800"/>
              </a:spcBef>
              <a:spcAft>
                <a:spcPts val="0"/>
              </a:spcAft>
              <a:buSzPts val="1200"/>
              <a:buNone/>
            </a:pPr>
            <a:r>
              <a:t/>
            </a:r>
            <a:endParaRPr/>
          </a:p>
          <a:p>
            <a:pPr indent="0" lvl="1" marL="177800" rtl="0" algn="l">
              <a:lnSpc>
                <a:spcPct val="100000"/>
              </a:lnSpc>
              <a:spcBef>
                <a:spcPts val="800"/>
              </a:spcBef>
              <a:spcAft>
                <a:spcPts val="0"/>
              </a:spcAft>
              <a:buSzPts val="1200"/>
              <a:buNone/>
            </a:pPr>
            <a:r>
              <a:t/>
            </a:r>
            <a:endParaRPr/>
          </a:p>
          <a:p>
            <a:pPr indent="0" lvl="1" marL="177800" rtl="0" algn="l">
              <a:lnSpc>
                <a:spcPct val="100000"/>
              </a:lnSpc>
              <a:spcBef>
                <a:spcPts val="800"/>
              </a:spcBef>
              <a:spcAft>
                <a:spcPts val="0"/>
              </a:spcAft>
              <a:buSzPts val="1200"/>
              <a:buNone/>
            </a:pPr>
            <a:r>
              <a:rPr lang="en"/>
              <a:t>Did you host someone this fall? Share a success!</a:t>
            </a:r>
            <a:endParaRPr/>
          </a:p>
          <a:p>
            <a:pPr indent="0" lvl="0" marL="0" rtl="0" algn="l">
              <a:lnSpc>
                <a:spcPct val="100000"/>
              </a:lnSpc>
              <a:spcBef>
                <a:spcPts val="800"/>
              </a:spcBef>
              <a:spcAft>
                <a:spcPts val="0"/>
              </a:spcAft>
              <a:buSzPts val="1400"/>
              <a:buNone/>
            </a:pPr>
            <a:r>
              <a:t/>
            </a:r>
            <a:endParaRPr/>
          </a:p>
          <a:p>
            <a:pPr indent="0" lvl="0" marL="0" rtl="0" algn="l">
              <a:lnSpc>
                <a:spcPct val="100000"/>
              </a:lnSpc>
              <a:spcBef>
                <a:spcPts val="80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1673352" y="723519"/>
            <a:ext cx="5797200" cy="891600"/>
          </a:xfrm>
          <a:prstGeom prst="rect">
            <a:avLst/>
          </a:prstGeom>
        </p:spPr>
        <p:txBody>
          <a:bodyPr anchorCtr="0" anchor="ctr" bIns="137150" lIns="137150" spcFirstLastPara="1" rIns="137150" wrap="square" tIns="137150">
            <a:normAutofit/>
          </a:bodyPr>
          <a:lstStyle/>
          <a:p>
            <a:pPr indent="0" lvl="0" marL="0" rtl="0" algn="ctr">
              <a:spcBef>
                <a:spcPts val="0"/>
              </a:spcBef>
              <a:spcAft>
                <a:spcPts val="0"/>
              </a:spcAft>
              <a:buNone/>
            </a:pPr>
            <a:r>
              <a:t/>
            </a:r>
            <a:endParaRPr/>
          </a:p>
        </p:txBody>
      </p:sp>
      <p:sp>
        <p:nvSpPr>
          <p:cNvPr id="187" name="Google Shape;187;p31"/>
          <p:cNvSpPr txBox="1"/>
          <p:nvPr>
            <p:ph idx="1" type="body"/>
          </p:nvPr>
        </p:nvSpPr>
        <p:spPr>
          <a:xfrm>
            <a:off x="1673352" y="1978533"/>
            <a:ext cx="5797200" cy="2326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88" name="Google Shape;188;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ATTENDANCE</a:t>
            </a:r>
            <a:endParaRPr/>
          </a:p>
        </p:txBody>
      </p:sp>
      <p:sp>
        <p:nvSpPr>
          <p:cNvPr id="194" name="Google Shape;194;p32"/>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88900" lvl="0" marL="177800" rtl="0" algn="l">
              <a:lnSpc>
                <a:spcPct val="100000"/>
              </a:lnSpc>
              <a:spcBef>
                <a:spcPts val="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January 8-April 26 </a:t>
            </a:r>
            <a:endParaRPr/>
          </a:p>
          <a:p>
            <a:pPr indent="-177800" lvl="0" marL="177800" rtl="0" algn="l">
              <a:lnSpc>
                <a:spcPct val="100000"/>
              </a:lnSpc>
              <a:spcBef>
                <a:spcPts val="800"/>
              </a:spcBef>
              <a:spcAft>
                <a:spcPts val="0"/>
              </a:spcAft>
              <a:buSzPts val="1400"/>
              <a:buChar char="•"/>
            </a:pPr>
            <a:r>
              <a:rPr lang="en">
                <a:highlight>
                  <a:srgbClr val="FFFF00"/>
                </a:highlight>
              </a:rPr>
              <a:t>Four sick days and one professional day (any others must be made up)</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Teach Abroad – done on March 8 and are allowed THREE absences</a:t>
            </a:r>
            <a:endParaRPr/>
          </a:p>
          <a:p>
            <a:pPr indent="-88900" lvl="0" marL="177800" rtl="0" algn="l">
              <a:lnSpc>
                <a:spcPct val="100000"/>
              </a:lnSpc>
              <a:spcBef>
                <a:spcPts val="800"/>
              </a:spcBef>
              <a:spcAft>
                <a:spcPts val="0"/>
              </a:spcAft>
              <a:buSzPts val="1400"/>
              <a:buNone/>
            </a:pPr>
            <a:r>
              <a:t/>
            </a:r>
            <a:endParaRPr/>
          </a:p>
          <a:p>
            <a:pPr indent="0" lvl="0" marL="0" rtl="0" algn="l">
              <a:lnSpc>
                <a:spcPct val="100000"/>
              </a:lnSpc>
              <a:spcBef>
                <a:spcPts val="80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PROFESSIONAL EXPECTATIONS</a:t>
            </a:r>
            <a:endParaRPr/>
          </a:p>
        </p:txBody>
      </p:sp>
      <p:sp>
        <p:nvSpPr>
          <p:cNvPr id="200" name="Google Shape;200;p33"/>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lnSpcReduction="10000"/>
          </a:bodyPr>
          <a:lstStyle/>
          <a:p>
            <a:pPr indent="-177800" lvl="0" marL="177800" rtl="0" algn="l">
              <a:lnSpc>
                <a:spcPct val="100000"/>
              </a:lnSpc>
              <a:spcBef>
                <a:spcPts val="0"/>
              </a:spcBef>
              <a:spcAft>
                <a:spcPts val="0"/>
              </a:spcAft>
              <a:buSzPts val="1400"/>
              <a:buChar char="•"/>
            </a:pPr>
            <a:r>
              <a:rPr lang="en"/>
              <a:t>Promptness</a:t>
            </a:r>
            <a:endParaRPr/>
          </a:p>
          <a:p>
            <a:pPr indent="-177800" lvl="0" marL="177800" rtl="0" algn="l">
              <a:lnSpc>
                <a:spcPct val="100000"/>
              </a:lnSpc>
              <a:spcBef>
                <a:spcPts val="800"/>
              </a:spcBef>
              <a:spcAft>
                <a:spcPts val="0"/>
              </a:spcAft>
              <a:buSzPts val="1400"/>
              <a:buChar char="•"/>
            </a:pPr>
            <a:r>
              <a:rPr lang="en"/>
              <a:t>Mature and appropriate attire and hygiene</a:t>
            </a:r>
            <a:endParaRPr/>
          </a:p>
          <a:p>
            <a:pPr indent="-177800" lvl="0" marL="177800" rtl="0" algn="l">
              <a:lnSpc>
                <a:spcPct val="100000"/>
              </a:lnSpc>
              <a:spcBef>
                <a:spcPts val="800"/>
              </a:spcBef>
              <a:spcAft>
                <a:spcPts val="0"/>
              </a:spcAft>
              <a:buSzPts val="1400"/>
              <a:buChar char="•"/>
            </a:pPr>
            <a:r>
              <a:rPr lang="en"/>
              <a:t>Communication</a:t>
            </a:r>
            <a:endParaRPr/>
          </a:p>
          <a:p>
            <a:pPr indent="-177800" lvl="0" marL="177800" rtl="0" algn="l">
              <a:lnSpc>
                <a:spcPct val="100000"/>
              </a:lnSpc>
              <a:spcBef>
                <a:spcPts val="800"/>
              </a:spcBef>
              <a:spcAft>
                <a:spcPts val="0"/>
              </a:spcAft>
              <a:buSzPts val="1400"/>
              <a:buChar char="•"/>
            </a:pPr>
            <a:r>
              <a:rPr lang="en"/>
              <a:t>Engagement</a:t>
            </a:r>
            <a:endParaRPr/>
          </a:p>
          <a:p>
            <a:pPr indent="-177800" lvl="0" marL="177800" rtl="0" algn="l">
              <a:lnSpc>
                <a:spcPct val="100000"/>
              </a:lnSpc>
              <a:spcBef>
                <a:spcPts val="800"/>
              </a:spcBef>
              <a:spcAft>
                <a:spcPts val="0"/>
              </a:spcAft>
              <a:buSzPts val="1400"/>
              <a:buChar char="•"/>
            </a:pPr>
            <a:r>
              <a:rPr lang="en"/>
              <a:t>Follow assigned district’s calendar – </a:t>
            </a:r>
            <a:r>
              <a:rPr b="1" lang="en" u="sng"/>
              <a:t>NOT UIUC’s</a:t>
            </a:r>
            <a:endParaRPr/>
          </a:p>
          <a:p>
            <a:pPr indent="0" lvl="0" marL="0" rtl="0" algn="l">
              <a:lnSpc>
                <a:spcPct val="100000"/>
              </a:lnSpc>
              <a:spcBef>
                <a:spcPts val="800"/>
              </a:spcBef>
              <a:spcAft>
                <a:spcPts val="0"/>
              </a:spcAft>
              <a:buSzPts val="1400"/>
              <a:buNone/>
            </a:pPr>
            <a:r>
              <a:t/>
            </a:r>
            <a:endParaRPr/>
          </a:p>
          <a:p>
            <a:pPr indent="-88900" lvl="0" marL="177800" rtl="0" algn="l">
              <a:lnSpc>
                <a:spcPct val="100000"/>
              </a:lnSpc>
              <a:spcBef>
                <a:spcPts val="800"/>
              </a:spcBef>
              <a:spcAft>
                <a:spcPts val="0"/>
              </a:spcAft>
              <a:buSzPts val="1400"/>
              <a:buNone/>
            </a:pPr>
            <a:r>
              <a:t/>
            </a:r>
            <a:endParaRPr/>
          </a:p>
          <a:p>
            <a:pPr indent="0" lvl="0" marL="0" rtl="0" algn="ctr">
              <a:lnSpc>
                <a:spcPct val="100000"/>
              </a:lnSpc>
              <a:spcBef>
                <a:spcPts val="800"/>
              </a:spcBef>
              <a:spcAft>
                <a:spcPts val="0"/>
              </a:spcAft>
              <a:buSzPts val="1400"/>
              <a:buNone/>
            </a:pPr>
            <a:r>
              <a:rPr b="1" lang="en" u="sng">
                <a:solidFill>
                  <a:schemeClr val="hlink"/>
                </a:solidFill>
                <a:hlinkClick r:id="rId3"/>
              </a:rPr>
              <a:t>PROFESSIONAL BEHAVIOR CHECKLIST</a:t>
            </a:r>
            <a:endParaRPr/>
          </a:p>
          <a:p>
            <a:pPr indent="-88900" lvl="0" marL="177800" rtl="0" algn="l">
              <a:lnSpc>
                <a:spcPct val="100000"/>
              </a:lnSpc>
              <a:spcBef>
                <a:spcPts val="800"/>
              </a:spcBef>
              <a:spcAft>
                <a:spcPts val="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PLACEMENT EXPECTATIONS</a:t>
            </a:r>
            <a:endParaRPr/>
          </a:p>
        </p:txBody>
      </p:sp>
      <p:sp>
        <p:nvSpPr>
          <p:cNvPr id="206" name="Google Shape;206;p34"/>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Six observations (First observation is a meeting)</a:t>
            </a:r>
            <a:endParaRPr/>
          </a:p>
          <a:p>
            <a:pPr indent="-177800" lvl="0" marL="177800" rtl="0" algn="l">
              <a:lnSpc>
                <a:spcPct val="100000"/>
              </a:lnSpc>
              <a:spcBef>
                <a:spcPts val="800"/>
              </a:spcBef>
              <a:spcAft>
                <a:spcPts val="0"/>
              </a:spcAft>
              <a:buSzPts val="1400"/>
              <a:buChar char="•"/>
            </a:pPr>
            <a:r>
              <a:rPr lang="en"/>
              <a:t>Takeover – minimum of 20 days</a:t>
            </a:r>
            <a:endParaRPr/>
          </a:p>
          <a:p>
            <a:pPr indent="-177800" lvl="0" marL="177800" rtl="0" algn="l">
              <a:lnSpc>
                <a:spcPct val="100000"/>
              </a:lnSpc>
              <a:spcBef>
                <a:spcPts val="800"/>
              </a:spcBef>
              <a:spcAft>
                <a:spcPts val="0"/>
              </a:spcAft>
              <a:buSzPts val="1400"/>
              <a:buChar char="•"/>
            </a:pPr>
            <a:r>
              <a:rPr lang="en"/>
              <a:t>Midterm/Final evaluation</a:t>
            </a:r>
            <a:endParaRPr/>
          </a:p>
          <a:p>
            <a:pPr indent="-177800" lvl="0" marL="177800" rtl="0" algn="l">
              <a:lnSpc>
                <a:spcPct val="100000"/>
              </a:lnSpc>
              <a:spcBef>
                <a:spcPts val="800"/>
              </a:spcBef>
              <a:spcAft>
                <a:spcPts val="0"/>
              </a:spcAft>
              <a:buSzPts val="1400"/>
              <a:buChar char="•"/>
            </a:pPr>
            <a:r>
              <a:rPr lang="en"/>
              <a:t>Content test</a:t>
            </a:r>
            <a:endParaRPr/>
          </a:p>
          <a:p>
            <a:pPr indent="-177800" lvl="0" marL="177800" rtl="0" algn="l">
              <a:lnSpc>
                <a:spcPct val="100000"/>
              </a:lnSpc>
              <a:spcBef>
                <a:spcPts val="800"/>
              </a:spcBef>
              <a:spcAft>
                <a:spcPts val="0"/>
              </a:spcAft>
              <a:buSzPts val="1400"/>
              <a:buChar char="•"/>
            </a:pPr>
            <a:r>
              <a:rPr lang="en"/>
              <a:t>No edTPA</a:t>
            </a:r>
            <a:endParaRPr/>
          </a:p>
          <a:p>
            <a:pPr indent="-177800" lvl="0" marL="177800" rtl="0" algn="l">
              <a:lnSpc>
                <a:spcPct val="100000"/>
              </a:lnSpc>
              <a:spcBef>
                <a:spcPts val="800"/>
              </a:spcBef>
              <a:spcAft>
                <a:spcPts val="0"/>
              </a:spcAft>
              <a:buSzPts val="1400"/>
              <a:buChar char="•"/>
            </a:pPr>
            <a:r>
              <a:rPr lang="en"/>
              <a:t>Timeline: </a:t>
            </a:r>
            <a:r>
              <a:rPr lang="en" u="sng">
                <a:solidFill>
                  <a:schemeClr val="hlink"/>
                </a:solidFill>
                <a:hlinkClick r:id="rId3"/>
              </a:rPr>
              <a:t>https://sce.education.illinois.edu/cooperating-teachers/secondary/edpr442sec-coop</a:t>
            </a:r>
            <a:endParaRPr/>
          </a:p>
          <a:p>
            <a:pPr indent="-177800" lvl="0" marL="177800" rtl="0" algn="l">
              <a:lnSpc>
                <a:spcPct val="100000"/>
              </a:lnSpc>
              <a:spcBef>
                <a:spcPts val="800"/>
              </a:spcBef>
              <a:spcAft>
                <a:spcPts val="0"/>
              </a:spcAft>
              <a:buSzPts val="1400"/>
              <a:buChar char="•"/>
            </a:pPr>
            <a:r>
              <a:rPr lang="en"/>
              <a:t>Teach Abroad: three observations plus final evaluation</a:t>
            </a:r>
            <a:endParaRPr/>
          </a:p>
          <a:p>
            <a:pPr indent="-88900" lvl="0" marL="177800" rtl="0" algn="l">
              <a:lnSpc>
                <a:spcPct val="100000"/>
              </a:lnSpc>
              <a:spcBef>
                <a:spcPts val="800"/>
              </a:spcBef>
              <a:spcAft>
                <a:spcPts val="0"/>
              </a:spcAft>
              <a:buSzPts val="1400"/>
              <a:buNone/>
            </a:pPr>
            <a:r>
              <a:t/>
            </a:r>
            <a:endParaRPr/>
          </a:p>
          <a:p>
            <a:pPr indent="-88900" lvl="0" marL="177800" rtl="0" algn="l">
              <a:lnSpc>
                <a:spcPct val="100000"/>
              </a:lnSpc>
              <a:spcBef>
                <a:spcPts val="800"/>
              </a:spcBef>
              <a:spcAft>
                <a:spcPts val="0"/>
              </a:spcAft>
              <a:buSzPts val="1400"/>
              <a:buNone/>
            </a:pPr>
            <a:r>
              <a:t/>
            </a:r>
            <a:endParaRPr/>
          </a:p>
          <a:p>
            <a:pPr indent="-88900" lvl="0" marL="177800" rtl="0" algn="l">
              <a:lnSpc>
                <a:spcPct val="100000"/>
              </a:lnSpc>
              <a:spcBef>
                <a:spcPts val="800"/>
              </a:spcBef>
              <a:spcAft>
                <a:spcPts val="0"/>
              </a:spcAft>
              <a:buSzPts val="1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1673352" y="723519"/>
            <a:ext cx="5797296"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p>
            <a:pPr indent="0" lvl="0" marL="0" rtl="0" algn="ctr">
              <a:lnSpc>
                <a:spcPct val="90000"/>
              </a:lnSpc>
              <a:spcBef>
                <a:spcPts val="0"/>
              </a:spcBef>
              <a:spcAft>
                <a:spcPts val="0"/>
              </a:spcAft>
              <a:buClr>
                <a:srgbClr val="262626"/>
              </a:buClr>
              <a:buSzPts val="2100"/>
              <a:buFont typeface="Gill Sans"/>
              <a:buNone/>
            </a:pPr>
            <a:r>
              <a:rPr lang="en"/>
              <a:t>SUPPORTING YOUR CANDIDATE</a:t>
            </a:r>
            <a:endParaRPr/>
          </a:p>
        </p:txBody>
      </p:sp>
      <p:sp>
        <p:nvSpPr>
          <p:cNvPr id="212" name="Google Shape;212;p35"/>
          <p:cNvSpPr txBox="1"/>
          <p:nvPr>
            <p:ph idx="1" type="body"/>
          </p:nvPr>
        </p:nvSpPr>
        <p:spPr>
          <a:xfrm>
            <a:off x="1673352" y="1978533"/>
            <a:ext cx="5797296" cy="2326487"/>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0"/>
              </a:spcBef>
              <a:spcAft>
                <a:spcPts val="0"/>
              </a:spcAft>
              <a:buSzPts val="1400"/>
              <a:buChar char="•"/>
            </a:pPr>
            <a:r>
              <a:rPr lang="en"/>
              <a:t>Model</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Reinforce</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Weekly feedback</a:t>
            </a:r>
            <a:endParaRPr/>
          </a:p>
          <a:p>
            <a:pPr indent="-88900" lvl="0" marL="177800" rtl="0" algn="l">
              <a:lnSpc>
                <a:spcPct val="100000"/>
              </a:lnSpc>
              <a:spcBef>
                <a:spcPts val="800"/>
              </a:spcBef>
              <a:spcAft>
                <a:spcPts val="0"/>
              </a:spcAft>
              <a:buSzPts val="1400"/>
              <a:buNone/>
            </a:pPr>
            <a:r>
              <a:t/>
            </a:r>
            <a:endParaRPr/>
          </a:p>
          <a:p>
            <a:pPr indent="-177800" lvl="0" marL="177800" rtl="0" algn="l">
              <a:lnSpc>
                <a:spcPct val="100000"/>
              </a:lnSpc>
              <a:spcBef>
                <a:spcPts val="800"/>
              </a:spcBef>
              <a:spcAft>
                <a:spcPts val="0"/>
              </a:spcAft>
              <a:buSzPts val="1400"/>
              <a:buChar char="•"/>
            </a:pPr>
            <a:r>
              <a:rPr lang="en"/>
              <a:t>Communicate with supervisor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