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345" r:id="rId2"/>
    <p:sldId id="349" r:id="rId3"/>
    <p:sldId id="355" r:id="rId4"/>
    <p:sldId id="366" r:id="rId5"/>
    <p:sldId id="367" r:id="rId6"/>
    <p:sldId id="368" r:id="rId7"/>
    <p:sldId id="369" r:id="rId8"/>
    <p:sldId id="372" r:id="rId9"/>
    <p:sldId id="371" r:id="rId10"/>
    <p:sldId id="373" r:id="rId11"/>
    <p:sldId id="374" r:id="rId12"/>
    <p:sldId id="375" r:id="rId13"/>
    <p:sldId id="376" r:id="rId14"/>
    <p:sldId id="377" r:id="rId15"/>
    <p:sldId id="378" r:id="rId16"/>
    <p:sldId id="379" r:id="rId17"/>
    <p:sldId id="381" r:id="rId18"/>
    <p:sldId id="382" r:id="rId19"/>
    <p:sldId id="380" r:id="rId20"/>
    <p:sldId id="383" r:id="rId21"/>
    <p:sldId id="384" r:id="rId22"/>
    <p:sldId id="394" r:id="rId23"/>
    <p:sldId id="395" r:id="rId24"/>
    <p:sldId id="388" r:id="rId25"/>
    <p:sldId id="387" r:id="rId26"/>
    <p:sldId id="396" r:id="rId27"/>
    <p:sldId id="389" r:id="rId28"/>
    <p:sldId id="390" r:id="rId29"/>
    <p:sldId id="397" r:id="rId30"/>
    <p:sldId id="391" r:id="rId31"/>
    <p:sldId id="392" r:id="rId32"/>
    <p:sldId id="398" r:id="rId33"/>
    <p:sldId id="393" r:id="rId34"/>
    <p:sldId id="31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4113"/>
    <a:srgbClr val="F05023"/>
    <a:srgbClr val="FF5F05"/>
    <a:srgbClr val="13294B"/>
    <a:srgbClr val="3B6C35"/>
    <a:srgbClr val="4B868E"/>
    <a:srgbClr val="FBB2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70" autoAdjust="0"/>
    <p:restoredTop sz="95782" autoAdjust="0"/>
  </p:normalViewPr>
  <p:slideViewPr>
    <p:cSldViewPr snapToGrid="0">
      <p:cViewPr varScale="1">
        <p:scale>
          <a:sx n="148" d="100"/>
          <a:sy n="148" d="100"/>
        </p:scale>
        <p:origin x="2916" y="12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121" d="100"/>
          <a:sy n="121" d="100"/>
        </p:scale>
        <p:origin x="502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E1E9AA-346A-B3D9-794E-D00029D397C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0F56AFA-A4B7-7466-6AF7-3B946230D33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E4678F-55F8-4A98-B438-1921114C3F78}" type="datetimeFigureOut">
              <a:rPr lang="en-US" smtClean="0"/>
              <a:t>4/23/2024</a:t>
            </a:fld>
            <a:endParaRPr lang="en-US"/>
          </a:p>
        </p:txBody>
      </p:sp>
      <p:sp>
        <p:nvSpPr>
          <p:cNvPr id="4" name="Footer Placeholder 3">
            <a:extLst>
              <a:ext uri="{FF2B5EF4-FFF2-40B4-BE49-F238E27FC236}">
                <a16:creationId xmlns:a16="http://schemas.microsoft.com/office/drawing/2014/main" id="{30ABE0AD-401D-551F-84BA-B7639FBB7EB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4A98A03-EC06-4230-C305-6B238739231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6E4B95-DB27-469E-87AB-81525EE3E583}" type="slidenum">
              <a:rPr lang="en-US" smtClean="0"/>
              <a:t>‹#›</a:t>
            </a:fld>
            <a:endParaRPr lang="en-US"/>
          </a:p>
        </p:txBody>
      </p:sp>
    </p:spTree>
    <p:extLst>
      <p:ext uri="{BB962C8B-B14F-4D97-AF65-F5344CB8AC3E}">
        <p14:creationId xmlns:p14="http://schemas.microsoft.com/office/powerpoint/2010/main" val="21716172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C260D9-9A89-466D-AB9E-AB8EEEC5B27F}" type="datetimeFigureOut">
              <a:rPr lang="en-US" smtClean="0"/>
              <a:t>4/23/2024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C6F0D5-1438-4C96-931F-854E0BFC2CD2}" type="slidenum">
              <a:rPr lang="en-US" smtClean="0"/>
              <a:t>‹#›</a:t>
            </a:fld>
            <a:endParaRPr lang="en-US"/>
          </a:p>
        </p:txBody>
      </p:sp>
    </p:spTree>
    <p:extLst>
      <p:ext uri="{BB962C8B-B14F-4D97-AF65-F5344CB8AC3E}">
        <p14:creationId xmlns:p14="http://schemas.microsoft.com/office/powerpoint/2010/main" val="158747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6F0D5-1438-4C96-931F-854E0BFC2CD2}" type="slidenum">
              <a:rPr lang="en-US" smtClean="0"/>
              <a:t>1</a:t>
            </a:fld>
            <a:endParaRPr lang="en-US"/>
          </a:p>
        </p:txBody>
      </p:sp>
    </p:spTree>
    <p:extLst>
      <p:ext uri="{BB962C8B-B14F-4D97-AF65-F5344CB8AC3E}">
        <p14:creationId xmlns:p14="http://schemas.microsoft.com/office/powerpoint/2010/main" val="5837372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32F4F2-6BCB-E2A6-BF14-55C777A83E5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Accent">
            <a:extLst>
              <a:ext uri="{FF2B5EF4-FFF2-40B4-BE49-F238E27FC236}">
                <a16:creationId xmlns:a16="http://schemas.microsoft.com/office/drawing/2014/main" id="{A4CD8BB7-0ED5-85FC-E344-1C112A4EBA76}"/>
              </a:ext>
              <a:ext uri="{C183D7F6-B498-43B3-948B-1728B52AA6E4}">
                <adec:decorative xmlns:adec="http://schemas.microsoft.com/office/drawing/2017/decorative" val="1"/>
              </a:ext>
            </a:extLst>
          </p:cNvPr>
          <p:cNvSpPr/>
          <p:nvPr userDrawn="1"/>
        </p:nvSpPr>
        <p:spPr>
          <a:xfrm>
            <a:off x="2895872" y="1832610"/>
            <a:ext cx="95250" cy="319278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Title 6">
            <a:extLst>
              <a:ext uri="{FF2B5EF4-FFF2-40B4-BE49-F238E27FC236}">
                <a16:creationId xmlns:a16="http://schemas.microsoft.com/office/drawing/2014/main" id="{6C5F9852-BDFC-7251-F9A8-98DEA10266ED}"/>
              </a:ext>
            </a:extLst>
          </p:cNvPr>
          <p:cNvSpPr>
            <a:spLocks noGrp="1"/>
          </p:cNvSpPr>
          <p:nvPr>
            <p:ph type="title" hasCustomPrompt="1"/>
          </p:nvPr>
        </p:nvSpPr>
        <p:spPr>
          <a:xfrm>
            <a:off x="3283131" y="1958297"/>
            <a:ext cx="8569236" cy="1614486"/>
          </a:xfrm>
        </p:spPr>
        <p:txBody>
          <a:bodyPr anchor="t">
            <a:normAutofit/>
          </a:bodyPr>
          <a:lstStyle>
            <a:lvl1pPr algn="ctr">
              <a:defRPr sz="6000">
                <a:solidFill>
                  <a:schemeClr val="bg1"/>
                </a:solidFill>
              </a:defRPr>
            </a:lvl1pPr>
          </a:lstStyle>
          <a:p>
            <a:r>
              <a:rPr lang="en-US" dirty="0"/>
              <a:t>Presentation Title</a:t>
            </a:r>
          </a:p>
        </p:txBody>
      </p:sp>
      <p:sp>
        <p:nvSpPr>
          <p:cNvPr id="12" name="Department/unit name placeholder">
            <a:extLst>
              <a:ext uri="{FF2B5EF4-FFF2-40B4-BE49-F238E27FC236}">
                <a16:creationId xmlns:a16="http://schemas.microsoft.com/office/drawing/2014/main" id="{497620D0-FD2F-C1C0-438F-BA156FAA85AB}"/>
              </a:ext>
            </a:extLst>
          </p:cNvPr>
          <p:cNvSpPr>
            <a:spLocks noGrp="1"/>
          </p:cNvSpPr>
          <p:nvPr>
            <p:ph type="body" sz="quarter" idx="11" hasCustomPrompt="1"/>
          </p:nvPr>
        </p:nvSpPr>
        <p:spPr>
          <a:xfrm>
            <a:off x="3285601" y="3489452"/>
            <a:ext cx="8569235" cy="767969"/>
          </a:xfrm>
          <a:prstGeom prst="rect">
            <a:avLst/>
          </a:prstGeom>
        </p:spPr>
        <p:txBody>
          <a:bodyPr>
            <a:normAutofit/>
          </a:bodyPr>
          <a:lstStyle>
            <a:lvl1pPr marL="0" indent="0" algn="ctr">
              <a:buNone/>
              <a:defRPr sz="3600">
                <a:solidFill>
                  <a:schemeClr val="bg1"/>
                </a:solidFill>
                <a:latin typeface="+mn-lt"/>
              </a:defRPr>
            </a:lvl1pPr>
          </a:lstStyle>
          <a:p>
            <a:r>
              <a:rPr lang="en-US" dirty="0"/>
              <a:t>Department/Unit Name</a:t>
            </a:r>
          </a:p>
        </p:txBody>
      </p:sp>
      <p:sp>
        <p:nvSpPr>
          <p:cNvPr id="8" name="Date Placeholder">
            <a:extLst>
              <a:ext uri="{FF2B5EF4-FFF2-40B4-BE49-F238E27FC236}">
                <a16:creationId xmlns:a16="http://schemas.microsoft.com/office/drawing/2014/main" id="{D3A57C1C-6F1A-1705-E0D4-BE50DA86250D}"/>
              </a:ext>
            </a:extLst>
          </p:cNvPr>
          <p:cNvSpPr>
            <a:spLocks noGrp="1"/>
          </p:cNvSpPr>
          <p:nvPr>
            <p:ph type="body" sz="quarter" idx="12" hasCustomPrompt="1"/>
          </p:nvPr>
        </p:nvSpPr>
        <p:spPr>
          <a:xfrm>
            <a:off x="3285601" y="4257421"/>
            <a:ext cx="8569235" cy="767969"/>
          </a:xfrm>
          <a:prstGeom prst="rect">
            <a:avLst/>
          </a:prstGeom>
        </p:spPr>
        <p:txBody>
          <a:bodyPr>
            <a:normAutofit/>
          </a:bodyPr>
          <a:lstStyle>
            <a:lvl1pPr marL="0" indent="0" algn="ctr">
              <a:buNone/>
              <a:defRPr sz="3600">
                <a:solidFill>
                  <a:schemeClr val="bg1"/>
                </a:solidFill>
                <a:latin typeface="+mn-lt"/>
              </a:defRPr>
            </a:lvl1pPr>
          </a:lstStyle>
          <a:p>
            <a:r>
              <a:rPr lang="en-US" dirty="0"/>
              <a:t>Date</a:t>
            </a:r>
          </a:p>
        </p:txBody>
      </p:sp>
    </p:spTree>
    <p:extLst>
      <p:ext uri="{BB962C8B-B14F-4D97-AF65-F5344CB8AC3E}">
        <p14:creationId xmlns:p14="http://schemas.microsoft.com/office/powerpoint/2010/main" val="421001931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30D879-E427-F595-A720-AD68F45BEB6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pic>
        <p:nvPicPr>
          <p:cNvPr id="11" name="Block I">
            <a:extLst>
              <a:ext uri="{FF2B5EF4-FFF2-40B4-BE49-F238E27FC236}">
                <a16:creationId xmlns:a16="http://schemas.microsoft.com/office/drawing/2014/main" id="{03433787-1CFF-45E7-AF8C-BD6DE67D413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98275" y="277804"/>
            <a:ext cx="528575" cy="764797"/>
          </a:xfrm>
          <a:prstGeom prst="rect">
            <a:avLst/>
          </a:prstGeom>
        </p:spPr>
      </p:pic>
      <p:sp>
        <p:nvSpPr>
          <p:cNvPr id="10" name="Title underscore">
            <a:extLst>
              <a:ext uri="{FF2B5EF4-FFF2-40B4-BE49-F238E27FC236}">
                <a16:creationId xmlns:a16="http://schemas.microsoft.com/office/drawing/2014/main" id="{9AB7A58C-6DBD-4739-B4B2-CF600754B16F}"/>
              </a:ext>
              <a:ext uri="{C183D7F6-B498-43B3-948B-1728B52AA6E4}">
                <adec:decorative xmlns:adec="http://schemas.microsoft.com/office/drawing/2017/decorative" val="1"/>
              </a:ext>
            </a:extLst>
          </p:cNvPr>
          <p:cNvSpPr/>
          <p:nvPr userDrawn="1"/>
        </p:nvSpPr>
        <p:spPr>
          <a:xfrm>
            <a:off x="5455664" y="4159281"/>
            <a:ext cx="1275549" cy="141956"/>
          </a:xfrm>
          <a:prstGeom prst="rect">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Title Placeholder">
            <a:extLst>
              <a:ext uri="{FF2B5EF4-FFF2-40B4-BE49-F238E27FC236}">
                <a16:creationId xmlns:a16="http://schemas.microsoft.com/office/drawing/2014/main" id="{1E358E9E-D14A-D868-718C-3F41147F1E52}"/>
              </a:ext>
            </a:extLst>
          </p:cNvPr>
          <p:cNvSpPr>
            <a:spLocks noGrp="1"/>
          </p:cNvSpPr>
          <p:nvPr>
            <p:ph type="title" hasCustomPrompt="1"/>
          </p:nvPr>
        </p:nvSpPr>
        <p:spPr>
          <a:xfrm>
            <a:off x="838200" y="2687996"/>
            <a:ext cx="10515600" cy="1325563"/>
          </a:xfrm>
        </p:spPr>
        <p:txBody>
          <a:bodyPr/>
          <a:lstStyle>
            <a:lvl1pPr algn="ctr">
              <a:defRPr sz="6000">
                <a:solidFill>
                  <a:schemeClr val="bg1"/>
                </a:solidFill>
              </a:defRPr>
            </a:lvl1pPr>
          </a:lstStyle>
          <a:p>
            <a:r>
              <a:rPr lang="en-US" dirty="0"/>
              <a:t>Heading</a:t>
            </a:r>
          </a:p>
        </p:txBody>
      </p:sp>
      <p:sp>
        <p:nvSpPr>
          <p:cNvPr id="12" name="Department/Unit name Placeholder">
            <a:extLst>
              <a:ext uri="{FF2B5EF4-FFF2-40B4-BE49-F238E27FC236}">
                <a16:creationId xmlns:a16="http://schemas.microsoft.com/office/drawing/2014/main" id="{5A4D42FD-F2CE-B461-42FC-B7365425E02A}"/>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3" name="Slide Number Placeholder">
            <a:extLst>
              <a:ext uri="{FF2B5EF4-FFF2-40B4-BE49-F238E27FC236}">
                <a16:creationId xmlns:a16="http://schemas.microsoft.com/office/drawing/2014/main" id="{0C86609E-3488-AC7D-5BCD-1999D3DF71D1}"/>
              </a:ext>
              <a:ext uri="{C183D7F6-B498-43B3-948B-1728B52AA6E4}">
                <adec:decorative xmlns:adec="http://schemas.microsoft.com/office/drawing/2017/decorative" val="1"/>
              </a:ext>
            </a:extLst>
          </p:cNvPr>
          <p:cNvSpPr>
            <a:spLocks noGrp="1"/>
          </p:cNvSpPr>
          <p:nvPr>
            <p:ph type="sldNum" sz="quarter" idx="11"/>
          </p:nvPr>
        </p:nvSpPr>
        <p:spPr/>
        <p:txBody>
          <a:bodyPr/>
          <a:lstStyle/>
          <a:p>
            <a:fld id="{86134D44-37F0-44A1-8A08-E9432A030C07}" type="slidenum">
              <a:rPr lang="en-US" smtClean="0"/>
              <a:pPr/>
              <a:t>‹#›</a:t>
            </a:fld>
            <a:endParaRPr lang="en-US" dirty="0"/>
          </a:p>
        </p:txBody>
      </p:sp>
    </p:spTree>
    <p:extLst>
      <p:ext uri="{BB962C8B-B14F-4D97-AF65-F5344CB8AC3E}">
        <p14:creationId xmlns:p14="http://schemas.microsoft.com/office/powerpoint/2010/main" val="238553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4" name="Title Accent">
            <a:extLst>
              <a:ext uri="{FF2B5EF4-FFF2-40B4-BE49-F238E27FC236}">
                <a16:creationId xmlns:a16="http://schemas.microsoft.com/office/drawing/2014/main" id="{D0364173-A96F-9FE3-06E5-5B39DC86E4E6}"/>
              </a:ext>
              <a:ext uri="{C183D7F6-B498-43B3-948B-1728B52AA6E4}">
                <adec:decorative xmlns:adec="http://schemas.microsoft.com/office/drawing/2017/decorative" val="1"/>
              </a:ext>
            </a:extLst>
          </p:cNvPr>
          <p:cNvSpPr/>
          <p:nvPr userDrawn="1"/>
        </p:nvSpPr>
        <p:spPr>
          <a:xfrm rot="5400000">
            <a:off x="8434" y="823599"/>
            <a:ext cx="1189819" cy="98238"/>
          </a:xfrm>
          <a:prstGeom prst="rect">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6" name="Block I">
            <a:extLst>
              <a:ext uri="{FF2B5EF4-FFF2-40B4-BE49-F238E27FC236}">
                <a16:creationId xmlns:a16="http://schemas.microsoft.com/office/drawing/2014/main" id="{476E0D61-C12B-4A74-FA1D-11D7952A03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14691" y="277804"/>
            <a:ext cx="516232" cy="745668"/>
          </a:xfrm>
          <a:prstGeom prst="rect">
            <a:avLst/>
          </a:prstGeom>
        </p:spPr>
      </p:pic>
      <p:sp>
        <p:nvSpPr>
          <p:cNvPr id="7" name="Footer background">
            <a:extLst>
              <a:ext uri="{FF2B5EF4-FFF2-40B4-BE49-F238E27FC236}">
                <a16:creationId xmlns:a16="http://schemas.microsoft.com/office/drawing/2014/main" id="{0D56C456-94C5-4B92-7452-76C649BE7F41}"/>
              </a:ext>
              <a:ext uri="{C183D7F6-B498-43B3-948B-1728B52AA6E4}">
                <adec:decorative xmlns:adec="http://schemas.microsoft.com/office/drawing/2017/decorative" val="1"/>
              </a:ext>
            </a:extLst>
          </p:cNvPr>
          <p:cNvSpPr/>
          <p:nvPr userDrawn="1"/>
        </p:nvSpPr>
        <p:spPr>
          <a:xfrm>
            <a:off x="0" y="6245413"/>
            <a:ext cx="12187066" cy="61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CF2F5268-A885-7E39-998A-D50E2D26FA32}"/>
              </a:ext>
            </a:extLst>
          </p:cNvPr>
          <p:cNvSpPr>
            <a:spLocks noGrp="1"/>
          </p:cNvSpPr>
          <p:nvPr>
            <p:ph type="title" hasCustomPrompt="1"/>
          </p:nvPr>
        </p:nvSpPr>
        <p:spPr>
          <a:xfrm>
            <a:off x="652463" y="276575"/>
            <a:ext cx="10370190" cy="1189820"/>
          </a:xfrm>
        </p:spPr>
        <p:txBody>
          <a:bodyPr>
            <a:normAutofit/>
          </a:bodyPr>
          <a:lstStyle>
            <a:lvl1pPr>
              <a:defRPr sz="3200">
                <a:solidFill>
                  <a:schemeClr val="tx2"/>
                </a:solidFill>
              </a:defRPr>
            </a:lvl1pPr>
          </a:lstStyle>
          <a:p>
            <a:pPr marL="0" marR="0" lvl="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lang="en-US" dirty="0"/>
              <a:t>Slide Title</a:t>
            </a:r>
          </a:p>
        </p:txBody>
      </p:sp>
      <p:sp>
        <p:nvSpPr>
          <p:cNvPr id="10" name="Text Placeholder 1">
            <a:extLst>
              <a:ext uri="{FF2B5EF4-FFF2-40B4-BE49-F238E27FC236}">
                <a16:creationId xmlns:a16="http://schemas.microsoft.com/office/drawing/2014/main" id="{5F48C7DE-94AB-9076-4335-F5D9A305B38D}"/>
              </a:ext>
            </a:extLst>
          </p:cNvPr>
          <p:cNvSpPr>
            <a:spLocks noGrp="1"/>
          </p:cNvSpPr>
          <p:nvPr>
            <p:ph type="body" sz="quarter" idx="20"/>
          </p:nvPr>
        </p:nvSpPr>
        <p:spPr>
          <a:xfrm>
            <a:off x="652463" y="1795749"/>
            <a:ext cx="10370190" cy="4120309"/>
          </a:xfrm>
        </p:spPr>
        <p:txBody>
          <a:bodyPr>
            <a:normAutofit/>
          </a:bodyPr>
          <a:lstStyle>
            <a:lvl1pPr marL="0" indent="0">
              <a:buNone/>
              <a:defRPr sz="2000">
                <a:solidFill>
                  <a:schemeClr val="tx2"/>
                </a:solidFill>
              </a:defRPr>
            </a:lvl1pPr>
          </a:lstStyle>
          <a:p>
            <a:pPr lvl="0"/>
            <a:r>
              <a:rPr lang="en-US" dirty="0"/>
              <a:t>Click to edit Master text styles</a:t>
            </a:r>
          </a:p>
        </p:txBody>
      </p:sp>
      <p:sp>
        <p:nvSpPr>
          <p:cNvPr id="8" name="Department/Unit name Placeholder">
            <a:extLst>
              <a:ext uri="{FF2B5EF4-FFF2-40B4-BE49-F238E27FC236}">
                <a16:creationId xmlns:a16="http://schemas.microsoft.com/office/drawing/2014/main" id="{B033ED9C-0B52-487F-8BD5-11759DAF6A37}"/>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9" name="Slide Number Placeholder">
            <a:extLst>
              <a:ext uri="{FF2B5EF4-FFF2-40B4-BE49-F238E27FC236}">
                <a16:creationId xmlns:a16="http://schemas.microsoft.com/office/drawing/2014/main" id="{08AAFB27-B643-3132-E0CD-89C471BF4A88}"/>
              </a:ext>
              <a:ext uri="{C183D7F6-B498-43B3-948B-1728B52AA6E4}">
                <adec:decorative xmlns:adec="http://schemas.microsoft.com/office/drawing/2017/decorative" val="1"/>
              </a:ext>
            </a:extLst>
          </p:cNvPr>
          <p:cNvSpPr>
            <a:spLocks noGrp="1"/>
          </p:cNvSpPr>
          <p:nvPr>
            <p:ph type="sldNum" sz="quarter" idx="17"/>
          </p:nvPr>
        </p:nvSpPr>
        <p:spPr>
          <a:xfrm>
            <a:off x="8610600" y="6356350"/>
            <a:ext cx="2743200" cy="365125"/>
          </a:xfrm>
        </p:spPr>
        <p:txBody>
          <a:bodyPr/>
          <a:lstStyle/>
          <a:p>
            <a:fld id="{86134D44-37F0-44A1-8A08-E9432A030C07}" type="slidenum">
              <a:rPr lang="en-US" smtClean="0"/>
              <a:pPr/>
              <a:t>‹#›</a:t>
            </a:fld>
            <a:endParaRPr lang="en-US" dirty="0"/>
          </a:p>
        </p:txBody>
      </p:sp>
    </p:spTree>
    <p:extLst>
      <p:ext uri="{BB962C8B-B14F-4D97-AF65-F5344CB8AC3E}">
        <p14:creationId xmlns:p14="http://schemas.microsoft.com/office/powerpoint/2010/main" val="2532151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18" name="Title Accent">
            <a:extLst>
              <a:ext uri="{FF2B5EF4-FFF2-40B4-BE49-F238E27FC236}">
                <a16:creationId xmlns:a16="http://schemas.microsoft.com/office/drawing/2014/main" id="{EC828380-4544-4F96-B8A5-DCC905DD2955}"/>
              </a:ext>
              <a:ext uri="{C183D7F6-B498-43B3-948B-1728B52AA6E4}">
                <adec:decorative xmlns:adec="http://schemas.microsoft.com/office/drawing/2017/decorative" val="1"/>
              </a:ext>
            </a:extLst>
          </p:cNvPr>
          <p:cNvSpPr/>
          <p:nvPr userDrawn="1"/>
        </p:nvSpPr>
        <p:spPr>
          <a:xfrm rot="5400000">
            <a:off x="8434" y="823599"/>
            <a:ext cx="1189819" cy="98238"/>
          </a:xfrm>
          <a:prstGeom prst="rect">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7" name="Block I">
            <a:extLst>
              <a:ext uri="{FF2B5EF4-FFF2-40B4-BE49-F238E27FC236}">
                <a16:creationId xmlns:a16="http://schemas.microsoft.com/office/drawing/2014/main" id="{83CCBDC0-B71E-50D9-1AE4-50C357B154C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14691" y="277804"/>
            <a:ext cx="516232" cy="745668"/>
          </a:xfrm>
          <a:prstGeom prst="rect">
            <a:avLst/>
          </a:prstGeom>
        </p:spPr>
      </p:pic>
      <p:sp>
        <p:nvSpPr>
          <p:cNvPr id="3" name="Title 1">
            <a:extLst>
              <a:ext uri="{FF2B5EF4-FFF2-40B4-BE49-F238E27FC236}">
                <a16:creationId xmlns:a16="http://schemas.microsoft.com/office/drawing/2014/main" id="{C80743D9-A6A8-DB12-6B2E-147C03806805}"/>
              </a:ext>
            </a:extLst>
          </p:cNvPr>
          <p:cNvSpPr>
            <a:spLocks noGrp="1"/>
          </p:cNvSpPr>
          <p:nvPr>
            <p:ph type="title" hasCustomPrompt="1"/>
          </p:nvPr>
        </p:nvSpPr>
        <p:spPr>
          <a:xfrm>
            <a:off x="652463" y="276575"/>
            <a:ext cx="10370190" cy="1189820"/>
          </a:xfrm>
        </p:spPr>
        <p:txBody>
          <a:bodyPr>
            <a:normAutofit/>
          </a:bodyPr>
          <a:lstStyle>
            <a:lvl1pPr>
              <a:defRPr sz="3200">
                <a:solidFill>
                  <a:schemeClr val="tx2"/>
                </a:solidFill>
              </a:defRPr>
            </a:lvl1pPr>
          </a:lstStyle>
          <a:p>
            <a:pPr marL="0" marR="0" lvl="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lang="en-US" dirty="0"/>
              <a:t>Slide Title</a:t>
            </a:r>
          </a:p>
        </p:txBody>
      </p:sp>
      <p:sp>
        <p:nvSpPr>
          <p:cNvPr id="19" name="Subheading">
            <a:extLst>
              <a:ext uri="{FF2B5EF4-FFF2-40B4-BE49-F238E27FC236}">
                <a16:creationId xmlns:a16="http://schemas.microsoft.com/office/drawing/2014/main" id="{CC490E05-74DB-0E53-9364-2C3ADCC6A241}"/>
              </a:ext>
            </a:extLst>
          </p:cNvPr>
          <p:cNvSpPr>
            <a:spLocks noGrp="1"/>
          </p:cNvSpPr>
          <p:nvPr>
            <p:ph type="body" sz="quarter" idx="19" hasCustomPrompt="1"/>
          </p:nvPr>
        </p:nvSpPr>
        <p:spPr>
          <a:xfrm>
            <a:off x="654228" y="1913536"/>
            <a:ext cx="10370191" cy="764799"/>
          </a:xfrm>
        </p:spPr>
        <p:txBody>
          <a:bodyPr anchor="ctr">
            <a:normAutofit/>
          </a:bodyPr>
          <a:lstStyle>
            <a:lvl1pPr marL="0" indent="0" algn="l">
              <a:lnSpc>
                <a:spcPct val="70000"/>
              </a:lnSpc>
              <a:buNone/>
              <a:defRPr sz="3000">
                <a:solidFill>
                  <a:schemeClr val="bg2"/>
                </a:solidFill>
                <a:latin typeface="+mj-lt"/>
              </a:defRPr>
            </a:lvl1pPr>
          </a:lstStyle>
          <a:p>
            <a:pPr lvl="0"/>
            <a:r>
              <a:rPr lang="en-US" dirty="0"/>
              <a:t>Subhead</a:t>
            </a:r>
          </a:p>
        </p:txBody>
      </p:sp>
      <p:sp>
        <p:nvSpPr>
          <p:cNvPr id="20" name="Text Placeholder 1">
            <a:extLst>
              <a:ext uri="{FF2B5EF4-FFF2-40B4-BE49-F238E27FC236}">
                <a16:creationId xmlns:a16="http://schemas.microsoft.com/office/drawing/2014/main" id="{5611F233-E768-987E-50BE-BF98E82C82BD}"/>
              </a:ext>
            </a:extLst>
          </p:cNvPr>
          <p:cNvSpPr>
            <a:spLocks noGrp="1"/>
          </p:cNvSpPr>
          <p:nvPr>
            <p:ph type="body" sz="quarter" idx="20"/>
          </p:nvPr>
        </p:nvSpPr>
        <p:spPr>
          <a:xfrm>
            <a:off x="652463" y="2688805"/>
            <a:ext cx="10370190" cy="963149"/>
          </a:xfrm>
        </p:spPr>
        <p:txBody>
          <a:bodyPr>
            <a:normAutofit/>
          </a:bodyPr>
          <a:lstStyle>
            <a:lvl1pPr marL="0" indent="0">
              <a:buNone/>
              <a:defRPr sz="2000">
                <a:solidFill>
                  <a:schemeClr val="tx2"/>
                </a:solidFill>
              </a:defRPr>
            </a:lvl1pPr>
          </a:lstStyle>
          <a:p>
            <a:pPr lvl="0"/>
            <a:r>
              <a:rPr lang="en-US" dirty="0"/>
              <a:t>Click to edit Master text styles</a:t>
            </a:r>
          </a:p>
        </p:txBody>
      </p:sp>
      <p:sp>
        <p:nvSpPr>
          <p:cNvPr id="21" name="Subheading 2">
            <a:extLst>
              <a:ext uri="{FF2B5EF4-FFF2-40B4-BE49-F238E27FC236}">
                <a16:creationId xmlns:a16="http://schemas.microsoft.com/office/drawing/2014/main" id="{2D3D518F-FED5-7E25-12CE-FCBE9431A5C8}"/>
              </a:ext>
            </a:extLst>
          </p:cNvPr>
          <p:cNvSpPr>
            <a:spLocks noGrp="1"/>
          </p:cNvSpPr>
          <p:nvPr>
            <p:ph type="body" sz="quarter" idx="21" hasCustomPrompt="1"/>
          </p:nvPr>
        </p:nvSpPr>
        <p:spPr>
          <a:xfrm>
            <a:off x="654228" y="3957788"/>
            <a:ext cx="10370191" cy="764799"/>
          </a:xfrm>
        </p:spPr>
        <p:txBody>
          <a:bodyPr anchor="ctr">
            <a:normAutofit/>
          </a:bodyPr>
          <a:lstStyle>
            <a:lvl1pPr marL="0" indent="0" algn="l">
              <a:lnSpc>
                <a:spcPct val="70000"/>
              </a:lnSpc>
              <a:buNone/>
              <a:defRPr sz="3000">
                <a:solidFill>
                  <a:schemeClr val="tx2"/>
                </a:solidFill>
                <a:latin typeface="+mj-lt"/>
              </a:defRPr>
            </a:lvl1pPr>
          </a:lstStyle>
          <a:p>
            <a:pPr lvl="0"/>
            <a:r>
              <a:rPr lang="en-US" dirty="0"/>
              <a:t>Subhead</a:t>
            </a:r>
          </a:p>
        </p:txBody>
      </p:sp>
      <p:sp>
        <p:nvSpPr>
          <p:cNvPr id="22" name="Text Placeholder 2">
            <a:extLst>
              <a:ext uri="{FF2B5EF4-FFF2-40B4-BE49-F238E27FC236}">
                <a16:creationId xmlns:a16="http://schemas.microsoft.com/office/drawing/2014/main" id="{A9071244-DD24-D83B-A3BC-DF4D85E0872F}"/>
              </a:ext>
            </a:extLst>
          </p:cNvPr>
          <p:cNvSpPr>
            <a:spLocks noGrp="1"/>
          </p:cNvSpPr>
          <p:nvPr>
            <p:ph type="body" sz="quarter" idx="22"/>
          </p:nvPr>
        </p:nvSpPr>
        <p:spPr>
          <a:xfrm>
            <a:off x="652463" y="4733057"/>
            <a:ext cx="10370190" cy="963149"/>
          </a:xfrm>
        </p:spPr>
        <p:txBody>
          <a:bodyPr>
            <a:normAutofit/>
          </a:bodyPr>
          <a:lstStyle>
            <a:lvl1pPr marL="0" indent="0">
              <a:buNone/>
              <a:defRPr sz="2000">
                <a:solidFill>
                  <a:schemeClr val="tx2"/>
                </a:solidFill>
              </a:defRPr>
            </a:lvl1pPr>
          </a:lstStyle>
          <a:p>
            <a:pPr lvl="0"/>
            <a:r>
              <a:rPr lang="en-US"/>
              <a:t>Click to edit Master text styles</a:t>
            </a:r>
          </a:p>
        </p:txBody>
      </p:sp>
      <p:sp>
        <p:nvSpPr>
          <p:cNvPr id="2" name="Footer background">
            <a:extLst>
              <a:ext uri="{FF2B5EF4-FFF2-40B4-BE49-F238E27FC236}">
                <a16:creationId xmlns:a16="http://schemas.microsoft.com/office/drawing/2014/main" id="{2CDA5182-C298-A7CD-BECD-28B3EF9F549D}"/>
              </a:ext>
              <a:ext uri="{C183D7F6-B498-43B3-948B-1728B52AA6E4}">
                <adec:decorative xmlns:adec="http://schemas.microsoft.com/office/drawing/2017/decorative" val="1"/>
              </a:ext>
            </a:extLst>
          </p:cNvPr>
          <p:cNvSpPr/>
          <p:nvPr userDrawn="1"/>
        </p:nvSpPr>
        <p:spPr>
          <a:xfrm>
            <a:off x="0" y="6245413"/>
            <a:ext cx="12187066" cy="61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epartment/Unit name Placeholder">
            <a:extLst>
              <a:ext uri="{FF2B5EF4-FFF2-40B4-BE49-F238E27FC236}">
                <a16:creationId xmlns:a16="http://schemas.microsoft.com/office/drawing/2014/main" id="{D04B6268-443E-C233-94CE-19E2240CBFFD}"/>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4" name="Slide Number Placeholder">
            <a:extLst>
              <a:ext uri="{FF2B5EF4-FFF2-40B4-BE49-F238E27FC236}">
                <a16:creationId xmlns:a16="http://schemas.microsoft.com/office/drawing/2014/main" id="{2166FCCC-D572-7B04-6D0C-142E9AF1AEAA}"/>
              </a:ext>
              <a:ext uri="{C183D7F6-B498-43B3-948B-1728B52AA6E4}">
                <adec:decorative xmlns:adec="http://schemas.microsoft.com/office/drawing/2017/decorative" val="1"/>
              </a:ext>
            </a:extLst>
          </p:cNvPr>
          <p:cNvSpPr>
            <a:spLocks noGrp="1"/>
          </p:cNvSpPr>
          <p:nvPr>
            <p:ph type="sldNum" sz="quarter" idx="17"/>
          </p:nvPr>
        </p:nvSpPr>
        <p:spPr/>
        <p:txBody>
          <a:bodyPr/>
          <a:lstStyle/>
          <a:p>
            <a:fld id="{86134D44-37F0-44A1-8A08-E9432A030C07}" type="slidenum">
              <a:rPr lang="en-US" smtClean="0"/>
              <a:pPr/>
              <a:t>‹#›</a:t>
            </a:fld>
            <a:endParaRPr lang="en-US" dirty="0"/>
          </a:p>
        </p:txBody>
      </p:sp>
    </p:spTree>
    <p:extLst>
      <p:ext uri="{BB962C8B-B14F-4D97-AF65-F5344CB8AC3E}">
        <p14:creationId xmlns:p14="http://schemas.microsoft.com/office/powerpoint/2010/main" val="1097004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pic>
        <p:nvPicPr>
          <p:cNvPr id="7" name="Block I">
            <a:extLst>
              <a:ext uri="{FF2B5EF4-FFF2-40B4-BE49-F238E27FC236}">
                <a16:creationId xmlns:a16="http://schemas.microsoft.com/office/drawing/2014/main" id="{83CCBDC0-B71E-50D9-1AE4-50C357B154C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14691" y="277804"/>
            <a:ext cx="516232" cy="745668"/>
          </a:xfrm>
          <a:prstGeom prst="rect">
            <a:avLst/>
          </a:prstGeom>
        </p:spPr>
      </p:pic>
      <p:sp>
        <p:nvSpPr>
          <p:cNvPr id="16" name="Rectangle 15">
            <a:extLst>
              <a:ext uri="{FF2B5EF4-FFF2-40B4-BE49-F238E27FC236}">
                <a16:creationId xmlns:a16="http://schemas.microsoft.com/office/drawing/2014/main" id="{3E00EE44-1662-6C19-8EEE-4473520AD683}"/>
              </a:ext>
              <a:ext uri="{C183D7F6-B498-43B3-948B-1728B52AA6E4}">
                <adec:decorative xmlns:adec="http://schemas.microsoft.com/office/drawing/2017/decorative" val="1"/>
              </a:ext>
            </a:extLst>
          </p:cNvPr>
          <p:cNvSpPr/>
          <p:nvPr userDrawn="1"/>
        </p:nvSpPr>
        <p:spPr>
          <a:xfrm rot="5400000">
            <a:off x="8434" y="823599"/>
            <a:ext cx="1189819" cy="98238"/>
          </a:xfrm>
          <a:prstGeom prst="rect">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FEC33744-A502-FBC7-B1D3-73DF0C333BF9}"/>
              </a:ext>
            </a:extLst>
          </p:cNvPr>
          <p:cNvSpPr>
            <a:spLocks noGrp="1"/>
          </p:cNvSpPr>
          <p:nvPr>
            <p:ph type="title" hasCustomPrompt="1"/>
          </p:nvPr>
        </p:nvSpPr>
        <p:spPr>
          <a:xfrm>
            <a:off x="652463" y="276575"/>
            <a:ext cx="10370190" cy="1189820"/>
          </a:xfrm>
        </p:spPr>
        <p:txBody>
          <a:bodyPr>
            <a:normAutofit/>
          </a:bodyPr>
          <a:lstStyle>
            <a:lvl1pPr>
              <a:defRPr sz="3200">
                <a:solidFill>
                  <a:schemeClr val="tx2"/>
                </a:solidFill>
              </a:defRPr>
            </a:lvl1pPr>
          </a:lstStyle>
          <a:p>
            <a:pPr marL="0" marR="0" lvl="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lang="en-US" dirty="0"/>
              <a:t>Slide Title</a:t>
            </a:r>
          </a:p>
        </p:txBody>
      </p:sp>
      <p:sp>
        <p:nvSpPr>
          <p:cNvPr id="19" name="Subhead Placeholder - left">
            <a:extLst>
              <a:ext uri="{FF2B5EF4-FFF2-40B4-BE49-F238E27FC236}">
                <a16:creationId xmlns:a16="http://schemas.microsoft.com/office/drawing/2014/main" id="{CC490E05-74DB-0E53-9364-2C3ADCC6A241}"/>
              </a:ext>
            </a:extLst>
          </p:cNvPr>
          <p:cNvSpPr>
            <a:spLocks noGrp="1"/>
          </p:cNvSpPr>
          <p:nvPr>
            <p:ph type="body" sz="quarter" idx="19" hasCustomPrompt="1"/>
          </p:nvPr>
        </p:nvSpPr>
        <p:spPr>
          <a:xfrm>
            <a:off x="654228" y="2009998"/>
            <a:ext cx="4876417" cy="764799"/>
          </a:xfrm>
        </p:spPr>
        <p:txBody>
          <a:bodyPr anchor="ctr">
            <a:normAutofit/>
          </a:bodyPr>
          <a:lstStyle>
            <a:lvl1pPr marL="0" indent="0" algn="l">
              <a:lnSpc>
                <a:spcPct val="70000"/>
              </a:lnSpc>
              <a:buNone/>
              <a:defRPr sz="3000">
                <a:solidFill>
                  <a:schemeClr val="bg2"/>
                </a:solidFill>
                <a:latin typeface="+mj-lt"/>
              </a:defRPr>
            </a:lvl1pPr>
          </a:lstStyle>
          <a:p>
            <a:pPr lvl="0"/>
            <a:r>
              <a:rPr lang="en-US" dirty="0"/>
              <a:t>Subhead</a:t>
            </a:r>
          </a:p>
        </p:txBody>
      </p:sp>
      <p:sp>
        <p:nvSpPr>
          <p:cNvPr id="20" name="Text Placeholder 1">
            <a:extLst>
              <a:ext uri="{FF2B5EF4-FFF2-40B4-BE49-F238E27FC236}">
                <a16:creationId xmlns:a16="http://schemas.microsoft.com/office/drawing/2014/main" id="{5611F233-E768-987E-50BE-BF98E82C82BD}"/>
              </a:ext>
            </a:extLst>
          </p:cNvPr>
          <p:cNvSpPr>
            <a:spLocks noGrp="1"/>
          </p:cNvSpPr>
          <p:nvPr>
            <p:ph type="body" sz="quarter" idx="20"/>
          </p:nvPr>
        </p:nvSpPr>
        <p:spPr>
          <a:xfrm>
            <a:off x="652463" y="2785267"/>
            <a:ext cx="4876417" cy="2155443"/>
          </a:xfrm>
        </p:spPr>
        <p:txBody>
          <a:bodyPr>
            <a:normAutofit/>
          </a:bodyPr>
          <a:lstStyle>
            <a:lvl1pPr marL="0" indent="0">
              <a:buNone/>
              <a:defRPr sz="2000">
                <a:solidFill>
                  <a:schemeClr val="tx2"/>
                </a:solidFill>
              </a:defRPr>
            </a:lvl1pPr>
          </a:lstStyle>
          <a:p>
            <a:pPr lvl="0"/>
            <a:r>
              <a:rPr lang="en-US"/>
              <a:t>Click to edit Master text styles</a:t>
            </a:r>
          </a:p>
        </p:txBody>
      </p:sp>
      <p:sp>
        <p:nvSpPr>
          <p:cNvPr id="14" name="Subhead Placeholder - right">
            <a:extLst>
              <a:ext uri="{FF2B5EF4-FFF2-40B4-BE49-F238E27FC236}">
                <a16:creationId xmlns:a16="http://schemas.microsoft.com/office/drawing/2014/main" id="{224424D1-87E7-3962-19AA-DA17D1EABB17}"/>
              </a:ext>
            </a:extLst>
          </p:cNvPr>
          <p:cNvSpPr>
            <a:spLocks noGrp="1"/>
          </p:cNvSpPr>
          <p:nvPr>
            <p:ph type="body" sz="quarter" idx="21" hasCustomPrompt="1"/>
          </p:nvPr>
        </p:nvSpPr>
        <p:spPr>
          <a:xfrm>
            <a:off x="6148002" y="2009998"/>
            <a:ext cx="4876417" cy="764799"/>
          </a:xfrm>
        </p:spPr>
        <p:txBody>
          <a:bodyPr anchor="ctr">
            <a:normAutofit/>
          </a:bodyPr>
          <a:lstStyle>
            <a:lvl1pPr marL="0" indent="0" algn="l">
              <a:lnSpc>
                <a:spcPct val="70000"/>
              </a:lnSpc>
              <a:buNone/>
              <a:defRPr sz="3000">
                <a:solidFill>
                  <a:schemeClr val="tx2"/>
                </a:solidFill>
                <a:latin typeface="+mj-lt"/>
              </a:defRPr>
            </a:lvl1pPr>
          </a:lstStyle>
          <a:p>
            <a:pPr lvl="0"/>
            <a:r>
              <a:rPr lang="en-US" dirty="0"/>
              <a:t>Subhead</a:t>
            </a:r>
          </a:p>
        </p:txBody>
      </p:sp>
      <p:sp>
        <p:nvSpPr>
          <p:cNvPr id="15" name="Text Placeholder 2">
            <a:extLst>
              <a:ext uri="{FF2B5EF4-FFF2-40B4-BE49-F238E27FC236}">
                <a16:creationId xmlns:a16="http://schemas.microsoft.com/office/drawing/2014/main" id="{7629D8EC-3306-885D-34FB-A593175BDA59}"/>
              </a:ext>
            </a:extLst>
          </p:cNvPr>
          <p:cNvSpPr>
            <a:spLocks noGrp="1"/>
          </p:cNvSpPr>
          <p:nvPr>
            <p:ph type="body" sz="quarter" idx="22"/>
          </p:nvPr>
        </p:nvSpPr>
        <p:spPr>
          <a:xfrm>
            <a:off x="6146237" y="2785267"/>
            <a:ext cx="4876417" cy="2155443"/>
          </a:xfrm>
        </p:spPr>
        <p:txBody>
          <a:bodyPr>
            <a:normAutofit/>
          </a:bodyPr>
          <a:lstStyle>
            <a:lvl1pPr marL="0" indent="0">
              <a:buNone/>
              <a:defRPr sz="2000">
                <a:solidFill>
                  <a:schemeClr val="tx2"/>
                </a:solidFill>
              </a:defRPr>
            </a:lvl1pPr>
          </a:lstStyle>
          <a:p>
            <a:pPr lvl="0"/>
            <a:r>
              <a:rPr lang="en-US"/>
              <a:t>Click to edit Master text styles</a:t>
            </a:r>
          </a:p>
        </p:txBody>
      </p:sp>
      <p:sp>
        <p:nvSpPr>
          <p:cNvPr id="2" name="Footer background">
            <a:extLst>
              <a:ext uri="{FF2B5EF4-FFF2-40B4-BE49-F238E27FC236}">
                <a16:creationId xmlns:a16="http://schemas.microsoft.com/office/drawing/2014/main" id="{2CDA5182-C298-A7CD-BECD-28B3EF9F549D}"/>
              </a:ext>
              <a:ext uri="{C183D7F6-B498-43B3-948B-1728B52AA6E4}">
                <adec:decorative xmlns:adec="http://schemas.microsoft.com/office/drawing/2017/decorative" val="1"/>
              </a:ext>
            </a:extLst>
          </p:cNvPr>
          <p:cNvSpPr/>
          <p:nvPr userDrawn="1"/>
        </p:nvSpPr>
        <p:spPr>
          <a:xfrm>
            <a:off x="0" y="6245413"/>
            <a:ext cx="12187066" cy="61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epartment/Unit name Placeholder">
            <a:extLst>
              <a:ext uri="{FF2B5EF4-FFF2-40B4-BE49-F238E27FC236}">
                <a16:creationId xmlns:a16="http://schemas.microsoft.com/office/drawing/2014/main" id="{78C65027-A687-41F0-E627-6C9CA6C8D0A4}"/>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4" name="Slide Number Placeholder">
            <a:extLst>
              <a:ext uri="{FF2B5EF4-FFF2-40B4-BE49-F238E27FC236}">
                <a16:creationId xmlns:a16="http://schemas.microsoft.com/office/drawing/2014/main" id="{2166FCCC-D572-7B04-6D0C-142E9AF1AEAA}"/>
              </a:ext>
              <a:ext uri="{C183D7F6-B498-43B3-948B-1728B52AA6E4}">
                <adec:decorative xmlns:adec="http://schemas.microsoft.com/office/drawing/2017/decorative" val="1"/>
              </a:ext>
            </a:extLst>
          </p:cNvPr>
          <p:cNvSpPr>
            <a:spLocks noGrp="1"/>
          </p:cNvSpPr>
          <p:nvPr>
            <p:ph type="sldNum" sz="quarter" idx="17"/>
          </p:nvPr>
        </p:nvSpPr>
        <p:spPr/>
        <p:txBody>
          <a:bodyPr/>
          <a:lstStyle/>
          <a:p>
            <a:fld id="{86134D44-37F0-44A1-8A08-E9432A030C07}" type="slidenum">
              <a:rPr lang="en-US" smtClean="0"/>
              <a:pPr/>
              <a:t>‹#›</a:t>
            </a:fld>
            <a:endParaRPr lang="en-US" dirty="0"/>
          </a:p>
        </p:txBody>
      </p:sp>
    </p:spTree>
    <p:extLst>
      <p:ext uri="{BB962C8B-B14F-4D97-AF65-F5344CB8AC3E}">
        <p14:creationId xmlns:p14="http://schemas.microsoft.com/office/powerpoint/2010/main" val="1468254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23" name="Title accent">
            <a:extLst>
              <a:ext uri="{FF2B5EF4-FFF2-40B4-BE49-F238E27FC236}">
                <a16:creationId xmlns:a16="http://schemas.microsoft.com/office/drawing/2014/main" id="{115AD324-E2E1-9400-B6BC-49D0C5F6A834}"/>
              </a:ext>
              <a:ext uri="{C183D7F6-B498-43B3-948B-1728B52AA6E4}">
                <adec:decorative xmlns:adec="http://schemas.microsoft.com/office/drawing/2017/decorative" val="1"/>
              </a:ext>
            </a:extLst>
          </p:cNvPr>
          <p:cNvSpPr/>
          <p:nvPr userDrawn="1"/>
        </p:nvSpPr>
        <p:spPr>
          <a:xfrm rot="5400000">
            <a:off x="8434" y="823599"/>
            <a:ext cx="1189819" cy="98238"/>
          </a:xfrm>
          <a:prstGeom prst="rect">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7" name="Block I">
            <a:extLst>
              <a:ext uri="{FF2B5EF4-FFF2-40B4-BE49-F238E27FC236}">
                <a16:creationId xmlns:a16="http://schemas.microsoft.com/office/drawing/2014/main" id="{83CCBDC0-B71E-50D9-1AE4-50C357B154C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14691" y="277804"/>
            <a:ext cx="516232" cy="745668"/>
          </a:xfrm>
          <a:prstGeom prst="rect">
            <a:avLst/>
          </a:prstGeom>
        </p:spPr>
      </p:pic>
      <p:sp>
        <p:nvSpPr>
          <p:cNvPr id="3" name="Title 1">
            <a:extLst>
              <a:ext uri="{FF2B5EF4-FFF2-40B4-BE49-F238E27FC236}">
                <a16:creationId xmlns:a16="http://schemas.microsoft.com/office/drawing/2014/main" id="{D71844C4-2CEE-3AA9-FDAD-BAF322CBDD11}"/>
              </a:ext>
            </a:extLst>
          </p:cNvPr>
          <p:cNvSpPr>
            <a:spLocks noGrp="1"/>
          </p:cNvSpPr>
          <p:nvPr>
            <p:ph type="title" hasCustomPrompt="1"/>
          </p:nvPr>
        </p:nvSpPr>
        <p:spPr>
          <a:xfrm>
            <a:off x="652463" y="276575"/>
            <a:ext cx="10370190" cy="1189820"/>
          </a:xfrm>
        </p:spPr>
        <p:txBody>
          <a:bodyPr>
            <a:normAutofit/>
          </a:bodyPr>
          <a:lstStyle>
            <a:lvl1pPr>
              <a:defRPr sz="3200">
                <a:solidFill>
                  <a:schemeClr val="tx2"/>
                </a:solidFill>
              </a:defRPr>
            </a:lvl1pPr>
          </a:lstStyle>
          <a:p>
            <a:pPr marL="0" marR="0" lvl="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lang="en-US" dirty="0"/>
              <a:t>Slide Title</a:t>
            </a:r>
          </a:p>
        </p:txBody>
      </p:sp>
      <p:sp>
        <p:nvSpPr>
          <p:cNvPr id="25" name="Subhead Placeholder - left">
            <a:extLst>
              <a:ext uri="{FF2B5EF4-FFF2-40B4-BE49-F238E27FC236}">
                <a16:creationId xmlns:a16="http://schemas.microsoft.com/office/drawing/2014/main" id="{4F21266B-E068-C84F-857F-629382CE951B}"/>
              </a:ext>
            </a:extLst>
          </p:cNvPr>
          <p:cNvSpPr>
            <a:spLocks noGrp="1"/>
          </p:cNvSpPr>
          <p:nvPr>
            <p:ph type="body" sz="quarter" idx="19" hasCustomPrompt="1"/>
          </p:nvPr>
        </p:nvSpPr>
        <p:spPr>
          <a:xfrm>
            <a:off x="654228" y="2009998"/>
            <a:ext cx="4876417" cy="764799"/>
          </a:xfrm>
        </p:spPr>
        <p:txBody>
          <a:bodyPr anchor="ctr">
            <a:normAutofit/>
          </a:bodyPr>
          <a:lstStyle>
            <a:lvl1pPr marL="0" indent="0" algn="l">
              <a:lnSpc>
                <a:spcPct val="70000"/>
              </a:lnSpc>
              <a:buNone/>
              <a:defRPr sz="3000">
                <a:solidFill>
                  <a:schemeClr val="bg2"/>
                </a:solidFill>
                <a:latin typeface="+mj-lt"/>
              </a:defRPr>
            </a:lvl1pPr>
          </a:lstStyle>
          <a:p>
            <a:pPr lvl="0"/>
            <a:r>
              <a:rPr lang="en-US" dirty="0"/>
              <a:t>Subhead</a:t>
            </a:r>
          </a:p>
        </p:txBody>
      </p:sp>
      <p:sp>
        <p:nvSpPr>
          <p:cNvPr id="28" name="Text Placeholder - left">
            <a:extLst>
              <a:ext uri="{FF2B5EF4-FFF2-40B4-BE49-F238E27FC236}">
                <a16:creationId xmlns:a16="http://schemas.microsoft.com/office/drawing/2014/main" id="{E378921D-C904-2C44-DAD3-10FCD0515514}"/>
              </a:ext>
            </a:extLst>
          </p:cNvPr>
          <p:cNvSpPr>
            <a:spLocks noGrp="1"/>
          </p:cNvSpPr>
          <p:nvPr>
            <p:ph type="body" sz="quarter" idx="22" hasCustomPrompt="1"/>
          </p:nvPr>
        </p:nvSpPr>
        <p:spPr>
          <a:xfrm>
            <a:off x="651081" y="2774950"/>
            <a:ext cx="4876417" cy="2668588"/>
          </a:xfrm>
        </p:spPr>
        <p:txBody>
          <a:bodyPr/>
          <a:lstStyle>
            <a:lvl1pPr marL="228600" indent="-228600">
              <a:buFont typeface="Courier New" panose="02070309020205020404" pitchFamily="49" charset="0"/>
              <a:buChar char="o"/>
              <a:defRPr sz="2000"/>
            </a:lvl1pPr>
            <a:lvl2pPr marL="685800" indent="-228600">
              <a:buFont typeface="Courier New" panose="02070309020205020404" pitchFamily="49" charset="0"/>
              <a:buChar char="o"/>
              <a:defRPr sz="1800"/>
            </a:lvl2pPr>
            <a:lvl3pPr marL="1143000" indent="-228600">
              <a:buFont typeface="Courier New" panose="02070309020205020404" pitchFamily="49" charset="0"/>
              <a:buChar char="o"/>
              <a:defRPr sz="1800"/>
            </a:lvl3pPr>
            <a:lvl4pPr marL="1600200" indent="-228600">
              <a:buFont typeface="Courier New" panose="02070309020205020404" pitchFamily="49" charset="0"/>
              <a:buChar char="o"/>
              <a:defRPr/>
            </a:lvl4pPr>
            <a:lvl5pPr marL="2057400" indent="-228600">
              <a:buFont typeface="Courier New" panose="02070309020205020404" pitchFamily="49" charset="0"/>
              <a:buChar char="o"/>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Subhead Placeholder - right">
            <a:extLst>
              <a:ext uri="{FF2B5EF4-FFF2-40B4-BE49-F238E27FC236}">
                <a16:creationId xmlns:a16="http://schemas.microsoft.com/office/drawing/2014/main" id="{EEBD4F98-6476-56B5-5D6A-FDFCA46BF70F}"/>
              </a:ext>
            </a:extLst>
          </p:cNvPr>
          <p:cNvSpPr>
            <a:spLocks noGrp="1"/>
          </p:cNvSpPr>
          <p:nvPr>
            <p:ph type="body" sz="quarter" idx="21" hasCustomPrompt="1"/>
          </p:nvPr>
        </p:nvSpPr>
        <p:spPr>
          <a:xfrm>
            <a:off x="6148002" y="2009998"/>
            <a:ext cx="4876417" cy="764799"/>
          </a:xfrm>
        </p:spPr>
        <p:txBody>
          <a:bodyPr anchor="ctr">
            <a:normAutofit/>
          </a:bodyPr>
          <a:lstStyle>
            <a:lvl1pPr marL="0" indent="0" algn="l">
              <a:lnSpc>
                <a:spcPct val="70000"/>
              </a:lnSpc>
              <a:buNone/>
              <a:defRPr sz="3000">
                <a:solidFill>
                  <a:schemeClr val="tx2"/>
                </a:solidFill>
                <a:latin typeface="+mj-lt"/>
              </a:defRPr>
            </a:lvl1pPr>
          </a:lstStyle>
          <a:p>
            <a:pPr lvl="0"/>
            <a:r>
              <a:rPr lang="en-US" dirty="0"/>
              <a:t>Subhead</a:t>
            </a:r>
          </a:p>
        </p:txBody>
      </p:sp>
      <p:sp>
        <p:nvSpPr>
          <p:cNvPr id="30" name="Text Placeholder -right">
            <a:extLst>
              <a:ext uri="{FF2B5EF4-FFF2-40B4-BE49-F238E27FC236}">
                <a16:creationId xmlns:a16="http://schemas.microsoft.com/office/drawing/2014/main" id="{E6AC3C03-BBBE-A121-29AB-D885327950BE}"/>
              </a:ext>
            </a:extLst>
          </p:cNvPr>
          <p:cNvSpPr>
            <a:spLocks noGrp="1"/>
          </p:cNvSpPr>
          <p:nvPr>
            <p:ph type="body" sz="quarter" idx="23" hasCustomPrompt="1"/>
          </p:nvPr>
        </p:nvSpPr>
        <p:spPr>
          <a:xfrm>
            <a:off x="6144855" y="2774797"/>
            <a:ext cx="4876417" cy="2668588"/>
          </a:xfrm>
        </p:spPr>
        <p:txBody>
          <a:bodyPr/>
          <a:lstStyle>
            <a:lvl1pPr marL="228600" indent="-228600">
              <a:buFont typeface="Courier New" panose="02070309020205020404" pitchFamily="49" charset="0"/>
              <a:buChar char="o"/>
              <a:defRPr sz="2000"/>
            </a:lvl1pPr>
            <a:lvl2pPr marL="685800" indent="-228600">
              <a:buFont typeface="Courier New" panose="02070309020205020404" pitchFamily="49" charset="0"/>
              <a:buChar char="o"/>
              <a:defRPr sz="1800"/>
            </a:lvl2pPr>
            <a:lvl3pPr marL="1143000" indent="-228600">
              <a:buFont typeface="Courier New" panose="02070309020205020404" pitchFamily="49" charset="0"/>
              <a:buChar char="o"/>
              <a:defRPr sz="1800"/>
            </a:lvl3pPr>
            <a:lvl4pPr marL="1600200" indent="-228600">
              <a:buFont typeface="Courier New" panose="02070309020205020404" pitchFamily="49" charset="0"/>
              <a:buChar char="o"/>
              <a:defRPr/>
            </a:lvl4pPr>
            <a:lvl5pPr marL="2057400" indent="-228600">
              <a:buFont typeface="Courier New" panose="02070309020205020404" pitchFamily="49" charset="0"/>
              <a:buChar char="o"/>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background">
            <a:extLst>
              <a:ext uri="{FF2B5EF4-FFF2-40B4-BE49-F238E27FC236}">
                <a16:creationId xmlns:a16="http://schemas.microsoft.com/office/drawing/2014/main" id="{2CDA5182-C298-A7CD-BECD-28B3EF9F549D}"/>
              </a:ext>
              <a:ext uri="{C183D7F6-B498-43B3-948B-1728B52AA6E4}">
                <adec:decorative xmlns:adec="http://schemas.microsoft.com/office/drawing/2017/decorative" val="1"/>
              </a:ext>
            </a:extLst>
          </p:cNvPr>
          <p:cNvSpPr/>
          <p:nvPr userDrawn="1"/>
        </p:nvSpPr>
        <p:spPr>
          <a:xfrm>
            <a:off x="0" y="6245413"/>
            <a:ext cx="12187066" cy="61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epartment/unit name Placeholder">
            <a:extLst>
              <a:ext uri="{FF2B5EF4-FFF2-40B4-BE49-F238E27FC236}">
                <a16:creationId xmlns:a16="http://schemas.microsoft.com/office/drawing/2014/main" id="{447F6171-D545-B452-563D-EFB2AE96669D}"/>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4" name="Slide Number Placeholder">
            <a:extLst>
              <a:ext uri="{FF2B5EF4-FFF2-40B4-BE49-F238E27FC236}">
                <a16:creationId xmlns:a16="http://schemas.microsoft.com/office/drawing/2014/main" id="{2166FCCC-D572-7B04-6D0C-142E9AF1AEAA}"/>
              </a:ext>
              <a:ext uri="{C183D7F6-B498-43B3-948B-1728B52AA6E4}">
                <adec:decorative xmlns:adec="http://schemas.microsoft.com/office/drawing/2017/decorative" val="1"/>
              </a:ext>
            </a:extLst>
          </p:cNvPr>
          <p:cNvSpPr>
            <a:spLocks noGrp="1"/>
          </p:cNvSpPr>
          <p:nvPr>
            <p:ph type="sldNum" sz="quarter" idx="17"/>
          </p:nvPr>
        </p:nvSpPr>
        <p:spPr/>
        <p:txBody>
          <a:bodyPr/>
          <a:lstStyle/>
          <a:p>
            <a:fld id="{86134D44-37F0-44A1-8A08-E9432A030C07}" type="slidenum">
              <a:rPr lang="en-US" smtClean="0"/>
              <a:pPr/>
              <a:t>‹#›</a:t>
            </a:fld>
            <a:endParaRPr lang="en-US" dirty="0"/>
          </a:p>
        </p:txBody>
      </p:sp>
    </p:spTree>
    <p:extLst>
      <p:ext uri="{BB962C8B-B14F-4D97-AF65-F5344CB8AC3E}">
        <p14:creationId xmlns:p14="http://schemas.microsoft.com/office/powerpoint/2010/main" val="2163101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4" name="Block I">
            <a:extLst>
              <a:ext uri="{FF2B5EF4-FFF2-40B4-BE49-F238E27FC236}">
                <a16:creationId xmlns:a16="http://schemas.microsoft.com/office/drawing/2014/main" id="{D5DA79D9-6B40-7F27-6A6B-EA75CB7C61B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14691" y="277804"/>
            <a:ext cx="516232" cy="745668"/>
          </a:xfrm>
          <a:prstGeom prst="rect">
            <a:avLst/>
          </a:prstGeom>
        </p:spPr>
      </p:pic>
      <p:sp>
        <p:nvSpPr>
          <p:cNvPr id="9" name="Title 1">
            <a:extLst>
              <a:ext uri="{FF2B5EF4-FFF2-40B4-BE49-F238E27FC236}">
                <a16:creationId xmlns:a16="http://schemas.microsoft.com/office/drawing/2014/main" id="{36BB2015-0086-DF08-8A25-8A0616C8BB6A}"/>
              </a:ext>
            </a:extLst>
          </p:cNvPr>
          <p:cNvSpPr>
            <a:spLocks noGrp="1"/>
          </p:cNvSpPr>
          <p:nvPr>
            <p:ph type="title" hasCustomPrompt="1"/>
          </p:nvPr>
        </p:nvSpPr>
        <p:spPr>
          <a:xfrm>
            <a:off x="3051180" y="1291652"/>
            <a:ext cx="6189488" cy="807792"/>
          </a:xfrm>
        </p:spPr>
        <p:txBody>
          <a:bodyPr>
            <a:normAutofit/>
          </a:bodyPr>
          <a:lstStyle>
            <a:lvl1pPr algn="ctr">
              <a:defRPr sz="3200">
                <a:solidFill>
                  <a:schemeClr val="tx2"/>
                </a:solidFill>
              </a:defRPr>
            </a:lvl1pPr>
          </a:lstStyle>
          <a:p>
            <a:pPr marL="0" marR="0" lvl="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lang="en-US" dirty="0"/>
              <a:t>Large Quote</a:t>
            </a:r>
          </a:p>
        </p:txBody>
      </p:sp>
      <p:sp>
        <p:nvSpPr>
          <p:cNvPr id="12" name="Quote 1 - left">
            <a:extLst>
              <a:ext uri="{FF2B5EF4-FFF2-40B4-BE49-F238E27FC236}">
                <a16:creationId xmlns:a16="http://schemas.microsoft.com/office/drawing/2014/main" id="{74CB6488-2929-62E5-C898-745037E06918}"/>
              </a:ext>
              <a:ext uri="{C183D7F6-B498-43B3-948B-1728B52AA6E4}">
                <adec:decorative xmlns:adec="http://schemas.microsoft.com/office/drawing/2017/decorative" val="1"/>
              </a:ext>
            </a:extLst>
          </p:cNvPr>
          <p:cNvSpPr txBox="1">
            <a:spLocks/>
          </p:cNvSpPr>
          <p:nvPr userDrawn="1"/>
        </p:nvSpPr>
        <p:spPr>
          <a:xfrm>
            <a:off x="2273810" y="1167968"/>
            <a:ext cx="1184622" cy="137352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600" dirty="0">
                <a:solidFill>
                  <a:schemeClr val="bg2"/>
                </a:solidFill>
              </a:rPr>
              <a:t>“</a:t>
            </a:r>
          </a:p>
        </p:txBody>
      </p:sp>
      <p:sp>
        <p:nvSpPr>
          <p:cNvPr id="13" name="Quote 1 - right">
            <a:extLst>
              <a:ext uri="{FF2B5EF4-FFF2-40B4-BE49-F238E27FC236}">
                <a16:creationId xmlns:a16="http://schemas.microsoft.com/office/drawing/2014/main" id="{91174DFB-BAA6-41D2-C5C4-B438E22AB41F}"/>
              </a:ext>
              <a:ext uri="{C183D7F6-B498-43B3-948B-1728B52AA6E4}">
                <adec:decorative xmlns:adec="http://schemas.microsoft.com/office/drawing/2017/decorative" val="1"/>
              </a:ext>
            </a:extLst>
          </p:cNvPr>
          <p:cNvSpPr txBox="1">
            <a:spLocks/>
          </p:cNvSpPr>
          <p:nvPr userDrawn="1"/>
        </p:nvSpPr>
        <p:spPr>
          <a:xfrm>
            <a:off x="9140821" y="1185256"/>
            <a:ext cx="1184622" cy="137352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600" dirty="0">
                <a:solidFill>
                  <a:schemeClr val="bg2"/>
                </a:solidFill>
              </a:rPr>
              <a:t>”</a:t>
            </a:r>
          </a:p>
        </p:txBody>
      </p:sp>
      <p:sp>
        <p:nvSpPr>
          <p:cNvPr id="17" name="Attribution 1 Placeholder">
            <a:extLst>
              <a:ext uri="{FF2B5EF4-FFF2-40B4-BE49-F238E27FC236}">
                <a16:creationId xmlns:a16="http://schemas.microsoft.com/office/drawing/2014/main" id="{2A25C115-1C3A-AC3A-C7C7-570E85027B6A}"/>
              </a:ext>
            </a:extLst>
          </p:cNvPr>
          <p:cNvSpPr>
            <a:spLocks noGrp="1"/>
          </p:cNvSpPr>
          <p:nvPr>
            <p:ph type="body" sz="quarter" idx="20" hasCustomPrompt="1"/>
          </p:nvPr>
        </p:nvSpPr>
        <p:spPr>
          <a:xfrm>
            <a:off x="7127193" y="2116732"/>
            <a:ext cx="2113474" cy="429881"/>
          </a:xfrm>
        </p:spPr>
        <p:txBody>
          <a:bodyPr anchor="ctr">
            <a:normAutofit/>
          </a:bodyPr>
          <a:lstStyle>
            <a:lvl1pPr marL="0" indent="0" algn="r">
              <a:lnSpc>
                <a:spcPct val="70000"/>
              </a:lnSpc>
              <a:buNone/>
              <a:defRPr sz="2000">
                <a:solidFill>
                  <a:schemeClr val="tx2"/>
                </a:solidFill>
                <a:latin typeface="+mn-lt"/>
              </a:defRPr>
            </a:lvl1pPr>
          </a:lstStyle>
          <a:p>
            <a:pPr lvl="0"/>
            <a:r>
              <a:rPr lang="en-US" dirty="0"/>
              <a:t>Author</a:t>
            </a:r>
          </a:p>
        </p:txBody>
      </p:sp>
      <p:sp>
        <p:nvSpPr>
          <p:cNvPr id="7" name="Quote 2 - left">
            <a:extLst>
              <a:ext uri="{FF2B5EF4-FFF2-40B4-BE49-F238E27FC236}">
                <a16:creationId xmlns:a16="http://schemas.microsoft.com/office/drawing/2014/main" id="{007BC3EA-75CF-5946-828D-DEFAF530E77B}"/>
              </a:ext>
              <a:ext uri="{C183D7F6-B498-43B3-948B-1728B52AA6E4}">
                <adec:decorative xmlns:adec="http://schemas.microsoft.com/office/drawing/2017/decorative" val="1"/>
              </a:ext>
            </a:extLst>
          </p:cNvPr>
          <p:cNvSpPr txBox="1">
            <a:spLocks/>
          </p:cNvSpPr>
          <p:nvPr userDrawn="1"/>
        </p:nvSpPr>
        <p:spPr>
          <a:xfrm>
            <a:off x="2273810" y="3477024"/>
            <a:ext cx="1184622" cy="137352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600" dirty="0">
                <a:solidFill>
                  <a:srgbClr val="FF5F05"/>
                </a:solidFill>
              </a:rPr>
              <a:t>“</a:t>
            </a:r>
          </a:p>
        </p:txBody>
      </p:sp>
      <p:sp>
        <p:nvSpPr>
          <p:cNvPr id="8" name="Quote 2 - right">
            <a:extLst>
              <a:ext uri="{FF2B5EF4-FFF2-40B4-BE49-F238E27FC236}">
                <a16:creationId xmlns:a16="http://schemas.microsoft.com/office/drawing/2014/main" id="{254A594E-C5D9-FA57-D21E-EAA6B5CB7529}"/>
              </a:ext>
              <a:ext uri="{C183D7F6-B498-43B3-948B-1728B52AA6E4}">
                <adec:decorative xmlns:adec="http://schemas.microsoft.com/office/drawing/2017/decorative" val="1"/>
              </a:ext>
            </a:extLst>
          </p:cNvPr>
          <p:cNvSpPr txBox="1">
            <a:spLocks/>
          </p:cNvSpPr>
          <p:nvPr userDrawn="1"/>
        </p:nvSpPr>
        <p:spPr>
          <a:xfrm>
            <a:off x="9088267" y="3494312"/>
            <a:ext cx="1184622" cy="137352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600" dirty="0">
                <a:solidFill>
                  <a:schemeClr val="bg2"/>
                </a:solidFill>
              </a:rPr>
              <a:t>”</a:t>
            </a:r>
          </a:p>
        </p:txBody>
      </p:sp>
      <p:sp>
        <p:nvSpPr>
          <p:cNvPr id="19" name="Long Quote Placeholder">
            <a:extLst>
              <a:ext uri="{FF2B5EF4-FFF2-40B4-BE49-F238E27FC236}">
                <a16:creationId xmlns:a16="http://schemas.microsoft.com/office/drawing/2014/main" id="{C6593C7D-5AD9-BC2C-0070-B0B3F7287B22}"/>
              </a:ext>
            </a:extLst>
          </p:cNvPr>
          <p:cNvSpPr>
            <a:spLocks noGrp="1"/>
          </p:cNvSpPr>
          <p:nvPr>
            <p:ph type="body" sz="quarter" idx="21" hasCustomPrompt="1"/>
          </p:nvPr>
        </p:nvSpPr>
        <p:spPr>
          <a:xfrm>
            <a:off x="3060741" y="3501730"/>
            <a:ext cx="6179926" cy="1507248"/>
          </a:xfrm>
        </p:spPr>
        <p:txBody>
          <a:bodyPr anchor="ctr">
            <a:normAutofit/>
          </a:bodyPr>
          <a:lstStyle>
            <a:lvl1pPr marL="0" indent="0" algn="ctr">
              <a:lnSpc>
                <a:spcPct val="70000"/>
              </a:lnSpc>
              <a:buNone/>
              <a:defRPr sz="2400">
                <a:solidFill>
                  <a:schemeClr val="tx2"/>
                </a:solidFill>
                <a:latin typeface="+mn-lt"/>
              </a:defRPr>
            </a:lvl1pPr>
          </a:lstStyle>
          <a:p>
            <a:pPr lvl="0"/>
            <a:r>
              <a:rPr lang="en-US" dirty="0"/>
              <a:t>Long Paragraph Quote </a:t>
            </a:r>
          </a:p>
        </p:txBody>
      </p:sp>
      <p:sp>
        <p:nvSpPr>
          <p:cNvPr id="20" name="Long Quote attribution Placeholder">
            <a:extLst>
              <a:ext uri="{FF2B5EF4-FFF2-40B4-BE49-F238E27FC236}">
                <a16:creationId xmlns:a16="http://schemas.microsoft.com/office/drawing/2014/main" id="{D808D8CD-BCBE-F257-3C6F-64185F7ABD10}"/>
              </a:ext>
            </a:extLst>
          </p:cNvPr>
          <p:cNvSpPr>
            <a:spLocks noGrp="1"/>
          </p:cNvSpPr>
          <p:nvPr>
            <p:ph type="body" sz="quarter" idx="22" hasCustomPrompt="1"/>
          </p:nvPr>
        </p:nvSpPr>
        <p:spPr>
          <a:xfrm>
            <a:off x="7127193" y="5065124"/>
            <a:ext cx="2113474" cy="429881"/>
          </a:xfrm>
        </p:spPr>
        <p:txBody>
          <a:bodyPr anchor="ctr">
            <a:normAutofit/>
          </a:bodyPr>
          <a:lstStyle>
            <a:lvl1pPr marL="0" indent="0" algn="r">
              <a:lnSpc>
                <a:spcPct val="70000"/>
              </a:lnSpc>
              <a:buNone/>
              <a:defRPr sz="2000">
                <a:solidFill>
                  <a:schemeClr val="tx2"/>
                </a:solidFill>
                <a:latin typeface="+mn-lt"/>
              </a:defRPr>
            </a:lvl1pPr>
          </a:lstStyle>
          <a:p>
            <a:pPr lvl="0"/>
            <a:r>
              <a:rPr lang="en-US" dirty="0"/>
              <a:t>Author</a:t>
            </a:r>
          </a:p>
        </p:txBody>
      </p:sp>
      <p:sp>
        <p:nvSpPr>
          <p:cNvPr id="5" name="Footer Background">
            <a:extLst>
              <a:ext uri="{FF2B5EF4-FFF2-40B4-BE49-F238E27FC236}">
                <a16:creationId xmlns:a16="http://schemas.microsoft.com/office/drawing/2014/main" id="{15D7D23A-1232-9173-80E0-A45F3AAD9CC1}"/>
              </a:ext>
              <a:ext uri="{C183D7F6-B498-43B3-948B-1728B52AA6E4}">
                <adec:decorative xmlns:adec="http://schemas.microsoft.com/office/drawing/2017/decorative" val="1"/>
              </a:ext>
            </a:extLst>
          </p:cNvPr>
          <p:cNvSpPr/>
          <p:nvPr userDrawn="1"/>
        </p:nvSpPr>
        <p:spPr>
          <a:xfrm>
            <a:off x="0" y="6245413"/>
            <a:ext cx="12187066" cy="61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epartment/Unit name Placeholder">
            <a:extLst>
              <a:ext uri="{FF2B5EF4-FFF2-40B4-BE49-F238E27FC236}">
                <a16:creationId xmlns:a16="http://schemas.microsoft.com/office/drawing/2014/main" id="{AB35559D-9B81-15E1-57F6-5A5D9BA4D764}"/>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2" name="Slide Number Placeholder 1">
            <a:extLst>
              <a:ext uri="{FF2B5EF4-FFF2-40B4-BE49-F238E27FC236}">
                <a16:creationId xmlns:a16="http://schemas.microsoft.com/office/drawing/2014/main" id="{5F5EEECF-FB5A-EB2A-C6A5-7ACB9EE00D53}"/>
              </a:ext>
              <a:ext uri="{C183D7F6-B498-43B3-948B-1728B52AA6E4}">
                <adec:decorative xmlns:adec="http://schemas.microsoft.com/office/drawing/2017/decorative" val="1"/>
              </a:ext>
            </a:extLst>
          </p:cNvPr>
          <p:cNvSpPr>
            <a:spLocks noGrp="1"/>
          </p:cNvSpPr>
          <p:nvPr>
            <p:ph type="sldNum" sz="quarter" idx="23"/>
          </p:nvPr>
        </p:nvSpPr>
        <p:spPr/>
        <p:txBody>
          <a:bodyPr/>
          <a:lstStyle/>
          <a:p>
            <a:fld id="{86134D44-37F0-44A1-8A08-E9432A030C07}" type="slidenum">
              <a:rPr lang="en-US" smtClean="0"/>
              <a:pPr/>
              <a:t>‹#›</a:t>
            </a:fld>
            <a:endParaRPr lang="en-US" dirty="0"/>
          </a:p>
        </p:txBody>
      </p:sp>
    </p:spTree>
    <p:extLst>
      <p:ext uri="{BB962C8B-B14F-4D97-AF65-F5344CB8AC3E}">
        <p14:creationId xmlns:p14="http://schemas.microsoft.com/office/powerpoint/2010/main" val="2475528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1">
    <p:spTree>
      <p:nvGrpSpPr>
        <p:cNvPr id="1" name=""/>
        <p:cNvGrpSpPr/>
        <p:nvPr/>
      </p:nvGrpSpPr>
      <p:grpSpPr>
        <a:xfrm>
          <a:off x="0" y="0"/>
          <a:ext cx="0" cy="0"/>
          <a:chOff x="0" y="0"/>
          <a:chExt cx="0" cy="0"/>
        </a:xfrm>
      </p:grpSpPr>
      <p:sp>
        <p:nvSpPr>
          <p:cNvPr id="14" name="Title Accent">
            <a:extLst>
              <a:ext uri="{FF2B5EF4-FFF2-40B4-BE49-F238E27FC236}">
                <a16:creationId xmlns:a16="http://schemas.microsoft.com/office/drawing/2014/main" id="{6AC03172-2FA4-F47D-B58A-C84D36B9E682}"/>
              </a:ext>
              <a:ext uri="{C183D7F6-B498-43B3-948B-1728B52AA6E4}">
                <adec:decorative xmlns:adec="http://schemas.microsoft.com/office/drawing/2017/decorative" val="1"/>
              </a:ext>
            </a:extLst>
          </p:cNvPr>
          <p:cNvSpPr/>
          <p:nvPr userDrawn="1"/>
        </p:nvSpPr>
        <p:spPr>
          <a:xfrm rot="5400000">
            <a:off x="8434" y="823599"/>
            <a:ext cx="1189819" cy="98238"/>
          </a:xfrm>
          <a:prstGeom prst="rect">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4" name="Block I">
            <a:extLst>
              <a:ext uri="{FF2B5EF4-FFF2-40B4-BE49-F238E27FC236}">
                <a16:creationId xmlns:a16="http://schemas.microsoft.com/office/drawing/2014/main" id="{D5DA79D9-6B40-7F27-6A6B-EA75CB7C61B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14691" y="277804"/>
            <a:ext cx="516232" cy="745668"/>
          </a:xfrm>
          <a:prstGeom prst="rect">
            <a:avLst/>
          </a:prstGeom>
        </p:spPr>
      </p:pic>
      <p:sp>
        <p:nvSpPr>
          <p:cNvPr id="7" name="Title 1">
            <a:extLst>
              <a:ext uri="{FF2B5EF4-FFF2-40B4-BE49-F238E27FC236}">
                <a16:creationId xmlns:a16="http://schemas.microsoft.com/office/drawing/2014/main" id="{806AA2EA-F5CC-A830-112E-D187F5411352}"/>
              </a:ext>
            </a:extLst>
          </p:cNvPr>
          <p:cNvSpPr>
            <a:spLocks noGrp="1"/>
          </p:cNvSpPr>
          <p:nvPr>
            <p:ph type="title" hasCustomPrompt="1"/>
          </p:nvPr>
        </p:nvSpPr>
        <p:spPr>
          <a:xfrm>
            <a:off x="652463" y="276575"/>
            <a:ext cx="10370190" cy="1189820"/>
          </a:xfrm>
        </p:spPr>
        <p:txBody>
          <a:bodyPr>
            <a:normAutofit/>
          </a:bodyPr>
          <a:lstStyle>
            <a:lvl1pPr>
              <a:defRPr sz="3200">
                <a:solidFill>
                  <a:schemeClr val="tx2"/>
                </a:solidFill>
              </a:defRPr>
            </a:lvl1pPr>
          </a:lstStyle>
          <a:p>
            <a:pPr marL="0" marR="0" lvl="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lang="en-US" dirty="0"/>
              <a:t>Slide Title</a:t>
            </a:r>
          </a:p>
        </p:txBody>
      </p:sp>
      <p:sp>
        <p:nvSpPr>
          <p:cNvPr id="6" name="Picture Placeholder 1">
            <a:extLst>
              <a:ext uri="{FF2B5EF4-FFF2-40B4-BE49-F238E27FC236}">
                <a16:creationId xmlns:a16="http://schemas.microsoft.com/office/drawing/2014/main" id="{5902D87F-A357-6B12-50D8-55555AA9D9D4}"/>
              </a:ext>
            </a:extLst>
          </p:cNvPr>
          <p:cNvSpPr>
            <a:spLocks noGrp="1"/>
          </p:cNvSpPr>
          <p:nvPr>
            <p:ph type="pic" sz="quarter" idx="24"/>
          </p:nvPr>
        </p:nvSpPr>
        <p:spPr>
          <a:xfrm>
            <a:off x="554038" y="1786687"/>
            <a:ext cx="4738687" cy="2042930"/>
          </a:xfrm>
          <a:solidFill>
            <a:schemeClr val="bg1">
              <a:lumMod val="75000"/>
            </a:schemeClr>
          </a:solidFill>
        </p:spPr>
        <p:txBody>
          <a:bodyPr/>
          <a:lstStyle>
            <a:lvl1pPr marL="0" indent="0">
              <a:buNone/>
              <a:defRPr/>
            </a:lvl1pPr>
          </a:lstStyle>
          <a:p>
            <a:r>
              <a:rPr lang="en-US"/>
              <a:t>Click icon to add picture</a:t>
            </a:r>
            <a:endParaRPr lang="en-US" dirty="0"/>
          </a:p>
        </p:txBody>
      </p:sp>
      <p:sp>
        <p:nvSpPr>
          <p:cNvPr id="18" name="Subhead 1 Placeholder">
            <a:extLst>
              <a:ext uri="{FF2B5EF4-FFF2-40B4-BE49-F238E27FC236}">
                <a16:creationId xmlns:a16="http://schemas.microsoft.com/office/drawing/2014/main" id="{CC193BC8-108C-8326-80FA-BAECF7254B3C}"/>
              </a:ext>
            </a:extLst>
          </p:cNvPr>
          <p:cNvSpPr>
            <a:spLocks noGrp="1"/>
          </p:cNvSpPr>
          <p:nvPr>
            <p:ph type="body" sz="quarter" idx="19" hasCustomPrompt="1"/>
          </p:nvPr>
        </p:nvSpPr>
        <p:spPr>
          <a:xfrm>
            <a:off x="5477348" y="1786687"/>
            <a:ext cx="5547072" cy="764799"/>
          </a:xfrm>
        </p:spPr>
        <p:txBody>
          <a:bodyPr anchor="ctr">
            <a:normAutofit/>
          </a:bodyPr>
          <a:lstStyle>
            <a:lvl1pPr marL="0" indent="0" algn="l">
              <a:lnSpc>
                <a:spcPct val="70000"/>
              </a:lnSpc>
              <a:buNone/>
              <a:defRPr sz="3000">
                <a:solidFill>
                  <a:schemeClr val="bg2"/>
                </a:solidFill>
                <a:latin typeface="+mj-lt"/>
              </a:defRPr>
            </a:lvl1pPr>
          </a:lstStyle>
          <a:p>
            <a:pPr lvl="0"/>
            <a:r>
              <a:rPr lang="en-US" dirty="0"/>
              <a:t>Subhead</a:t>
            </a:r>
          </a:p>
        </p:txBody>
      </p:sp>
      <p:sp>
        <p:nvSpPr>
          <p:cNvPr id="22" name="Text Placeholder 1">
            <a:extLst>
              <a:ext uri="{FF2B5EF4-FFF2-40B4-BE49-F238E27FC236}">
                <a16:creationId xmlns:a16="http://schemas.microsoft.com/office/drawing/2014/main" id="{3208D36D-11B7-A53D-F8A8-E941F54F2B0D}"/>
              </a:ext>
            </a:extLst>
          </p:cNvPr>
          <p:cNvSpPr>
            <a:spLocks noGrp="1"/>
          </p:cNvSpPr>
          <p:nvPr>
            <p:ph type="body" sz="quarter" idx="20"/>
          </p:nvPr>
        </p:nvSpPr>
        <p:spPr>
          <a:xfrm>
            <a:off x="5475583" y="2561957"/>
            <a:ext cx="5547072" cy="1267660"/>
          </a:xfrm>
        </p:spPr>
        <p:txBody>
          <a:bodyPr>
            <a:normAutofit/>
          </a:bodyPr>
          <a:lstStyle>
            <a:lvl1pPr marL="0" indent="0">
              <a:buNone/>
              <a:defRPr sz="2000">
                <a:solidFill>
                  <a:schemeClr val="tx2"/>
                </a:solidFill>
              </a:defRPr>
            </a:lvl1pPr>
          </a:lstStyle>
          <a:p>
            <a:pPr lvl="0"/>
            <a:r>
              <a:rPr lang="en-US"/>
              <a:t>Click to edit Master text styles</a:t>
            </a:r>
          </a:p>
        </p:txBody>
      </p:sp>
      <p:sp>
        <p:nvSpPr>
          <p:cNvPr id="27" name="Picture Placeholder 2">
            <a:extLst>
              <a:ext uri="{FF2B5EF4-FFF2-40B4-BE49-F238E27FC236}">
                <a16:creationId xmlns:a16="http://schemas.microsoft.com/office/drawing/2014/main" id="{3332E0F7-8D76-3BED-561C-C7B99F9CA5F4}"/>
              </a:ext>
            </a:extLst>
          </p:cNvPr>
          <p:cNvSpPr>
            <a:spLocks noGrp="1"/>
          </p:cNvSpPr>
          <p:nvPr>
            <p:ph type="pic" sz="quarter" idx="27"/>
          </p:nvPr>
        </p:nvSpPr>
        <p:spPr>
          <a:xfrm>
            <a:off x="552273" y="3924115"/>
            <a:ext cx="4738687" cy="2042930"/>
          </a:xfrm>
          <a:solidFill>
            <a:schemeClr val="bg1">
              <a:lumMod val="75000"/>
            </a:schemeClr>
          </a:solidFill>
        </p:spPr>
        <p:txBody>
          <a:bodyPr/>
          <a:lstStyle>
            <a:lvl1pPr marL="0" indent="0">
              <a:buNone/>
              <a:defRPr/>
            </a:lvl1pPr>
          </a:lstStyle>
          <a:p>
            <a:r>
              <a:rPr lang="en-US"/>
              <a:t>Click icon to add picture</a:t>
            </a:r>
            <a:endParaRPr lang="en-US" dirty="0"/>
          </a:p>
        </p:txBody>
      </p:sp>
      <p:sp>
        <p:nvSpPr>
          <p:cNvPr id="25" name="Subhead Placeholder 2">
            <a:extLst>
              <a:ext uri="{FF2B5EF4-FFF2-40B4-BE49-F238E27FC236}">
                <a16:creationId xmlns:a16="http://schemas.microsoft.com/office/drawing/2014/main" id="{4AEA1B53-9D39-71C7-6498-B61C0E9CDA90}"/>
              </a:ext>
            </a:extLst>
          </p:cNvPr>
          <p:cNvSpPr>
            <a:spLocks noGrp="1"/>
          </p:cNvSpPr>
          <p:nvPr>
            <p:ph type="body" sz="quarter" idx="25" hasCustomPrompt="1"/>
          </p:nvPr>
        </p:nvSpPr>
        <p:spPr>
          <a:xfrm>
            <a:off x="5475583" y="3924115"/>
            <a:ext cx="5547072" cy="764799"/>
          </a:xfrm>
        </p:spPr>
        <p:txBody>
          <a:bodyPr anchor="ctr">
            <a:normAutofit/>
          </a:bodyPr>
          <a:lstStyle>
            <a:lvl1pPr marL="0" indent="0" algn="l">
              <a:lnSpc>
                <a:spcPct val="70000"/>
              </a:lnSpc>
              <a:buNone/>
              <a:defRPr sz="3000">
                <a:solidFill>
                  <a:schemeClr val="tx2"/>
                </a:solidFill>
                <a:latin typeface="+mj-lt"/>
              </a:defRPr>
            </a:lvl1pPr>
          </a:lstStyle>
          <a:p>
            <a:pPr lvl="0"/>
            <a:r>
              <a:rPr lang="en-US" dirty="0"/>
              <a:t>Subhead</a:t>
            </a:r>
          </a:p>
        </p:txBody>
      </p:sp>
      <p:sp>
        <p:nvSpPr>
          <p:cNvPr id="26" name="Text Placeholder 2">
            <a:extLst>
              <a:ext uri="{FF2B5EF4-FFF2-40B4-BE49-F238E27FC236}">
                <a16:creationId xmlns:a16="http://schemas.microsoft.com/office/drawing/2014/main" id="{05DAD01A-BC33-C150-4677-8D04EA1F7095}"/>
              </a:ext>
            </a:extLst>
          </p:cNvPr>
          <p:cNvSpPr>
            <a:spLocks noGrp="1"/>
          </p:cNvSpPr>
          <p:nvPr>
            <p:ph type="body" sz="quarter" idx="26"/>
          </p:nvPr>
        </p:nvSpPr>
        <p:spPr>
          <a:xfrm>
            <a:off x="5473818" y="4699385"/>
            <a:ext cx="5547072" cy="1267660"/>
          </a:xfrm>
        </p:spPr>
        <p:txBody>
          <a:bodyPr>
            <a:normAutofit/>
          </a:bodyPr>
          <a:lstStyle>
            <a:lvl1pPr marL="0" indent="0">
              <a:buNone/>
              <a:defRPr sz="2000">
                <a:solidFill>
                  <a:schemeClr val="tx2"/>
                </a:solidFill>
              </a:defRPr>
            </a:lvl1pPr>
          </a:lstStyle>
          <a:p>
            <a:pPr lvl="0"/>
            <a:r>
              <a:rPr lang="en-US"/>
              <a:t>Click to edit Master text styles</a:t>
            </a:r>
          </a:p>
        </p:txBody>
      </p:sp>
      <p:sp>
        <p:nvSpPr>
          <p:cNvPr id="5" name="Footer background">
            <a:extLst>
              <a:ext uri="{FF2B5EF4-FFF2-40B4-BE49-F238E27FC236}">
                <a16:creationId xmlns:a16="http://schemas.microsoft.com/office/drawing/2014/main" id="{15D7D23A-1232-9173-80E0-A45F3AAD9CC1}"/>
              </a:ext>
              <a:ext uri="{C183D7F6-B498-43B3-948B-1728B52AA6E4}">
                <adec:decorative xmlns:adec="http://schemas.microsoft.com/office/drawing/2017/decorative" val="1"/>
              </a:ext>
            </a:extLst>
          </p:cNvPr>
          <p:cNvSpPr/>
          <p:nvPr userDrawn="1"/>
        </p:nvSpPr>
        <p:spPr>
          <a:xfrm>
            <a:off x="0" y="6245413"/>
            <a:ext cx="12187066" cy="61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epartment/Unit name Placeholder">
            <a:extLst>
              <a:ext uri="{FF2B5EF4-FFF2-40B4-BE49-F238E27FC236}">
                <a16:creationId xmlns:a16="http://schemas.microsoft.com/office/drawing/2014/main" id="{AB35559D-9B81-15E1-57F6-5A5D9BA4D764}"/>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2" name="Slide Number Placeholder">
            <a:extLst>
              <a:ext uri="{FF2B5EF4-FFF2-40B4-BE49-F238E27FC236}">
                <a16:creationId xmlns:a16="http://schemas.microsoft.com/office/drawing/2014/main" id="{5F5EEECF-FB5A-EB2A-C6A5-7ACB9EE00D53}"/>
              </a:ext>
              <a:ext uri="{C183D7F6-B498-43B3-948B-1728B52AA6E4}">
                <adec:decorative xmlns:adec="http://schemas.microsoft.com/office/drawing/2017/decorative" val="1"/>
              </a:ext>
            </a:extLst>
          </p:cNvPr>
          <p:cNvSpPr>
            <a:spLocks noGrp="1"/>
          </p:cNvSpPr>
          <p:nvPr>
            <p:ph type="sldNum" sz="quarter" idx="23"/>
          </p:nvPr>
        </p:nvSpPr>
        <p:spPr/>
        <p:txBody>
          <a:bodyPr/>
          <a:lstStyle/>
          <a:p>
            <a:fld id="{86134D44-37F0-44A1-8A08-E9432A030C07}" type="slidenum">
              <a:rPr lang="en-US" smtClean="0"/>
              <a:pPr/>
              <a:t>‹#›</a:t>
            </a:fld>
            <a:endParaRPr lang="en-US" dirty="0"/>
          </a:p>
        </p:txBody>
      </p:sp>
    </p:spTree>
    <p:extLst>
      <p:ext uri="{BB962C8B-B14F-4D97-AF65-F5344CB8AC3E}">
        <p14:creationId xmlns:p14="http://schemas.microsoft.com/office/powerpoint/2010/main" val="3197693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Slide 2">
    <p:spTree>
      <p:nvGrpSpPr>
        <p:cNvPr id="1" name=""/>
        <p:cNvGrpSpPr/>
        <p:nvPr/>
      </p:nvGrpSpPr>
      <p:grpSpPr>
        <a:xfrm>
          <a:off x="0" y="0"/>
          <a:ext cx="0" cy="0"/>
          <a:chOff x="0" y="0"/>
          <a:chExt cx="0" cy="0"/>
        </a:xfrm>
      </p:grpSpPr>
      <p:sp>
        <p:nvSpPr>
          <p:cNvPr id="14" name="Title Accent">
            <a:extLst>
              <a:ext uri="{FF2B5EF4-FFF2-40B4-BE49-F238E27FC236}">
                <a16:creationId xmlns:a16="http://schemas.microsoft.com/office/drawing/2014/main" id="{6AC03172-2FA4-F47D-B58A-C84D36B9E682}"/>
              </a:ext>
              <a:ext uri="{C183D7F6-B498-43B3-948B-1728B52AA6E4}">
                <adec:decorative xmlns:adec="http://schemas.microsoft.com/office/drawing/2017/decorative" val="1"/>
              </a:ext>
            </a:extLst>
          </p:cNvPr>
          <p:cNvSpPr/>
          <p:nvPr userDrawn="1"/>
        </p:nvSpPr>
        <p:spPr>
          <a:xfrm rot="5400000">
            <a:off x="8434" y="823599"/>
            <a:ext cx="1189819" cy="98238"/>
          </a:xfrm>
          <a:prstGeom prst="rect">
            <a:avLst/>
          </a:prstGeom>
          <a:solidFill>
            <a:srgbClr val="FF5F0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4" name="Block I">
            <a:extLst>
              <a:ext uri="{FF2B5EF4-FFF2-40B4-BE49-F238E27FC236}">
                <a16:creationId xmlns:a16="http://schemas.microsoft.com/office/drawing/2014/main" id="{D5DA79D9-6B40-7F27-6A6B-EA75CB7C61B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14691" y="277804"/>
            <a:ext cx="516232" cy="745668"/>
          </a:xfrm>
          <a:prstGeom prst="rect">
            <a:avLst/>
          </a:prstGeom>
        </p:spPr>
      </p:pic>
      <p:sp>
        <p:nvSpPr>
          <p:cNvPr id="3" name="Title 1">
            <a:extLst>
              <a:ext uri="{FF2B5EF4-FFF2-40B4-BE49-F238E27FC236}">
                <a16:creationId xmlns:a16="http://schemas.microsoft.com/office/drawing/2014/main" id="{C67464D1-DDEC-4858-9CA3-246D12B35BF7}"/>
              </a:ext>
            </a:extLst>
          </p:cNvPr>
          <p:cNvSpPr>
            <a:spLocks noGrp="1"/>
          </p:cNvSpPr>
          <p:nvPr>
            <p:ph type="title" hasCustomPrompt="1"/>
          </p:nvPr>
        </p:nvSpPr>
        <p:spPr>
          <a:xfrm>
            <a:off x="652463" y="276575"/>
            <a:ext cx="10370190" cy="1189820"/>
          </a:xfrm>
        </p:spPr>
        <p:txBody>
          <a:bodyPr>
            <a:normAutofit/>
          </a:bodyPr>
          <a:lstStyle>
            <a:lvl1pPr>
              <a:defRPr sz="3200">
                <a:solidFill>
                  <a:schemeClr val="tx2"/>
                </a:solidFill>
              </a:defRPr>
            </a:lvl1pPr>
          </a:lstStyle>
          <a:p>
            <a:pPr marL="0" marR="0" lvl="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lang="en-US" dirty="0"/>
              <a:t>Slide Title</a:t>
            </a:r>
          </a:p>
        </p:txBody>
      </p:sp>
      <p:sp>
        <p:nvSpPr>
          <p:cNvPr id="18" name="Subhead Placeholder 1">
            <a:extLst>
              <a:ext uri="{FF2B5EF4-FFF2-40B4-BE49-F238E27FC236}">
                <a16:creationId xmlns:a16="http://schemas.microsoft.com/office/drawing/2014/main" id="{CC193BC8-108C-8326-80FA-BAECF7254B3C}"/>
              </a:ext>
            </a:extLst>
          </p:cNvPr>
          <p:cNvSpPr>
            <a:spLocks noGrp="1"/>
          </p:cNvSpPr>
          <p:nvPr>
            <p:ph type="body" sz="quarter" idx="19" hasCustomPrompt="1"/>
          </p:nvPr>
        </p:nvSpPr>
        <p:spPr>
          <a:xfrm>
            <a:off x="654228" y="1786687"/>
            <a:ext cx="5547072" cy="764799"/>
          </a:xfrm>
        </p:spPr>
        <p:txBody>
          <a:bodyPr anchor="ctr">
            <a:normAutofit/>
          </a:bodyPr>
          <a:lstStyle>
            <a:lvl1pPr marL="0" indent="0" algn="l">
              <a:lnSpc>
                <a:spcPct val="70000"/>
              </a:lnSpc>
              <a:buNone/>
              <a:defRPr sz="3000">
                <a:solidFill>
                  <a:schemeClr val="bg2"/>
                </a:solidFill>
                <a:latin typeface="+mj-lt"/>
              </a:defRPr>
            </a:lvl1pPr>
          </a:lstStyle>
          <a:p>
            <a:pPr lvl="0"/>
            <a:r>
              <a:rPr lang="en-US" dirty="0"/>
              <a:t>Subhead</a:t>
            </a:r>
          </a:p>
        </p:txBody>
      </p:sp>
      <p:sp>
        <p:nvSpPr>
          <p:cNvPr id="22" name="Text Placeholder 1">
            <a:extLst>
              <a:ext uri="{FF2B5EF4-FFF2-40B4-BE49-F238E27FC236}">
                <a16:creationId xmlns:a16="http://schemas.microsoft.com/office/drawing/2014/main" id="{3208D36D-11B7-A53D-F8A8-E941F54F2B0D}"/>
              </a:ext>
            </a:extLst>
          </p:cNvPr>
          <p:cNvSpPr>
            <a:spLocks noGrp="1"/>
          </p:cNvSpPr>
          <p:nvPr>
            <p:ph type="body" sz="quarter" idx="20"/>
          </p:nvPr>
        </p:nvSpPr>
        <p:spPr>
          <a:xfrm>
            <a:off x="652463" y="2561957"/>
            <a:ext cx="5547072" cy="1267660"/>
          </a:xfrm>
        </p:spPr>
        <p:txBody>
          <a:bodyPr>
            <a:normAutofit/>
          </a:bodyPr>
          <a:lstStyle>
            <a:lvl1pPr marL="0" indent="0">
              <a:buNone/>
              <a:defRPr sz="2000">
                <a:solidFill>
                  <a:schemeClr val="tx2"/>
                </a:solidFill>
              </a:defRPr>
            </a:lvl1pPr>
          </a:lstStyle>
          <a:p>
            <a:pPr lvl="0"/>
            <a:r>
              <a:rPr lang="en-US"/>
              <a:t>Click to edit Master text styles</a:t>
            </a:r>
          </a:p>
        </p:txBody>
      </p:sp>
      <p:sp>
        <p:nvSpPr>
          <p:cNvPr id="6" name="Picture Placeholder 1">
            <a:extLst>
              <a:ext uri="{FF2B5EF4-FFF2-40B4-BE49-F238E27FC236}">
                <a16:creationId xmlns:a16="http://schemas.microsoft.com/office/drawing/2014/main" id="{5902D87F-A357-6B12-50D8-55555AA9D9D4}"/>
              </a:ext>
            </a:extLst>
          </p:cNvPr>
          <p:cNvSpPr>
            <a:spLocks noGrp="1"/>
          </p:cNvSpPr>
          <p:nvPr>
            <p:ph type="pic" sz="quarter" idx="24"/>
          </p:nvPr>
        </p:nvSpPr>
        <p:spPr>
          <a:xfrm>
            <a:off x="6282203" y="1786687"/>
            <a:ext cx="4738687" cy="2042930"/>
          </a:xfrm>
          <a:solidFill>
            <a:schemeClr val="bg1">
              <a:lumMod val="75000"/>
            </a:schemeClr>
          </a:solidFill>
        </p:spPr>
        <p:txBody>
          <a:bodyPr/>
          <a:lstStyle>
            <a:lvl1pPr marL="0" indent="0">
              <a:buNone/>
              <a:defRPr/>
            </a:lvl1pPr>
          </a:lstStyle>
          <a:p>
            <a:r>
              <a:rPr lang="en-US"/>
              <a:t>Click icon to add picture</a:t>
            </a:r>
            <a:endParaRPr lang="en-US" dirty="0"/>
          </a:p>
        </p:txBody>
      </p:sp>
      <p:sp>
        <p:nvSpPr>
          <p:cNvPr id="25" name="Subhead Placeholder 2">
            <a:extLst>
              <a:ext uri="{FF2B5EF4-FFF2-40B4-BE49-F238E27FC236}">
                <a16:creationId xmlns:a16="http://schemas.microsoft.com/office/drawing/2014/main" id="{4AEA1B53-9D39-71C7-6498-B61C0E9CDA90}"/>
              </a:ext>
            </a:extLst>
          </p:cNvPr>
          <p:cNvSpPr>
            <a:spLocks noGrp="1"/>
          </p:cNvSpPr>
          <p:nvPr>
            <p:ph type="body" sz="quarter" idx="25" hasCustomPrompt="1"/>
          </p:nvPr>
        </p:nvSpPr>
        <p:spPr>
          <a:xfrm>
            <a:off x="652463" y="3924115"/>
            <a:ext cx="5547072" cy="764799"/>
          </a:xfrm>
        </p:spPr>
        <p:txBody>
          <a:bodyPr anchor="ctr">
            <a:normAutofit/>
          </a:bodyPr>
          <a:lstStyle>
            <a:lvl1pPr marL="0" indent="0" algn="l">
              <a:lnSpc>
                <a:spcPct val="70000"/>
              </a:lnSpc>
              <a:buNone/>
              <a:defRPr sz="3000">
                <a:solidFill>
                  <a:schemeClr val="tx2"/>
                </a:solidFill>
                <a:latin typeface="+mj-lt"/>
              </a:defRPr>
            </a:lvl1pPr>
          </a:lstStyle>
          <a:p>
            <a:pPr lvl="0"/>
            <a:r>
              <a:rPr lang="en-US" dirty="0"/>
              <a:t>Subhead</a:t>
            </a:r>
          </a:p>
        </p:txBody>
      </p:sp>
      <p:sp>
        <p:nvSpPr>
          <p:cNvPr id="26" name="Text Placeholder 2">
            <a:extLst>
              <a:ext uri="{FF2B5EF4-FFF2-40B4-BE49-F238E27FC236}">
                <a16:creationId xmlns:a16="http://schemas.microsoft.com/office/drawing/2014/main" id="{05DAD01A-BC33-C150-4677-8D04EA1F7095}"/>
              </a:ext>
            </a:extLst>
          </p:cNvPr>
          <p:cNvSpPr>
            <a:spLocks noGrp="1"/>
          </p:cNvSpPr>
          <p:nvPr>
            <p:ph type="body" sz="quarter" idx="26"/>
          </p:nvPr>
        </p:nvSpPr>
        <p:spPr>
          <a:xfrm>
            <a:off x="650698" y="4699385"/>
            <a:ext cx="5547072" cy="1267660"/>
          </a:xfrm>
        </p:spPr>
        <p:txBody>
          <a:bodyPr>
            <a:normAutofit/>
          </a:bodyPr>
          <a:lstStyle>
            <a:lvl1pPr marL="0" indent="0">
              <a:buNone/>
              <a:defRPr sz="2000">
                <a:solidFill>
                  <a:schemeClr val="tx2"/>
                </a:solidFill>
              </a:defRPr>
            </a:lvl1pPr>
          </a:lstStyle>
          <a:p>
            <a:pPr lvl="0"/>
            <a:r>
              <a:rPr lang="en-US"/>
              <a:t>Click to edit Master text styles</a:t>
            </a:r>
          </a:p>
        </p:txBody>
      </p:sp>
      <p:sp>
        <p:nvSpPr>
          <p:cNvPr id="27" name="Picture Placeholder 2">
            <a:extLst>
              <a:ext uri="{FF2B5EF4-FFF2-40B4-BE49-F238E27FC236}">
                <a16:creationId xmlns:a16="http://schemas.microsoft.com/office/drawing/2014/main" id="{3332E0F7-8D76-3BED-561C-C7B99F9CA5F4}"/>
              </a:ext>
            </a:extLst>
          </p:cNvPr>
          <p:cNvSpPr>
            <a:spLocks noGrp="1"/>
          </p:cNvSpPr>
          <p:nvPr>
            <p:ph type="pic" sz="quarter" idx="27"/>
          </p:nvPr>
        </p:nvSpPr>
        <p:spPr>
          <a:xfrm>
            <a:off x="6280438" y="3924115"/>
            <a:ext cx="4738687" cy="2042930"/>
          </a:xfrm>
          <a:solidFill>
            <a:schemeClr val="bg1">
              <a:lumMod val="75000"/>
            </a:schemeClr>
          </a:solidFill>
        </p:spPr>
        <p:txBody>
          <a:bodyPr/>
          <a:lstStyle>
            <a:lvl1pPr marL="0" indent="0">
              <a:buNone/>
              <a:defRPr/>
            </a:lvl1pPr>
          </a:lstStyle>
          <a:p>
            <a:r>
              <a:rPr lang="en-US"/>
              <a:t>Click icon to add picture</a:t>
            </a:r>
            <a:endParaRPr lang="en-US" dirty="0"/>
          </a:p>
        </p:txBody>
      </p:sp>
      <p:sp>
        <p:nvSpPr>
          <p:cNvPr id="5" name="Footer background">
            <a:extLst>
              <a:ext uri="{FF2B5EF4-FFF2-40B4-BE49-F238E27FC236}">
                <a16:creationId xmlns:a16="http://schemas.microsoft.com/office/drawing/2014/main" id="{15D7D23A-1232-9173-80E0-A45F3AAD9CC1}"/>
              </a:ext>
              <a:ext uri="{C183D7F6-B498-43B3-948B-1728B52AA6E4}">
                <adec:decorative xmlns:adec="http://schemas.microsoft.com/office/drawing/2017/decorative" val="1"/>
              </a:ext>
            </a:extLst>
          </p:cNvPr>
          <p:cNvSpPr/>
          <p:nvPr userDrawn="1"/>
        </p:nvSpPr>
        <p:spPr>
          <a:xfrm>
            <a:off x="0" y="6245413"/>
            <a:ext cx="12187066" cy="61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epartment/Unit name Placeholder">
            <a:extLst>
              <a:ext uri="{FF2B5EF4-FFF2-40B4-BE49-F238E27FC236}">
                <a16:creationId xmlns:a16="http://schemas.microsoft.com/office/drawing/2014/main" id="{AB35559D-9B81-15E1-57F6-5A5D9BA4D764}"/>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2" name="Slide Number Placeholder">
            <a:extLst>
              <a:ext uri="{FF2B5EF4-FFF2-40B4-BE49-F238E27FC236}">
                <a16:creationId xmlns:a16="http://schemas.microsoft.com/office/drawing/2014/main" id="{5F5EEECF-FB5A-EB2A-C6A5-7ACB9EE00D53}"/>
              </a:ext>
              <a:ext uri="{C183D7F6-B498-43B3-948B-1728B52AA6E4}">
                <adec:decorative xmlns:adec="http://schemas.microsoft.com/office/drawing/2017/decorative" val="1"/>
              </a:ext>
            </a:extLst>
          </p:cNvPr>
          <p:cNvSpPr>
            <a:spLocks noGrp="1"/>
          </p:cNvSpPr>
          <p:nvPr>
            <p:ph type="sldNum" sz="quarter" idx="23"/>
          </p:nvPr>
        </p:nvSpPr>
        <p:spPr/>
        <p:txBody>
          <a:bodyPr/>
          <a:lstStyle/>
          <a:p>
            <a:fld id="{86134D44-37F0-44A1-8A08-E9432A030C07}" type="slidenum">
              <a:rPr lang="en-US" smtClean="0"/>
              <a:pPr/>
              <a:t>‹#›</a:t>
            </a:fld>
            <a:endParaRPr lang="en-US" dirty="0"/>
          </a:p>
        </p:txBody>
      </p:sp>
    </p:spTree>
    <p:extLst>
      <p:ext uri="{BB962C8B-B14F-4D97-AF65-F5344CB8AC3E}">
        <p14:creationId xmlns:p14="http://schemas.microsoft.com/office/powerpoint/2010/main" val="1264825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Slide 3">
    <p:spTree>
      <p:nvGrpSpPr>
        <p:cNvPr id="1" name=""/>
        <p:cNvGrpSpPr/>
        <p:nvPr/>
      </p:nvGrpSpPr>
      <p:grpSpPr>
        <a:xfrm>
          <a:off x="0" y="0"/>
          <a:ext cx="0" cy="0"/>
          <a:chOff x="0" y="0"/>
          <a:chExt cx="0" cy="0"/>
        </a:xfrm>
      </p:grpSpPr>
      <p:pic>
        <p:nvPicPr>
          <p:cNvPr id="4" name="Block I">
            <a:extLst>
              <a:ext uri="{FF2B5EF4-FFF2-40B4-BE49-F238E27FC236}">
                <a16:creationId xmlns:a16="http://schemas.microsoft.com/office/drawing/2014/main" id="{D5DA79D9-6B40-7F27-6A6B-EA75CB7C61B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14691" y="277804"/>
            <a:ext cx="516232" cy="745668"/>
          </a:xfrm>
          <a:prstGeom prst="rect">
            <a:avLst/>
          </a:prstGeom>
        </p:spPr>
      </p:pic>
      <p:sp>
        <p:nvSpPr>
          <p:cNvPr id="14" name="Title accent">
            <a:extLst>
              <a:ext uri="{FF2B5EF4-FFF2-40B4-BE49-F238E27FC236}">
                <a16:creationId xmlns:a16="http://schemas.microsoft.com/office/drawing/2014/main" id="{6AC03172-2FA4-F47D-B58A-C84D36B9E682}"/>
              </a:ext>
              <a:ext uri="{C183D7F6-B498-43B3-948B-1728B52AA6E4}">
                <adec:decorative xmlns:adec="http://schemas.microsoft.com/office/drawing/2017/decorative" val="1"/>
              </a:ext>
            </a:extLst>
          </p:cNvPr>
          <p:cNvSpPr/>
          <p:nvPr userDrawn="1"/>
        </p:nvSpPr>
        <p:spPr>
          <a:xfrm rot="5400000">
            <a:off x="8434" y="823599"/>
            <a:ext cx="1189819" cy="98238"/>
          </a:xfrm>
          <a:prstGeom prst="rect">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44B32AFE-F932-DF9D-9DB7-1815DFD5D419}"/>
              </a:ext>
            </a:extLst>
          </p:cNvPr>
          <p:cNvSpPr>
            <a:spLocks noGrp="1"/>
          </p:cNvSpPr>
          <p:nvPr>
            <p:ph type="title" hasCustomPrompt="1"/>
          </p:nvPr>
        </p:nvSpPr>
        <p:spPr>
          <a:xfrm>
            <a:off x="652463" y="276575"/>
            <a:ext cx="10370190" cy="1189820"/>
          </a:xfrm>
        </p:spPr>
        <p:txBody>
          <a:bodyPr>
            <a:normAutofit/>
          </a:bodyPr>
          <a:lstStyle>
            <a:lvl1pPr>
              <a:defRPr sz="3200">
                <a:solidFill>
                  <a:schemeClr val="tx2"/>
                </a:solidFill>
              </a:defRPr>
            </a:lvl1pPr>
          </a:lstStyle>
          <a:p>
            <a:pPr marL="0" marR="0" lvl="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lang="en-US" dirty="0"/>
              <a:t>Slide Title</a:t>
            </a:r>
          </a:p>
        </p:txBody>
      </p:sp>
      <p:sp>
        <p:nvSpPr>
          <p:cNvPr id="6" name="Picture Placeholder">
            <a:extLst>
              <a:ext uri="{FF2B5EF4-FFF2-40B4-BE49-F238E27FC236}">
                <a16:creationId xmlns:a16="http://schemas.microsoft.com/office/drawing/2014/main" id="{5902D87F-A357-6B12-50D8-55555AA9D9D4}"/>
              </a:ext>
            </a:extLst>
          </p:cNvPr>
          <p:cNvSpPr>
            <a:spLocks noGrp="1"/>
          </p:cNvSpPr>
          <p:nvPr>
            <p:ph type="pic" sz="quarter" idx="24"/>
          </p:nvPr>
        </p:nvSpPr>
        <p:spPr>
          <a:xfrm>
            <a:off x="554038" y="1786687"/>
            <a:ext cx="4738687" cy="4322200"/>
          </a:xfrm>
          <a:solidFill>
            <a:schemeClr val="bg1">
              <a:lumMod val="75000"/>
            </a:schemeClr>
          </a:solidFill>
        </p:spPr>
        <p:txBody>
          <a:bodyPr/>
          <a:lstStyle>
            <a:lvl1pPr marL="0" indent="0">
              <a:buNone/>
              <a:defRPr/>
            </a:lvl1pPr>
          </a:lstStyle>
          <a:p>
            <a:r>
              <a:rPr lang="en-US"/>
              <a:t>Click icon to add picture</a:t>
            </a:r>
            <a:endParaRPr lang="en-US" dirty="0"/>
          </a:p>
        </p:txBody>
      </p:sp>
      <p:sp>
        <p:nvSpPr>
          <p:cNvPr id="18" name="Subhead Placeholder">
            <a:extLst>
              <a:ext uri="{FF2B5EF4-FFF2-40B4-BE49-F238E27FC236}">
                <a16:creationId xmlns:a16="http://schemas.microsoft.com/office/drawing/2014/main" id="{CC193BC8-108C-8326-80FA-BAECF7254B3C}"/>
              </a:ext>
            </a:extLst>
          </p:cNvPr>
          <p:cNvSpPr>
            <a:spLocks noGrp="1"/>
          </p:cNvSpPr>
          <p:nvPr>
            <p:ph type="body" sz="quarter" idx="19" hasCustomPrompt="1"/>
          </p:nvPr>
        </p:nvSpPr>
        <p:spPr>
          <a:xfrm>
            <a:off x="5477348" y="2717104"/>
            <a:ext cx="5547072" cy="764799"/>
          </a:xfrm>
        </p:spPr>
        <p:txBody>
          <a:bodyPr anchor="ctr">
            <a:normAutofit/>
          </a:bodyPr>
          <a:lstStyle>
            <a:lvl1pPr marL="0" indent="0" algn="l">
              <a:lnSpc>
                <a:spcPct val="70000"/>
              </a:lnSpc>
              <a:buNone/>
              <a:defRPr sz="3000">
                <a:solidFill>
                  <a:schemeClr val="bg2"/>
                </a:solidFill>
                <a:latin typeface="+mj-lt"/>
              </a:defRPr>
            </a:lvl1pPr>
          </a:lstStyle>
          <a:p>
            <a:pPr lvl="0"/>
            <a:r>
              <a:rPr lang="en-US" dirty="0"/>
              <a:t>Subhead</a:t>
            </a:r>
          </a:p>
        </p:txBody>
      </p:sp>
      <p:sp>
        <p:nvSpPr>
          <p:cNvPr id="22" name="Text Placeholder">
            <a:extLst>
              <a:ext uri="{FF2B5EF4-FFF2-40B4-BE49-F238E27FC236}">
                <a16:creationId xmlns:a16="http://schemas.microsoft.com/office/drawing/2014/main" id="{3208D36D-11B7-A53D-F8A8-E941F54F2B0D}"/>
              </a:ext>
            </a:extLst>
          </p:cNvPr>
          <p:cNvSpPr>
            <a:spLocks noGrp="1"/>
          </p:cNvSpPr>
          <p:nvPr>
            <p:ph type="body" sz="quarter" idx="20"/>
          </p:nvPr>
        </p:nvSpPr>
        <p:spPr>
          <a:xfrm>
            <a:off x="5475583" y="3492374"/>
            <a:ext cx="5547072" cy="1267660"/>
          </a:xfrm>
        </p:spPr>
        <p:txBody>
          <a:bodyPr>
            <a:normAutofit/>
          </a:bodyPr>
          <a:lstStyle>
            <a:lvl1pPr marL="0" indent="0">
              <a:buNone/>
              <a:defRPr sz="2000">
                <a:solidFill>
                  <a:schemeClr val="tx2"/>
                </a:solidFill>
              </a:defRPr>
            </a:lvl1pPr>
          </a:lstStyle>
          <a:p>
            <a:pPr lvl="0"/>
            <a:r>
              <a:rPr lang="en-US"/>
              <a:t>Click to edit Master text styles</a:t>
            </a:r>
          </a:p>
        </p:txBody>
      </p:sp>
      <p:sp>
        <p:nvSpPr>
          <p:cNvPr id="5" name="Footer background">
            <a:extLst>
              <a:ext uri="{FF2B5EF4-FFF2-40B4-BE49-F238E27FC236}">
                <a16:creationId xmlns:a16="http://schemas.microsoft.com/office/drawing/2014/main" id="{15D7D23A-1232-9173-80E0-A45F3AAD9CC1}"/>
              </a:ext>
              <a:ext uri="{C183D7F6-B498-43B3-948B-1728B52AA6E4}">
                <adec:decorative xmlns:adec="http://schemas.microsoft.com/office/drawing/2017/decorative" val="1"/>
              </a:ext>
            </a:extLst>
          </p:cNvPr>
          <p:cNvSpPr/>
          <p:nvPr userDrawn="1"/>
        </p:nvSpPr>
        <p:spPr>
          <a:xfrm>
            <a:off x="0" y="6245413"/>
            <a:ext cx="12187066" cy="61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epartment/Unit name Placeholder">
            <a:extLst>
              <a:ext uri="{FF2B5EF4-FFF2-40B4-BE49-F238E27FC236}">
                <a16:creationId xmlns:a16="http://schemas.microsoft.com/office/drawing/2014/main" id="{AB35559D-9B81-15E1-57F6-5A5D9BA4D764}"/>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2" name="Slide Number Placeholder">
            <a:extLst>
              <a:ext uri="{FF2B5EF4-FFF2-40B4-BE49-F238E27FC236}">
                <a16:creationId xmlns:a16="http://schemas.microsoft.com/office/drawing/2014/main" id="{5F5EEECF-FB5A-EB2A-C6A5-7ACB9EE00D53}"/>
              </a:ext>
              <a:ext uri="{C183D7F6-B498-43B3-948B-1728B52AA6E4}">
                <adec:decorative xmlns:adec="http://schemas.microsoft.com/office/drawing/2017/decorative" val="1"/>
              </a:ext>
            </a:extLst>
          </p:cNvPr>
          <p:cNvSpPr>
            <a:spLocks noGrp="1"/>
          </p:cNvSpPr>
          <p:nvPr>
            <p:ph type="sldNum" sz="quarter" idx="23"/>
          </p:nvPr>
        </p:nvSpPr>
        <p:spPr/>
        <p:txBody>
          <a:bodyPr/>
          <a:lstStyle/>
          <a:p>
            <a:fld id="{86134D44-37F0-44A1-8A08-E9432A030C07}" type="slidenum">
              <a:rPr lang="en-US" smtClean="0"/>
              <a:pPr/>
              <a:t>‹#›</a:t>
            </a:fld>
            <a:endParaRPr lang="en-US" dirty="0"/>
          </a:p>
        </p:txBody>
      </p:sp>
    </p:spTree>
    <p:extLst>
      <p:ext uri="{BB962C8B-B14F-4D97-AF65-F5344CB8AC3E}">
        <p14:creationId xmlns:p14="http://schemas.microsoft.com/office/powerpoint/2010/main" val="1904003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Slide 4">
    <p:spTree>
      <p:nvGrpSpPr>
        <p:cNvPr id="1" name=""/>
        <p:cNvGrpSpPr/>
        <p:nvPr/>
      </p:nvGrpSpPr>
      <p:grpSpPr>
        <a:xfrm>
          <a:off x="0" y="0"/>
          <a:ext cx="0" cy="0"/>
          <a:chOff x="0" y="0"/>
          <a:chExt cx="0" cy="0"/>
        </a:xfrm>
      </p:grpSpPr>
      <p:sp>
        <p:nvSpPr>
          <p:cNvPr id="14" name="Title accent">
            <a:extLst>
              <a:ext uri="{FF2B5EF4-FFF2-40B4-BE49-F238E27FC236}">
                <a16:creationId xmlns:a16="http://schemas.microsoft.com/office/drawing/2014/main" id="{6AC03172-2FA4-F47D-B58A-C84D36B9E682}"/>
              </a:ext>
              <a:ext uri="{C183D7F6-B498-43B3-948B-1728B52AA6E4}">
                <adec:decorative xmlns:adec="http://schemas.microsoft.com/office/drawing/2017/decorative" val="1"/>
              </a:ext>
            </a:extLst>
          </p:cNvPr>
          <p:cNvSpPr/>
          <p:nvPr userDrawn="1"/>
        </p:nvSpPr>
        <p:spPr>
          <a:xfrm rot="5400000">
            <a:off x="8434" y="823599"/>
            <a:ext cx="1189819" cy="98238"/>
          </a:xfrm>
          <a:prstGeom prst="rect">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4" name="Block I">
            <a:extLst>
              <a:ext uri="{FF2B5EF4-FFF2-40B4-BE49-F238E27FC236}">
                <a16:creationId xmlns:a16="http://schemas.microsoft.com/office/drawing/2014/main" id="{D5DA79D9-6B40-7F27-6A6B-EA75CB7C61B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15372" y="277803"/>
            <a:ext cx="516232" cy="745668"/>
          </a:xfrm>
          <a:prstGeom prst="rect">
            <a:avLst/>
          </a:prstGeom>
        </p:spPr>
      </p:pic>
      <p:sp>
        <p:nvSpPr>
          <p:cNvPr id="3" name="Title 1">
            <a:extLst>
              <a:ext uri="{FF2B5EF4-FFF2-40B4-BE49-F238E27FC236}">
                <a16:creationId xmlns:a16="http://schemas.microsoft.com/office/drawing/2014/main" id="{3C361099-F3C8-7FD3-FE7D-BDB8984BD628}"/>
              </a:ext>
            </a:extLst>
          </p:cNvPr>
          <p:cNvSpPr>
            <a:spLocks noGrp="1"/>
          </p:cNvSpPr>
          <p:nvPr>
            <p:ph type="title" hasCustomPrompt="1"/>
          </p:nvPr>
        </p:nvSpPr>
        <p:spPr>
          <a:xfrm>
            <a:off x="652463" y="276575"/>
            <a:ext cx="10370190" cy="1189820"/>
          </a:xfrm>
        </p:spPr>
        <p:txBody>
          <a:bodyPr>
            <a:normAutofit/>
          </a:bodyPr>
          <a:lstStyle>
            <a:lvl1pPr>
              <a:defRPr sz="3200">
                <a:solidFill>
                  <a:schemeClr val="tx2"/>
                </a:solidFill>
              </a:defRPr>
            </a:lvl1pPr>
          </a:lstStyle>
          <a:p>
            <a:pPr marL="0" marR="0" lvl="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lang="en-US" dirty="0"/>
              <a:t>Slide Title</a:t>
            </a:r>
          </a:p>
        </p:txBody>
      </p:sp>
      <p:sp>
        <p:nvSpPr>
          <p:cNvPr id="18" name="Subheading">
            <a:extLst>
              <a:ext uri="{FF2B5EF4-FFF2-40B4-BE49-F238E27FC236}">
                <a16:creationId xmlns:a16="http://schemas.microsoft.com/office/drawing/2014/main" id="{CC193BC8-108C-8326-80FA-BAECF7254B3C}"/>
              </a:ext>
            </a:extLst>
          </p:cNvPr>
          <p:cNvSpPr>
            <a:spLocks noGrp="1"/>
          </p:cNvSpPr>
          <p:nvPr>
            <p:ph type="body" sz="quarter" idx="19" hasCustomPrompt="1"/>
          </p:nvPr>
        </p:nvSpPr>
        <p:spPr>
          <a:xfrm>
            <a:off x="652463" y="2717104"/>
            <a:ext cx="5547072" cy="764799"/>
          </a:xfrm>
        </p:spPr>
        <p:txBody>
          <a:bodyPr anchor="ctr">
            <a:normAutofit/>
          </a:bodyPr>
          <a:lstStyle>
            <a:lvl1pPr marL="0" indent="0" algn="l">
              <a:lnSpc>
                <a:spcPct val="70000"/>
              </a:lnSpc>
              <a:buNone/>
              <a:defRPr sz="3000">
                <a:solidFill>
                  <a:schemeClr val="tx2"/>
                </a:solidFill>
                <a:latin typeface="+mj-lt"/>
              </a:defRPr>
            </a:lvl1pPr>
          </a:lstStyle>
          <a:p>
            <a:pPr lvl="0"/>
            <a:r>
              <a:rPr lang="en-US" dirty="0"/>
              <a:t>Subhead</a:t>
            </a:r>
          </a:p>
        </p:txBody>
      </p:sp>
      <p:sp>
        <p:nvSpPr>
          <p:cNvPr id="22" name="Text Placeholder">
            <a:extLst>
              <a:ext uri="{FF2B5EF4-FFF2-40B4-BE49-F238E27FC236}">
                <a16:creationId xmlns:a16="http://schemas.microsoft.com/office/drawing/2014/main" id="{3208D36D-11B7-A53D-F8A8-E941F54F2B0D}"/>
              </a:ext>
            </a:extLst>
          </p:cNvPr>
          <p:cNvSpPr>
            <a:spLocks noGrp="1"/>
          </p:cNvSpPr>
          <p:nvPr>
            <p:ph type="body" sz="quarter" idx="20"/>
          </p:nvPr>
        </p:nvSpPr>
        <p:spPr>
          <a:xfrm>
            <a:off x="650698" y="3492374"/>
            <a:ext cx="5547072" cy="1267660"/>
          </a:xfrm>
        </p:spPr>
        <p:txBody>
          <a:bodyPr>
            <a:normAutofit/>
          </a:bodyPr>
          <a:lstStyle>
            <a:lvl1pPr marL="0" indent="0">
              <a:buNone/>
              <a:defRPr sz="2000">
                <a:solidFill>
                  <a:schemeClr val="tx2"/>
                </a:solidFill>
              </a:defRPr>
            </a:lvl1pPr>
          </a:lstStyle>
          <a:p>
            <a:pPr lvl="0"/>
            <a:r>
              <a:rPr lang="en-US"/>
              <a:t>Click to edit Master text styles</a:t>
            </a:r>
          </a:p>
        </p:txBody>
      </p:sp>
      <p:sp>
        <p:nvSpPr>
          <p:cNvPr id="6" name="Picture Placeholder">
            <a:extLst>
              <a:ext uri="{FF2B5EF4-FFF2-40B4-BE49-F238E27FC236}">
                <a16:creationId xmlns:a16="http://schemas.microsoft.com/office/drawing/2014/main" id="{5902D87F-A357-6B12-50D8-55555AA9D9D4}"/>
              </a:ext>
            </a:extLst>
          </p:cNvPr>
          <p:cNvSpPr>
            <a:spLocks noGrp="1"/>
          </p:cNvSpPr>
          <p:nvPr>
            <p:ph type="pic" sz="quarter" idx="24"/>
          </p:nvPr>
        </p:nvSpPr>
        <p:spPr>
          <a:xfrm>
            <a:off x="6283968" y="1786687"/>
            <a:ext cx="4738687" cy="4322200"/>
          </a:xfrm>
          <a:solidFill>
            <a:schemeClr val="bg1">
              <a:lumMod val="75000"/>
            </a:schemeClr>
          </a:solidFill>
        </p:spPr>
        <p:txBody>
          <a:bodyPr/>
          <a:lstStyle>
            <a:lvl1pPr marL="0" indent="0">
              <a:buNone/>
              <a:defRPr/>
            </a:lvl1pPr>
          </a:lstStyle>
          <a:p>
            <a:r>
              <a:rPr lang="en-US"/>
              <a:t>Click icon to add picture</a:t>
            </a:r>
            <a:endParaRPr lang="en-US" dirty="0"/>
          </a:p>
        </p:txBody>
      </p:sp>
      <p:sp>
        <p:nvSpPr>
          <p:cNvPr id="5" name="Footer background">
            <a:extLst>
              <a:ext uri="{FF2B5EF4-FFF2-40B4-BE49-F238E27FC236}">
                <a16:creationId xmlns:a16="http://schemas.microsoft.com/office/drawing/2014/main" id="{15D7D23A-1232-9173-80E0-A45F3AAD9CC1}"/>
              </a:ext>
              <a:ext uri="{C183D7F6-B498-43B3-948B-1728B52AA6E4}">
                <adec:decorative xmlns:adec="http://schemas.microsoft.com/office/drawing/2017/decorative" val="1"/>
              </a:ext>
            </a:extLst>
          </p:cNvPr>
          <p:cNvSpPr/>
          <p:nvPr userDrawn="1"/>
        </p:nvSpPr>
        <p:spPr>
          <a:xfrm>
            <a:off x="0" y="6245413"/>
            <a:ext cx="12187066" cy="61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epartment/Unit name Placeholder">
            <a:extLst>
              <a:ext uri="{FF2B5EF4-FFF2-40B4-BE49-F238E27FC236}">
                <a16:creationId xmlns:a16="http://schemas.microsoft.com/office/drawing/2014/main" id="{AB35559D-9B81-15E1-57F6-5A5D9BA4D764}"/>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2" name="Slide Number Placeholder">
            <a:extLst>
              <a:ext uri="{FF2B5EF4-FFF2-40B4-BE49-F238E27FC236}">
                <a16:creationId xmlns:a16="http://schemas.microsoft.com/office/drawing/2014/main" id="{5F5EEECF-FB5A-EB2A-C6A5-7ACB9EE00D53}"/>
              </a:ext>
              <a:ext uri="{C183D7F6-B498-43B3-948B-1728B52AA6E4}">
                <adec:decorative xmlns:adec="http://schemas.microsoft.com/office/drawing/2017/decorative" val="1"/>
              </a:ext>
            </a:extLst>
          </p:cNvPr>
          <p:cNvSpPr>
            <a:spLocks noGrp="1"/>
          </p:cNvSpPr>
          <p:nvPr>
            <p:ph type="sldNum" sz="quarter" idx="23"/>
          </p:nvPr>
        </p:nvSpPr>
        <p:spPr/>
        <p:txBody>
          <a:bodyPr/>
          <a:lstStyle/>
          <a:p>
            <a:fld id="{86134D44-37F0-44A1-8A08-E9432A030C07}" type="slidenum">
              <a:rPr lang="en-US" smtClean="0"/>
              <a:pPr/>
              <a:t>‹#›</a:t>
            </a:fld>
            <a:endParaRPr lang="en-US" dirty="0"/>
          </a:p>
        </p:txBody>
      </p:sp>
    </p:spTree>
    <p:extLst>
      <p:ext uri="{BB962C8B-B14F-4D97-AF65-F5344CB8AC3E}">
        <p14:creationId xmlns:p14="http://schemas.microsoft.com/office/powerpoint/2010/main" val="2571520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36CFC5-9FDA-B7CC-A0E8-9E2C8CF523B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39" y="0"/>
            <a:ext cx="12180722" cy="6858000"/>
          </a:xfrm>
          <a:prstGeom prst="rect">
            <a:avLst/>
          </a:prstGeom>
        </p:spPr>
      </p:pic>
      <p:sp>
        <p:nvSpPr>
          <p:cNvPr id="11" name="Title Accent">
            <a:extLst>
              <a:ext uri="{FF2B5EF4-FFF2-40B4-BE49-F238E27FC236}">
                <a16:creationId xmlns:a16="http://schemas.microsoft.com/office/drawing/2014/main" id="{774D0FFC-1870-3AC0-2920-9F9EA3F5B374}"/>
              </a:ext>
              <a:ext uri="{C183D7F6-B498-43B3-948B-1728B52AA6E4}">
                <adec:decorative xmlns:adec="http://schemas.microsoft.com/office/drawing/2017/decorative" val="1"/>
              </a:ext>
            </a:extLst>
          </p:cNvPr>
          <p:cNvSpPr/>
          <p:nvPr userDrawn="1"/>
        </p:nvSpPr>
        <p:spPr>
          <a:xfrm>
            <a:off x="2895872" y="1832610"/>
            <a:ext cx="95250" cy="319278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Title 6">
            <a:extLst>
              <a:ext uri="{FF2B5EF4-FFF2-40B4-BE49-F238E27FC236}">
                <a16:creationId xmlns:a16="http://schemas.microsoft.com/office/drawing/2014/main" id="{967BB4B5-6DC9-4239-4EE4-8B3B8C0683DB}"/>
              </a:ext>
            </a:extLst>
          </p:cNvPr>
          <p:cNvSpPr>
            <a:spLocks noGrp="1"/>
          </p:cNvSpPr>
          <p:nvPr>
            <p:ph type="title" hasCustomPrompt="1"/>
          </p:nvPr>
        </p:nvSpPr>
        <p:spPr>
          <a:xfrm>
            <a:off x="3283131" y="1958297"/>
            <a:ext cx="8569236" cy="1614486"/>
          </a:xfrm>
        </p:spPr>
        <p:txBody>
          <a:bodyPr anchor="t">
            <a:normAutofit/>
          </a:bodyPr>
          <a:lstStyle>
            <a:lvl1pPr algn="ctr">
              <a:defRPr sz="6000">
                <a:solidFill>
                  <a:schemeClr val="bg1"/>
                </a:solidFill>
              </a:defRPr>
            </a:lvl1pPr>
          </a:lstStyle>
          <a:p>
            <a:r>
              <a:rPr lang="en-US" dirty="0"/>
              <a:t>Presentation Title</a:t>
            </a:r>
          </a:p>
        </p:txBody>
      </p:sp>
      <p:sp>
        <p:nvSpPr>
          <p:cNvPr id="9" name="Department/unit name placeholder">
            <a:extLst>
              <a:ext uri="{FF2B5EF4-FFF2-40B4-BE49-F238E27FC236}">
                <a16:creationId xmlns:a16="http://schemas.microsoft.com/office/drawing/2014/main" id="{9CCA8B6C-53BF-DD2E-3863-4C111973577F}"/>
              </a:ext>
            </a:extLst>
          </p:cNvPr>
          <p:cNvSpPr>
            <a:spLocks noGrp="1"/>
          </p:cNvSpPr>
          <p:nvPr>
            <p:ph type="body" sz="quarter" idx="11" hasCustomPrompt="1"/>
          </p:nvPr>
        </p:nvSpPr>
        <p:spPr>
          <a:xfrm>
            <a:off x="3285601" y="3489452"/>
            <a:ext cx="8569235" cy="767969"/>
          </a:xfrm>
          <a:prstGeom prst="rect">
            <a:avLst/>
          </a:prstGeom>
        </p:spPr>
        <p:txBody>
          <a:bodyPr>
            <a:normAutofit/>
          </a:bodyPr>
          <a:lstStyle>
            <a:lvl1pPr marL="0" indent="0" algn="ctr">
              <a:buNone/>
              <a:defRPr sz="3600">
                <a:solidFill>
                  <a:schemeClr val="bg1"/>
                </a:solidFill>
                <a:latin typeface="+mn-lt"/>
              </a:defRPr>
            </a:lvl1pPr>
          </a:lstStyle>
          <a:p>
            <a:r>
              <a:rPr lang="en-US" dirty="0"/>
              <a:t>Department/Unit Name</a:t>
            </a:r>
          </a:p>
        </p:txBody>
      </p:sp>
      <p:sp>
        <p:nvSpPr>
          <p:cNvPr id="10" name="Date Placeholder">
            <a:extLst>
              <a:ext uri="{FF2B5EF4-FFF2-40B4-BE49-F238E27FC236}">
                <a16:creationId xmlns:a16="http://schemas.microsoft.com/office/drawing/2014/main" id="{609F09B9-AFB9-1195-67C0-6A06E8B36166}"/>
              </a:ext>
            </a:extLst>
          </p:cNvPr>
          <p:cNvSpPr>
            <a:spLocks noGrp="1"/>
          </p:cNvSpPr>
          <p:nvPr>
            <p:ph type="body" sz="quarter" idx="12" hasCustomPrompt="1"/>
          </p:nvPr>
        </p:nvSpPr>
        <p:spPr>
          <a:xfrm>
            <a:off x="3285601" y="4257421"/>
            <a:ext cx="8569235" cy="767969"/>
          </a:xfrm>
          <a:prstGeom prst="rect">
            <a:avLst/>
          </a:prstGeom>
        </p:spPr>
        <p:txBody>
          <a:bodyPr>
            <a:normAutofit/>
          </a:bodyPr>
          <a:lstStyle>
            <a:lvl1pPr marL="0" indent="0" algn="ctr">
              <a:buNone/>
              <a:defRPr sz="3600">
                <a:solidFill>
                  <a:schemeClr val="bg1"/>
                </a:solidFill>
                <a:latin typeface="+mn-lt"/>
              </a:defRPr>
            </a:lvl1pPr>
          </a:lstStyle>
          <a:p>
            <a:r>
              <a:rPr lang="en-US" dirty="0"/>
              <a:t>Date</a:t>
            </a:r>
          </a:p>
        </p:txBody>
      </p:sp>
    </p:spTree>
    <p:extLst>
      <p:ext uri="{BB962C8B-B14F-4D97-AF65-F5344CB8AC3E}">
        <p14:creationId xmlns:p14="http://schemas.microsoft.com/office/powerpoint/2010/main" val="2275391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Slide 5">
    <p:spTree>
      <p:nvGrpSpPr>
        <p:cNvPr id="1" name=""/>
        <p:cNvGrpSpPr/>
        <p:nvPr/>
      </p:nvGrpSpPr>
      <p:grpSpPr>
        <a:xfrm>
          <a:off x="0" y="0"/>
          <a:ext cx="0" cy="0"/>
          <a:chOff x="0" y="0"/>
          <a:chExt cx="0" cy="0"/>
        </a:xfrm>
      </p:grpSpPr>
      <p:sp>
        <p:nvSpPr>
          <p:cNvPr id="14" name="Title accent">
            <a:extLst>
              <a:ext uri="{FF2B5EF4-FFF2-40B4-BE49-F238E27FC236}">
                <a16:creationId xmlns:a16="http://schemas.microsoft.com/office/drawing/2014/main" id="{6AC03172-2FA4-F47D-B58A-C84D36B9E682}"/>
              </a:ext>
              <a:ext uri="{C183D7F6-B498-43B3-948B-1728B52AA6E4}">
                <adec:decorative xmlns:adec="http://schemas.microsoft.com/office/drawing/2017/decorative" val="1"/>
              </a:ext>
            </a:extLst>
          </p:cNvPr>
          <p:cNvSpPr/>
          <p:nvPr userDrawn="1"/>
        </p:nvSpPr>
        <p:spPr>
          <a:xfrm rot="5400000">
            <a:off x="8434" y="823599"/>
            <a:ext cx="1189819" cy="98238"/>
          </a:xfrm>
          <a:prstGeom prst="rect">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6" name="Title Placeholder">
            <a:extLst>
              <a:ext uri="{FF2B5EF4-FFF2-40B4-BE49-F238E27FC236}">
                <a16:creationId xmlns:a16="http://schemas.microsoft.com/office/drawing/2014/main" id="{119C3D1A-1767-F64F-CCEA-FD8AB56C8873}"/>
              </a:ext>
            </a:extLst>
          </p:cNvPr>
          <p:cNvSpPr>
            <a:spLocks noGrp="1"/>
          </p:cNvSpPr>
          <p:nvPr>
            <p:ph type="body" sz="quarter" idx="18" hasCustomPrompt="1"/>
          </p:nvPr>
        </p:nvSpPr>
        <p:spPr>
          <a:xfrm>
            <a:off x="654228" y="277803"/>
            <a:ext cx="10370191" cy="1189820"/>
          </a:xfrm>
        </p:spPr>
        <p:txBody>
          <a:bodyPr anchor="ctr" anchorCtr="0">
            <a:normAutofit/>
          </a:bodyPr>
          <a:lstStyle>
            <a:lvl1pPr marL="0" marR="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sz="3200">
                <a:solidFill>
                  <a:schemeClr val="tx2"/>
                </a:solidFill>
                <a:latin typeface="+mj-lt"/>
              </a:defRPr>
            </a:lvl1pPr>
          </a:lstStyle>
          <a:p>
            <a:pPr marL="0" marR="0" lvl="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lang="en-US" dirty="0"/>
              <a:t>Slide Title</a:t>
            </a:r>
          </a:p>
        </p:txBody>
      </p:sp>
      <p:pic>
        <p:nvPicPr>
          <p:cNvPr id="4" name="Block I">
            <a:extLst>
              <a:ext uri="{FF2B5EF4-FFF2-40B4-BE49-F238E27FC236}">
                <a16:creationId xmlns:a16="http://schemas.microsoft.com/office/drawing/2014/main" id="{D5DA79D9-6B40-7F27-6A6B-EA75CB7C61B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14691" y="277804"/>
            <a:ext cx="516232" cy="745668"/>
          </a:xfrm>
          <a:prstGeom prst="rect">
            <a:avLst/>
          </a:prstGeom>
        </p:spPr>
      </p:pic>
      <p:sp>
        <p:nvSpPr>
          <p:cNvPr id="6" name="Picture Placeholder">
            <a:extLst>
              <a:ext uri="{FF2B5EF4-FFF2-40B4-BE49-F238E27FC236}">
                <a16:creationId xmlns:a16="http://schemas.microsoft.com/office/drawing/2014/main" id="{5902D87F-A357-6B12-50D8-55555AA9D9D4}"/>
              </a:ext>
            </a:extLst>
          </p:cNvPr>
          <p:cNvSpPr>
            <a:spLocks noGrp="1"/>
          </p:cNvSpPr>
          <p:nvPr>
            <p:ph type="pic" sz="quarter" idx="24"/>
          </p:nvPr>
        </p:nvSpPr>
        <p:spPr>
          <a:xfrm>
            <a:off x="650698" y="1578560"/>
            <a:ext cx="10371957" cy="3875254"/>
          </a:xfrm>
          <a:solidFill>
            <a:schemeClr val="bg1">
              <a:lumMod val="75000"/>
            </a:schemeClr>
          </a:solidFill>
        </p:spPr>
        <p:txBody>
          <a:bodyPr/>
          <a:lstStyle>
            <a:lvl1pPr marL="0" indent="0">
              <a:buNone/>
              <a:defRPr/>
            </a:lvl1pPr>
          </a:lstStyle>
          <a:p>
            <a:r>
              <a:rPr lang="en-US"/>
              <a:t>Click icon to add picture</a:t>
            </a:r>
            <a:endParaRPr lang="en-US" dirty="0"/>
          </a:p>
        </p:txBody>
      </p:sp>
      <p:sp>
        <p:nvSpPr>
          <p:cNvPr id="22" name="Text Placeholder">
            <a:extLst>
              <a:ext uri="{FF2B5EF4-FFF2-40B4-BE49-F238E27FC236}">
                <a16:creationId xmlns:a16="http://schemas.microsoft.com/office/drawing/2014/main" id="{3208D36D-11B7-A53D-F8A8-E941F54F2B0D}"/>
              </a:ext>
            </a:extLst>
          </p:cNvPr>
          <p:cNvSpPr>
            <a:spLocks noGrp="1"/>
          </p:cNvSpPr>
          <p:nvPr>
            <p:ph type="body" sz="quarter" idx="20"/>
          </p:nvPr>
        </p:nvSpPr>
        <p:spPr>
          <a:xfrm>
            <a:off x="654689" y="5590340"/>
            <a:ext cx="10367965" cy="612588"/>
          </a:xfrm>
        </p:spPr>
        <p:txBody>
          <a:bodyPr>
            <a:normAutofit/>
          </a:bodyPr>
          <a:lstStyle>
            <a:lvl1pPr marL="0" indent="0">
              <a:buNone/>
              <a:defRPr sz="2000">
                <a:solidFill>
                  <a:schemeClr val="tx2"/>
                </a:solidFill>
              </a:defRPr>
            </a:lvl1pPr>
          </a:lstStyle>
          <a:p>
            <a:pPr lvl="0"/>
            <a:r>
              <a:rPr lang="en-US"/>
              <a:t>Click to edit Master text styles</a:t>
            </a:r>
          </a:p>
        </p:txBody>
      </p:sp>
      <p:sp>
        <p:nvSpPr>
          <p:cNvPr id="5" name="Footer background">
            <a:extLst>
              <a:ext uri="{FF2B5EF4-FFF2-40B4-BE49-F238E27FC236}">
                <a16:creationId xmlns:a16="http://schemas.microsoft.com/office/drawing/2014/main" id="{15D7D23A-1232-9173-80E0-A45F3AAD9CC1}"/>
              </a:ext>
              <a:ext uri="{C183D7F6-B498-43B3-948B-1728B52AA6E4}">
                <adec:decorative xmlns:adec="http://schemas.microsoft.com/office/drawing/2017/decorative" val="1"/>
              </a:ext>
            </a:extLst>
          </p:cNvPr>
          <p:cNvSpPr/>
          <p:nvPr userDrawn="1"/>
        </p:nvSpPr>
        <p:spPr>
          <a:xfrm>
            <a:off x="0" y="6245413"/>
            <a:ext cx="12187066" cy="61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epartment/Unit name Placeholder">
            <a:extLst>
              <a:ext uri="{FF2B5EF4-FFF2-40B4-BE49-F238E27FC236}">
                <a16:creationId xmlns:a16="http://schemas.microsoft.com/office/drawing/2014/main" id="{AB35559D-9B81-15E1-57F6-5A5D9BA4D764}"/>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2" name="Slide Number Placeholder 1">
            <a:extLst>
              <a:ext uri="{FF2B5EF4-FFF2-40B4-BE49-F238E27FC236}">
                <a16:creationId xmlns:a16="http://schemas.microsoft.com/office/drawing/2014/main" id="{5F5EEECF-FB5A-EB2A-C6A5-7ACB9EE00D53}"/>
              </a:ext>
              <a:ext uri="{C183D7F6-B498-43B3-948B-1728B52AA6E4}">
                <adec:decorative xmlns:adec="http://schemas.microsoft.com/office/drawing/2017/decorative" val="1"/>
              </a:ext>
            </a:extLst>
          </p:cNvPr>
          <p:cNvSpPr>
            <a:spLocks noGrp="1"/>
          </p:cNvSpPr>
          <p:nvPr>
            <p:ph type="sldNum" sz="quarter" idx="23"/>
          </p:nvPr>
        </p:nvSpPr>
        <p:spPr/>
        <p:txBody>
          <a:bodyPr/>
          <a:lstStyle/>
          <a:p>
            <a:fld id="{86134D44-37F0-44A1-8A08-E9432A030C07}" type="slidenum">
              <a:rPr lang="en-US" smtClean="0"/>
              <a:pPr/>
              <a:t>‹#›</a:t>
            </a:fld>
            <a:endParaRPr lang="en-US" dirty="0"/>
          </a:p>
        </p:txBody>
      </p:sp>
    </p:spTree>
    <p:extLst>
      <p:ext uri="{BB962C8B-B14F-4D97-AF65-F5344CB8AC3E}">
        <p14:creationId xmlns:p14="http://schemas.microsoft.com/office/powerpoint/2010/main" val="405389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Slide 6">
    <p:spTree>
      <p:nvGrpSpPr>
        <p:cNvPr id="1" name=""/>
        <p:cNvGrpSpPr/>
        <p:nvPr/>
      </p:nvGrpSpPr>
      <p:grpSpPr>
        <a:xfrm>
          <a:off x="0" y="0"/>
          <a:ext cx="0" cy="0"/>
          <a:chOff x="0" y="0"/>
          <a:chExt cx="0" cy="0"/>
        </a:xfrm>
      </p:grpSpPr>
      <p:sp>
        <p:nvSpPr>
          <p:cNvPr id="13" name="Title Placeholder">
            <a:extLst>
              <a:ext uri="{FF2B5EF4-FFF2-40B4-BE49-F238E27FC236}">
                <a16:creationId xmlns:a16="http://schemas.microsoft.com/office/drawing/2014/main" id="{7D02BED8-DBC4-0252-E92E-234AE9D9F15C}"/>
              </a:ext>
            </a:extLst>
          </p:cNvPr>
          <p:cNvSpPr>
            <a:spLocks noGrp="1"/>
          </p:cNvSpPr>
          <p:nvPr>
            <p:ph type="body" sz="quarter" idx="19" hasCustomPrompt="1"/>
          </p:nvPr>
        </p:nvSpPr>
        <p:spPr>
          <a:xfrm>
            <a:off x="7679104" y="2391179"/>
            <a:ext cx="4187900" cy="764799"/>
          </a:xfrm>
        </p:spPr>
        <p:txBody>
          <a:bodyPr anchor="ctr">
            <a:normAutofit/>
          </a:bodyPr>
          <a:lstStyle>
            <a:lvl1pPr marL="0" indent="0" algn="l">
              <a:lnSpc>
                <a:spcPct val="70000"/>
              </a:lnSpc>
              <a:buNone/>
              <a:defRPr sz="3000">
                <a:solidFill>
                  <a:schemeClr val="bg1"/>
                </a:solidFill>
                <a:latin typeface="+mj-lt"/>
              </a:defRPr>
            </a:lvl1pPr>
          </a:lstStyle>
          <a:p>
            <a:pPr lvl="0"/>
            <a:r>
              <a:rPr lang="en-US" dirty="0"/>
              <a:t>Subhead</a:t>
            </a:r>
          </a:p>
        </p:txBody>
      </p:sp>
      <p:sp>
        <p:nvSpPr>
          <p:cNvPr id="15" name="Text Placeholder">
            <a:extLst>
              <a:ext uri="{FF2B5EF4-FFF2-40B4-BE49-F238E27FC236}">
                <a16:creationId xmlns:a16="http://schemas.microsoft.com/office/drawing/2014/main" id="{A877C0E9-AC67-8A06-EFD9-3C48FB86AFCA}"/>
              </a:ext>
            </a:extLst>
          </p:cNvPr>
          <p:cNvSpPr>
            <a:spLocks noGrp="1"/>
          </p:cNvSpPr>
          <p:nvPr>
            <p:ph type="body" sz="quarter" idx="20"/>
          </p:nvPr>
        </p:nvSpPr>
        <p:spPr>
          <a:xfrm>
            <a:off x="7677339" y="3166449"/>
            <a:ext cx="4187900" cy="1267660"/>
          </a:xfrm>
        </p:spPr>
        <p:txBody>
          <a:bodyPr>
            <a:normAutofit/>
          </a:bodyPr>
          <a:lstStyle>
            <a:lvl1pPr marL="0" indent="0">
              <a:buNone/>
              <a:defRPr sz="2000">
                <a:solidFill>
                  <a:schemeClr val="bg1"/>
                </a:solidFill>
              </a:defRPr>
            </a:lvl1pPr>
          </a:lstStyle>
          <a:p>
            <a:pPr lvl="0"/>
            <a:r>
              <a:rPr lang="en-US"/>
              <a:t>Click to edit Master text styles</a:t>
            </a:r>
          </a:p>
        </p:txBody>
      </p:sp>
      <p:sp>
        <p:nvSpPr>
          <p:cNvPr id="5" name="Footer background">
            <a:extLst>
              <a:ext uri="{FF2B5EF4-FFF2-40B4-BE49-F238E27FC236}">
                <a16:creationId xmlns:a16="http://schemas.microsoft.com/office/drawing/2014/main" id="{15D7D23A-1232-9173-80E0-A45F3AAD9CC1}"/>
              </a:ext>
              <a:ext uri="{C183D7F6-B498-43B3-948B-1728B52AA6E4}">
                <adec:decorative xmlns:adec="http://schemas.microsoft.com/office/drawing/2017/decorative" val="1"/>
              </a:ext>
            </a:extLst>
          </p:cNvPr>
          <p:cNvSpPr/>
          <p:nvPr userDrawn="1"/>
        </p:nvSpPr>
        <p:spPr>
          <a:xfrm>
            <a:off x="0" y="6245413"/>
            <a:ext cx="12187066" cy="61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epartment/Unit name Placeholder">
            <a:extLst>
              <a:ext uri="{FF2B5EF4-FFF2-40B4-BE49-F238E27FC236}">
                <a16:creationId xmlns:a16="http://schemas.microsoft.com/office/drawing/2014/main" id="{AB35559D-9B81-15E1-57F6-5A5D9BA4D764}"/>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2" name="Slide Number Placeholder 1">
            <a:extLst>
              <a:ext uri="{FF2B5EF4-FFF2-40B4-BE49-F238E27FC236}">
                <a16:creationId xmlns:a16="http://schemas.microsoft.com/office/drawing/2014/main" id="{5F5EEECF-FB5A-EB2A-C6A5-7ACB9EE00D53}"/>
              </a:ext>
              <a:ext uri="{C183D7F6-B498-43B3-948B-1728B52AA6E4}">
                <adec:decorative xmlns:adec="http://schemas.microsoft.com/office/drawing/2017/decorative" val="1"/>
              </a:ext>
            </a:extLst>
          </p:cNvPr>
          <p:cNvSpPr>
            <a:spLocks noGrp="1"/>
          </p:cNvSpPr>
          <p:nvPr>
            <p:ph type="sldNum" sz="quarter" idx="23"/>
          </p:nvPr>
        </p:nvSpPr>
        <p:spPr/>
        <p:txBody>
          <a:bodyPr/>
          <a:lstStyle/>
          <a:p>
            <a:fld id="{86134D44-37F0-44A1-8A08-E9432A030C07}" type="slidenum">
              <a:rPr lang="en-US" smtClean="0"/>
              <a:pPr/>
              <a:t>‹#›</a:t>
            </a:fld>
            <a:endParaRPr lang="en-US" dirty="0"/>
          </a:p>
        </p:txBody>
      </p:sp>
    </p:spTree>
    <p:extLst>
      <p:ext uri="{BB962C8B-B14F-4D97-AF65-F5344CB8AC3E}">
        <p14:creationId xmlns:p14="http://schemas.microsoft.com/office/powerpoint/2010/main" val="3177869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Slide 7">
    <p:spTree>
      <p:nvGrpSpPr>
        <p:cNvPr id="1" name=""/>
        <p:cNvGrpSpPr/>
        <p:nvPr/>
      </p:nvGrpSpPr>
      <p:grpSpPr>
        <a:xfrm>
          <a:off x="0" y="0"/>
          <a:ext cx="0" cy="0"/>
          <a:chOff x="0" y="0"/>
          <a:chExt cx="0" cy="0"/>
        </a:xfrm>
      </p:grpSpPr>
      <p:pic>
        <p:nvPicPr>
          <p:cNvPr id="4" name="Block I">
            <a:extLst>
              <a:ext uri="{FF2B5EF4-FFF2-40B4-BE49-F238E27FC236}">
                <a16:creationId xmlns:a16="http://schemas.microsoft.com/office/drawing/2014/main" id="{D5DA79D9-6B40-7F27-6A6B-EA75CB7C61B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14691" y="277804"/>
            <a:ext cx="516232" cy="745668"/>
          </a:xfrm>
          <a:prstGeom prst="rect">
            <a:avLst/>
          </a:prstGeom>
        </p:spPr>
      </p:pic>
      <p:sp>
        <p:nvSpPr>
          <p:cNvPr id="11" name="Title Placeholder">
            <a:extLst>
              <a:ext uri="{FF2B5EF4-FFF2-40B4-BE49-F238E27FC236}">
                <a16:creationId xmlns:a16="http://schemas.microsoft.com/office/drawing/2014/main" id="{9FFDD080-4638-6791-3E4F-BA329002E2BF}"/>
              </a:ext>
            </a:extLst>
          </p:cNvPr>
          <p:cNvSpPr>
            <a:spLocks noGrp="1"/>
          </p:cNvSpPr>
          <p:nvPr>
            <p:ph type="body" sz="quarter" idx="19" hasCustomPrompt="1"/>
          </p:nvPr>
        </p:nvSpPr>
        <p:spPr>
          <a:xfrm>
            <a:off x="2248247" y="4070491"/>
            <a:ext cx="7695506" cy="764799"/>
          </a:xfrm>
        </p:spPr>
        <p:txBody>
          <a:bodyPr anchor="ctr">
            <a:normAutofit/>
          </a:bodyPr>
          <a:lstStyle>
            <a:lvl1pPr marL="0" indent="0" algn="ctr">
              <a:lnSpc>
                <a:spcPct val="70000"/>
              </a:lnSpc>
              <a:buNone/>
              <a:defRPr sz="3000">
                <a:solidFill>
                  <a:schemeClr val="bg1"/>
                </a:solidFill>
                <a:latin typeface="+mj-lt"/>
              </a:defRPr>
            </a:lvl1pPr>
          </a:lstStyle>
          <a:p>
            <a:pPr lvl="0"/>
            <a:r>
              <a:rPr lang="en-US" dirty="0"/>
              <a:t>Subhead</a:t>
            </a:r>
          </a:p>
        </p:txBody>
      </p:sp>
      <p:sp>
        <p:nvSpPr>
          <p:cNvPr id="22" name="Text Placeholder">
            <a:extLst>
              <a:ext uri="{FF2B5EF4-FFF2-40B4-BE49-F238E27FC236}">
                <a16:creationId xmlns:a16="http://schemas.microsoft.com/office/drawing/2014/main" id="{3208D36D-11B7-A53D-F8A8-E941F54F2B0D}"/>
              </a:ext>
            </a:extLst>
          </p:cNvPr>
          <p:cNvSpPr>
            <a:spLocks noGrp="1"/>
          </p:cNvSpPr>
          <p:nvPr>
            <p:ph type="body" sz="quarter" idx="20"/>
          </p:nvPr>
        </p:nvSpPr>
        <p:spPr>
          <a:xfrm>
            <a:off x="2248247" y="4980067"/>
            <a:ext cx="7695506" cy="612588"/>
          </a:xfrm>
        </p:spPr>
        <p:txBody>
          <a:bodyPr>
            <a:normAutofit/>
          </a:bodyPr>
          <a:lstStyle>
            <a:lvl1pPr marL="0" indent="0" algn="ctr">
              <a:buNone/>
              <a:defRPr sz="2000">
                <a:solidFill>
                  <a:schemeClr val="bg1"/>
                </a:solidFill>
              </a:defRPr>
            </a:lvl1pPr>
          </a:lstStyle>
          <a:p>
            <a:pPr lvl="0"/>
            <a:r>
              <a:rPr lang="en-US"/>
              <a:t>Click to edit Master text styles</a:t>
            </a:r>
          </a:p>
        </p:txBody>
      </p:sp>
      <p:sp>
        <p:nvSpPr>
          <p:cNvPr id="21" name="Department/Unit name Placeholder">
            <a:extLst>
              <a:ext uri="{FF2B5EF4-FFF2-40B4-BE49-F238E27FC236}">
                <a16:creationId xmlns:a16="http://schemas.microsoft.com/office/drawing/2014/main" id="{AB35559D-9B81-15E1-57F6-5A5D9BA4D764}"/>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2" name="Slide Number Placeholder 1">
            <a:extLst>
              <a:ext uri="{FF2B5EF4-FFF2-40B4-BE49-F238E27FC236}">
                <a16:creationId xmlns:a16="http://schemas.microsoft.com/office/drawing/2014/main" id="{5F5EEECF-FB5A-EB2A-C6A5-7ACB9EE00D53}"/>
              </a:ext>
              <a:ext uri="{C183D7F6-B498-43B3-948B-1728B52AA6E4}">
                <adec:decorative xmlns:adec="http://schemas.microsoft.com/office/drawing/2017/decorative" val="1"/>
              </a:ext>
            </a:extLst>
          </p:cNvPr>
          <p:cNvSpPr>
            <a:spLocks noGrp="1"/>
          </p:cNvSpPr>
          <p:nvPr>
            <p:ph type="sldNum" sz="quarter" idx="23"/>
          </p:nvPr>
        </p:nvSpPr>
        <p:spPr/>
        <p:txBody>
          <a:bodyPr/>
          <a:lstStyle/>
          <a:p>
            <a:fld id="{86134D44-37F0-44A1-8A08-E9432A030C07}" type="slidenum">
              <a:rPr lang="en-US" smtClean="0"/>
              <a:pPr/>
              <a:t>‹#›</a:t>
            </a:fld>
            <a:endParaRPr lang="en-US" dirty="0"/>
          </a:p>
        </p:txBody>
      </p:sp>
    </p:spTree>
    <p:extLst>
      <p:ext uri="{BB962C8B-B14F-4D97-AF65-F5344CB8AC3E}">
        <p14:creationId xmlns:p14="http://schemas.microsoft.com/office/powerpoint/2010/main" val="30764255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aph Slide 1">
    <p:spTree>
      <p:nvGrpSpPr>
        <p:cNvPr id="1" name=""/>
        <p:cNvGrpSpPr/>
        <p:nvPr/>
      </p:nvGrpSpPr>
      <p:grpSpPr>
        <a:xfrm>
          <a:off x="0" y="0"/>
          <a:ext cx="0" cy="0"/>
          <a:chOff x="0" y="0"/>
          <a:chExt cx="0" cy="0"/>
        </a:xfrm>
      </p:grpSpPr>
      <p:sp>
        <p:nvSpPr>
          <p:cNvPr id="18" name="Title accent">
            <a:extLst>
              <a:ext uri="{FF2B5EF4-FFF2-40B4-BE49-F238E27FC236}">
                <a16:creationId xmlns:a16="http://schemas.microsoft.com/office/drawing/2014/main" id="{EC828380-4544-4F96-B8A5-DCC905DD2955}"/>
              </a:ext>
              <a:ext uri="{C183D7F6-B498-43B3-948B-1728B52AA6E4}">
                <adec:decorative xmlns:adec="http://schemas.microsoft.com/office/drawing/2017/decorative" val="1"/>
              </a:ext>
            </a:extLst>
          </p:cNvPr>
          <p:cNvSpPr/>
          <p:nvPr userDrawn="1"/>
        </p:nvSpPr>
        <p:spPr>
          <a:xfrm rot="5400000">
            <a:off x="8434" y="823599"/>
            <a:ext cx="1189819" cy="98238"/>
          </a:xfrm>
          <a:prstGeom prst="rect">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7" name="Block I">
            <a:extLst>
              <a:ext uri="{FF2B5EF4-FFF2-40B4-BE49-F238E27FC236}">
                <a16:creationId xmlns:a16="http://schemas.microsoft.com/office/drawing/2014/main" id="{83CCBDC0-B71E-50D9-1AE4-50C357B154C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14691" y="277804"/>
            <a:ext cx="516232" cy="745669"/>
          </a:xfrm>
          <a:prstGeom prst="rect">
            <a:avLst/>
          </a:prstGeom>
        </p:spPr>
      </p:pic>
      <p:sp>
        <p:nvSpPr>
          <p:cNvPr id="3" name="Title 1">
            <a:extLst>
              <a:ext uri="{FF2B5EF4-FFF2-40B4-BE49-F238E27FC236}">
                <a16:creationId xmlns:a16="http://schemas.microsoft.com/office/drawing/2014/main" id="{BDA352AF-0D0B-CA5B-F6AB-E8E707C2BCFB}"/>
              </a:ext>
            </a:extLst>
          </p:cNvPr>
          <p:cNvSpPr>
            <a:spLocks noGrp="1"/>
          </p:cNvSpPr>
          <p:nvPr>
            <p:ph type="title" hasCustomPrompt="1"/>
          </p:nvPr>
        </p:nvSpPr>
        <p:spPr>
          <a:xfrm>
            <a:off x="652463" y="276575"/>
            <a:ext cx="10370190" cy="1189820"/>
          </a:xfrm>
        </p:spPr>
        <p:txBody>
          <a:bodyPr>
            <a:normAutofit/>
          </a:bodyPr>
          <a:lstStyle>
            <a:lvl1pPr>
              <a:defRPr sz="3200">
                <a:solidFill>
                  <a:schemeClr val="tx2"/>
                </a:solidFill>
              </a:defRPr>
            </a:lvl1pPr>
          </a:lstStyle>
          <a:p>
            <a:pPr marL="0" marR="0" lvl="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lang="en-US" dirty="0"/>
              <a:t>Slide Title</a:t>
            </a:r>
          </a:p>
        </p:txBody>
      </p:sp>
      <p:sp>
        <p:nvSpPr>
          <p:cNvPr id="5" name="Chart Placeholder">
            <a:extLst>
              <a:ext uri="{FF2B5EF4-FFF2-40B4-BE49-F238E27FC236}">
                <a16:creationId xmlns:a16="http://schemas.microsoft.com/office/drawing/2014/main" id="{A294C2DE-00CB-57AC-36E4-F1BD262706DC}"/>
              </a:ext>
            </a:extLst>
          </p:cNvPr>
          <p:cNvSpPr>
            <a:spLocks noGrp="1"/>
          </p:cNvSpPr>
          <p:nvPr>
            <p:ph type="chart" sz="quarter" idx="19"/>
          </p:nvPr>
        </p:nvSpPr>
        <p:spPr>
          <a:xfrm>
            <a:off x="1430338" y="1747838"/>
            <a:ext cx="9134475" cy="4360862"/>
          </a:xfrm>
        </p:spPr>
        <p:txBody>
          <a:bodyPr/>
          <a:lstStyle/>
          <a:p>
            <a:r>
              <a:rPr lang="en-US"/>
              <a:t>Click icon to add chart</a:t>
            </a:r>
          </a:p>
        </p:txBody>
      </p:sp>
      <p:sp>
        <p:nvSpPr>
          <p:cNvPr id="2" name="Footer background">
            <a:extLst>
              <a:ext uri="{FF2B5EF4-FFF2-40B4-BE49-F238E27FC236}">
                <a16:creationId xmlns:a16="http://schemas.microsoft.com/office/drawing/2014/main" id="{2CDA5182-C298-A7CD-BECD-28B3EF9F549D}"/>
              </a:ext>
              <a:ext uri="{C183D7F6-B498-43B3-948B-1728B52AA6E4}">
                <adec:decorative xmlns:adec="http://schemas.microsoft.com/office/drawing/2017/decorative" val="1"/>
              </a:ext>
            </a:extLst>
          </p:cNvPr>
          <p:cNvSpPr/>
          <p:nvPr userDrawn="1"/>
        </p:nvSpPr>
        <p:spPr>
          <a:xfrm>
            <a:off x="0" y="6245413"/>
            <a:ext cx="12187066" cy="61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epartment/unit placeholder">
            <a:extLst>
              <a:ext uri="{FF2B5EF4-FFF2-40B4-BE49-F238E27FC236}">
                <a16:creationId xmlns:a16="http://schemas.microsoft.com/office/drawing/2014/main" id="{D04B6268-443E-C233-94CE-19E2240CBFFD}"/>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4" name="Slide Number Placeholder 3">
            <a:extLst>
              <a:ext uri="{FF2B5EF4-FFF2-40B4-BE49-F238E27FC236}">
                <a16:creationId xmlns:a16="http://schemas.microsoft.com/office/drawing/2014/main" id="{2166FCCC-D572-7B04-6D0C-142E9AF1AEAA}"/>
              </a:ext>
              <a:ext uri="{C183D7F6-B498-43B3-948B-1728B52AA6E4}">
                <adec:decorative xmlns:adec="http://schemas.microsoft.com/office/drawing/2017/decorative" val="1"/>
              </a:ext>
            </a:extLst>
          </p:cNvPr>
          <p:cNvSpPr>
            <a:spLocks noGrp="1"/>
          </p:cNvSpPr>
          <p:nvPr>
            <p:ph type="sldNum" sz="quarter" idx="17"/>
          </p:nvPr>
        </p:nvSpPr>
        <p:spPr/>
        <p:txBody>
          <a:bodyPr/>
          <a:lstStyle/>
          <a:p>
            <a:fld id="{86134D44-37F0-44A1-8A08-E9432A030C07}" type="slidenum">
              <a:rPr lang="en-US" smtClean="0"/>
              <a:pPr/>
              <a:t>‹#›</a:t>
            </a:fld>
            <a:endParaRPr lang="en-US" dirty="0"/>
          </a:p>
        </p:txBody>
      </p:sp>
    </p:spTree>
    <p:extLst>
      <p:ext uri="{BB962C8B-B14F-4D97-AF65-F5344CB8AC3E}">
        <p14:creationId xmlns:p14="http://schemas.microsoft.com/office/powerpoint/2010/main" val="9629472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9AC6FB-79B2-8934-E612-EC987EF3231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85"/>
            <a:ext cx="12192000" cy="6854430"/>
          </a:xfrm>
          <a:prstGeom prst="rect">
            <a:avLst/>
          </a:prstGeom>
        </p:spPr>
      </p:pic>
      <p:sp>
        <p:nvSpPr>
          <p:cNvPr id="17" name="Title Placeholder">
            <a:extLst>
              <a:ext uri="{FF2B5EF4-FFF2-40B4-BE49-F238E27FC236}">
                <a16:creationId xmlns:a16="http://schemas.microsoft.com/office/drawing/2014/main" id="{9E07F9AC-4E7E-9623-9170-90BDADFA2A74}"/>
              </a:ext>
            </a:extLst>
          </p:cNvPr>
          <p:cNvSpPr>
            <a:spLocks noGrp="1"/>
          </p:cNvSpPr>
          <p:nvPr>
            <p:ph type="title" hasCustomPrompt="1"/>
          </p:nvPr>
        </p:nvSpPr>
        <p:spPr>
          <a:xfrm>
            <a:off x="1610698" y="823864"/>
            <a:ext cx="8981220" cy="1107047"/>
          </a:xfrm>
        </p:spPr>
        <p:txBody>
          <a:bodyPr>
            <a:normAutofit/>
          </a:bodyPr>
          <a:lstStyle>
            <a:lvl1pPr algn="ctr">
              <a:defRPr sz="6000">
                <a:solidFill>
                  <a:schemeClr val="bg1"/>
                </a:solidFill>
              </a:defRPr>
            </a:lvl1pPr>
          </a:lstStyle>
          <a:p>
            <a:r>
              <a:rPr lang="en-US" dirty="0"/>
              <a:t>Thank You</a:t>
            </a:r>
          </a:p>
        </p:txBody>
      </p:sp>
      <p:sp>
        <p:nvSpPr>
          <p:cNvPr id="12" name="Title Underscore">
            <a:extLst>
              <a:ext uri="{FF2B5EF4-FFF2-40B4-BE49-F238E27FC236}">
                <a16:creationId xmlns:a16="http://schemas.microsoft.com/office/drawing/2014/main" id="{58F4D01E-94DA-4F0B-8E13-618D11B2DCE2}"/>
              </a:ext>
              <a:ext uri="{C183D7F6-B498-43B3-948B-1728B52AA6E4}">
                <adec:decorative xmlns:adec="http://schemas.microsoft.com/office/drawing/2017/decorative" val="1"/>
              </a:ext>
            </a:extLst>
          </p:cNvPr>
          <p:cNvSpPr/>
          <p:nvPr userDrawn="1"/>
        </p:nvSpPr>
        <p:spPr>
          <a:xfrm>
            <a:off x="5455664" y="1930911"/>
            <a:ext cx="1275549" cy="141956"/>
          </a:xfrm>
          <a:prstGeom prst="rect">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5" name="Block I">
            <a:extLst>
              <a:ext uri="{FF2B5EF4-FFF2-40B4-BE49-F238E27FC236}">
                <a16:creationId xmlns:a16="http://schemas.microsoft.com/office/drawing/2014/main" id="{2ECD6B36-AE20-6B2C-70DA-90541397C67C}"/>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104605" y="277805"/>
            <a:ext cx="529474" cy="764795"/>
          </a:xfrm>
          <a:prstGeom prst="rect">
            <a:avLst/>
          </a:prstGeom>
        </p:spPr>
      </p:pic>
      <p:sp>
        <p:nvSpPr>
          <p:cNvPr id="19" name="Text Placeholder 1">
            <a:extLst>
              <a:ext uri="{FF2B5EF4-FFF2-40B4-BE49-F238E27FC236}">
                <a16:creationId xmlns:a16="http://schemas.microsoft.com/office/drawing/2014/main" id="{645B5409-DDAC-5BBA-E785-37F723B5630A}"/>
              </a:ext>
            </a:extLst>
          </p:cNvPr>
          <p:cNvSpPr>
            <a:spLocks noGrp="1"/>
          </p:cNvSpPr>
          <p:nvPr>
            <p:ph type="body" sz="quarter" idx="19" hasCustomPrompt="1"/>
          </p:nvPr>
        </p:nvSpPr>
        <p:spPr>
          <a:xfrm>
            <a:off x="1610697" y="2328261"/>
            <a:ext cx="8981219" cy="2201477"/>
          </a:xfrm>
        </p:spPr>
        <p:txBody>
          <a:bodyPr anchor="ctr">
            <a:noAutofit/>
          </a:bodyPr>
          <a:lstStyle>
            <a:lvl1pPr marL="0" indent="0" algn="ctr">
              <a:lnSpc>
                <a:spcPct val="150000"/>
              </a:lnSpc>
              <a:buNone/>
              <a:defRPr sz="3200">
                <a:solidFill>
                  <a:schemeClr val="bg1"/>
                </a:solidFill>
                <a:latin typeface="+mj-lt"/>
              </a:defRPr>
            </a:lvl1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en-US" dirty="0"/>
              <a:t>Questions/Contact/Information</a:t>
            </a:r>
          </a:p>
        </p:txBody>
      </p:sp>
      <p:sp>
        <p:nvSpPr>
          <p:cNvPr id="21" name="Text Placeholder 2">
            <a:extLst>
              <a:ext uri="{FF2B5EF4-FFF2-40B4-BE49-F238E27FC236}">
                <a16:creationId xmlns:a16="http://schemas.microsoft.com/office/drawing/2014/main" id="{2982A2E9-6729-F459-2EB4-38593EB1846E}"/>
              </a:ext>
            </a:extLst>
          </p:cNvPr>
          <p:cNvSpPr>
            <a:spLocks noGrp="1"/>
          </p:cNvSpPr>
          <p:nvPr>
            <p:ph type="body" sz="quarter" idx="20"/>
          </p:nvPr>
        </p:nvSpPr>
        <p:spPr>
          <a:xfrm>
            <a:off x="1610697" y="4952165"/>
            <a:ext cx="8981219" cy="796785"/>
          </a:xfrm>
        </p:spPr>
        <p:txBody>
          <a:bodyPr>
            <a:normAutofit/>
          </a:bodyPr>
          <a:lstStyle>
            <a:lvl1pPr marL="0" indent="0" algn="ctr">
              <a:buNone/>
              <a:defRPr sz="2000">
                <a:solidFill>
                  <a:schemeClr val="bg1"/>
                </a:solidFill>
              </a:defRPr>
            </a:lvl1pPr>
          </a:lstStyle>
          <a:p>
            <a:pPr lvl="0"/>
            <a:r>
              <a:rPr lang="en-US"/>
              <a:t>Click to edit Master text styles</a:t>
            </a:r>
          </a:p>
        </p:txBody>
      </p:sp>
      <p:sp>
        <p:nvSpPr>
          <p:cNvPr id="13" name="Department/Unit name Placeholder">
            <a:extLst>
              <a:ext uri="{FF2B5EF4-FFF2-40B4-BE49-F238E27FC236}">
                <a16:creationId xmlns:a16="http://schemas.microsoft.com/office/drawing/2014/main" id="{EC420C19-0C40-EAE2-AA9D-5101B4FF1644}"/>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6" name="Slide Number Placeholder">
            <a:extLst>
              <a:ext uri="{FF2B5EF4-FFF2-40B4-BE49-F238E27FC236}">
                <a16:creationId xmlns:a16="http://schemas.microsoft.com/office/drawing/2014/main" id="{1DAF599E-70A8-5E76-56CB-CA69217C103F}"/>
              </a:ext>
              <a:ext uri="{C183D7F6-B498-43B3-948B-1728B52AA6E4}">
                <adec:decorative xmlns:adec="http://schemas.microsoft.com/office/drawing/2017/decorative" val="1"/>
              </a:ext>
            </a:extLst>
          </p:cNvPr>
          <p:cNvSpPr>
            <a:spLocks noGrp="1"/>
          </p:cNvSpPr>
          <p:nvPr>
            <p:ph type="sldNum" sz="quarter" idx="10"/>
          </p:nvPr>
        </p:nvSpPr>
        <p:spPr/>
        <p:txBody>
          <a:bodyPr/>
          <a:lstStyle/>
          <a:p>
            <a:fld id="{86134D44-37F0-44A1-8A08-E9432A030C07}" type="slidenum">
              <a:rPr lang="en-US" smtClean="0"/>
              <a:pPr/>
              <a:t>‹#›</a:t>
            </a:fld>
            <a:endParaRPr lang="en-US" dirty="0"/>
          </a:p>
        </p:txBody>
      </p:sp>
    </p:spTree>
    <p:extLst>
      <p:ext uri="{BB962C8B-B14F-4D97-AF65-F5344CB8AC3E}">
        <p14:creationId xmlns:p14="http://schemas.microsoft.com/office/powerpoint/2010/main" val="2887641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FF63E5-FDDB-6B44-048F-EF43D6670AE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7" name="Title Placeholder">
            <a:extLst>
              <a:ext uri="{FF2B5EF4-FFF2-40B4-BE49-F238E27FC236}">
                <a16:creationId xmlns:a16="http://schemas.microsoft.com/office/drawing/2014/main" id="{33DE6DDB-A415-6C63-7353-2B6BB41D589A}"/>
              </a:ext>
            </a:extLst>
          </p:cNvPr>
          <p:cNvSpPr>
            <a:spLocks noGrp="1"/>
          </p:cNvSpPr>
          <p:nvPr>
            <p:ph type="title" hasCustomPrompt="1"/>
          </p:nvPr>
        </p:nvSpPr>
        <p:spPr>
          <a:xfrm>
            <a:off x="1610698" y="823864"/>
            <a:ext cx="8981220" cy="1107047"/>
          </a:xfrm>
        </p:spPr>
        <p:txBody>
          <a:bodyPr>
            <a:normAutofit/>
          </a:bodyPr>
          <a:lstStyle>
            <a:lvl1pPr algn="ctr">
              <a:defRPr sz="6000">
                <a:solidFill>
                  <a:schemeClr val="bg1"/>
                </a:solidFill>
              </a:defRPr>
            </a:lvl1pPr>
          </a:lstStyle>
          <a:p>
            <a:r>
              <a:rPr lang="en-US" dirty="0"/>
              <a:t>Thank You</a:t>
            </a:r>
          </a:p>
        </p:txBody>
      </p:sp>
      <p:sp>
        <p:nvSpPr>
          <p:cNvPr id="10" name="Title Underscore">
            <a:extLst>
              <a:ext uri="{FF2B5EF4-FFF2-40B4-BE49-F238E27FC236}">
                <a16:creationId xmlns:a16="http://schemas.microsoft.com/office/drawing/2014/main" id="{EE499929-DC2D-46B3-A28E-229CC329ABAD}"/>
              </a:ext>
              <a:ext uri="{C183D7F6-B498-43B3-948B-1728B52AA6E4}">
                <adec:decorative xmlns:adec="http://schemas.microsoft.com/office/drawing/2017/decorative" val="1"/>
              </a:ext>
            </a:extLst>
          </p:cNvPr>
          <p:cNvSpPr/>
          <p:nvPr userDrawn="1"/>
        </p:nvSpPr>
        <p:spPr>
          <a:xfrm>
            <a:off x="5455664" y="1930911"/>
            <a:ext cx="1275549" cy="141956"/>
          </a:xfrm>
          <a:prstGeom prst="rect">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9" name="Block I">
            <a:extLst>
              <a:ext uri="{FF2B5EF4-FFF2-40B4-BE49-F238E27FC236}">
                <a16:creationId xmlns:a16="http://schemas.microsoft.com/office/drawing/2014/main" id="{E693DE19-AD82-43E4-870B-ABD71ED9EBE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98275" y="277804"/>
            <a:ext cx="528575" cy="764797"/>
          </a:xfrm>
          <a:prstGeom prst="rect">
            <a:avLst/>
          </a:prstGeom>
        </p:spPr>
      </p:pic>
      <p:sp>
        <p:nvSpPr>
          <p:cNvPr id="8" name="Text Placeholder 1">
            <a:extLst>
              <a:ext uri="{FF2B5EF4-FFF2-40B4-BE49-F238E27FC236}">
                <a16:creationId xmlns:a16="http://schemas.microsoft.com/office/drawing/2014/main" id="{20D3AEAA-8383-5B38-DD49-CF2D2E42B2FD}"/>
              </a:ext>
            </a:extLst>
          </p:cNvPr>
          <p:cNvSpPr>
            <a:spLocks noGrp="1"/>
          </p:cNvSpPr>
          <p:nvPr>
            <p:ph type="body" sz="quarter" idx="19" hasCustomPrompt="1"/>
          </p:nvPr>
        </p:nvSpPr>
        <p:spPr>
          <a:xfrm>
            <a:off x="1610697" y="2328261"/>
            <a:ext cx="8981219" cy="2201477"/>
          </a:xfrm>
        </p:spPr>
        <p:txBody>
          <a:bodyPr anchor="ctr">
            <a:noAutofit/>
          </a:bodyPr>
          <a:lstStyle>
            <a:lvl1pPr marL="0" indent="0" algn="ctr">
              <a:lnSpc>
                <a:spcPct val="150000"/>
              </a:lnSpc>
              <a:buNone/>
              <a:defRPr sz="3200">
                <a:solidFill>
                  <a:schemeClr val="bg1"/>
                </a:solidFill>
                <a:latin typeface="+mj-lt"/>
              </a:defRPr>
            </a:lvl1pPr>
          </a:lstStyle>
          <a:p>
            <a:pPr lvl="0"/>
            <a:r>
              <a:rPr lang="en-US" dirty="0"/>
              <a:t>Questions/Contact/Information</a:t>
            </a:r>
          </a:p>
        </p:txBody>
      </p:sp>
      <p:sp>
        <p:nvSpPr>
          <p:cNvPr id="11" name="Text Placeholder 2">
            <a:extLst>
              <a:ext uri="{FF2B5EF4-FFF2-40B4-BE49-F238E27FC236}">
                <a16:creationId xmlns:a16="http://schemas.microsoft.com/office/drawing/2014/main" id="{F650F580-D423-6DBC-88B2-B37D4EB87AFE}"/>
              </a:ext>
            </a:extLst>
          </p:cNvPr>
          <p:cNvSpPr>
            <a:spLocks noGrp="1"/>
          </p:cNvSpPr>
          <p:nvPr>
            <p:ph type="body" sz="quarter" idx="20"/>
          </p:nvPr>
        </p:nvSpPr>
        <p:spPr>
          <a:xfrm>
            <a:off x="1610697" y="4952165"/>
            <a:ext cx="8981219" cy="796785"/>
          </a:xfrm>
        </p:spPr>
        <p:txBody>
          <a:bodyPr>
            <a:normAutofit/>
          </a:bodyPr>
          <a:lstStyle>
            <a:lvl1pPr marL="0" indent="0" algn="ctr">
              <a:buNone/>
              <a:defRPr sz="2000">
                <a:solidFill>
                  <a:schemeClr val="bg1"/>
                </a:solidFill>
              </a:defRPr>
            </a:lvl1pPr>
          </a:lstStyle>
          <a:p>
            <a:pPr lvl="0"/>
            <a:r>
              <a:rPr lang="en-US"/>
              <a:t>Click to edit Master text styles</a:t>
            </a:r>
          </a:p>
        </p:txBody>
      </p:sp>
      <p:sp>
        <p:nvSpPr>
          <p:cNvPr id="6" name="Department/Unit name Placeholder">
            <a:extLst>
              <a:ext uri="{FF2B5EF4-FFF2-40B4-BE49-F238E27FC236}">
                <a16:creationId xmlns:a16="http://schemas.microsoft.com/office/drawing/2014/main" id="{D09D9943-0FAE-E4DE-E4FE-0B3F8F5513E0}"/>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2" name="Slide Number Placeholder">
            <a:extLst>
              <a:ext uri="{FF2B5EF4-FFF2-40B4-BE49-F238E27FC236}">
                <a16:creationId xmlns:a16="http://schemas.microsoft.com/office/drawing/2014/main" id="{BC285FAE-FC3C-B139-BFE4-13B46455285B}"/>
              </a:ext>
              <a:ext uri="{C183D7F6-B498-43B3-948B-1728B52AA6E4}">
                <adec:decorative xmlns:adec="http://schemas.microsoft.com/office/drawing/2017/decorative" val="1"/>
              </a:ext>
            </a:extLst>
          </p:cNvPr>
          <p:cNvSpPr>
            <a:spLocks noGrp="1"/>
          </p:cNvSpPr>
          <p:nvPr>
            <p:ph type="sldNum" sz="quarter" idx="10"/>
          </p:nvPr>
        </p:nvSpPr>
        <p:spPr/>
        <p:txBody>
          <a:bodyPr/>
          <a:lstStyle/>
          <a:p>
            <a:fld id="{86134D44-37F0-44A1-8A08-E9432A030C07}" type="slidenum">
              <a:rPr lang="en-US" smtClean="0"/>
              <a:pPr/>
              <a:t>‹#›</a:t>
            </a:fld>
            <a:endParaRPr lang="en-US" dirty="0"/>
          </a:p>
        </p:txBody>
      </p:sp>
    </p:spTree>
    <p:extLst>
      <p:ext uri="{BB962C8B-B14F-4D97-AF65-F5344CB8AC3E}">
        <p14:creationId xmlns:p14="http://schemas.microsoft.com/office/powerpoint/2010/main" val="8643200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Art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F629A3-552F-E006-13D5-0CE1F4DDF8A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85"/>
            <a:ext cx="12192000" cy="6854430"/>
          </a:xfrm>
          <a:prstGeom prst="rect">
            <a:avLst/>
          </a:prstGeom>
        </p:spPr>
      </p:pic>
    </p:spTree>
    <p:extLst>
      <p:ext uri="{BB962C8B-B14F-4D97-AF65-F5344CB8AC3E}">
        <p14:creationId xmlns:p14="http://schemas.microsoft.com/office/powerpoint/2010/main" val="20360489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Art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460F61-2344-C760-857E-55ED7348C7A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Tree>
    <p:extLst>
      <p:ext uri="{BB962C8B-B14F-4D97-AF65-F5344CB8AC3E}">
        <p14:creationId xmlns:p14="http://schemas.microsoft.com/office/powerpoint/2010/main" val="27322106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Art 3">
    <p:spTree>
      <p:nvGrpSpPr>
        <p:cNvPr id="1" name=""/>
        <p:cNvGrpSpPr/>
        <p:nvPr/>
      </p:nvGrpSpPr>
      <p:grpSpPr>
        <a:xfrm>
          <a:off x="0" y="0"/>
          <a:ext cx="0" cy="0"/>
          <a:chOff x="0" y="0"/>
          <a:chExt cx="0" cy="0"/>
        </a:xfrm>
      </p:grpSpPr>
      <p:pic>
        <p:nvPicPr>
          <p:cNvPr id="6" name="Background">
            <a:extLst>
              <a:ext uri="{FF2B5EF4-FFF2-40B4-BE49-F238E27FC236}">
                <a16:creationId xmlns:a16="http://schemas.microsoft.com/office/drawing/2014/main" id="{D10096E1-7AA4-3695-82F5-7DAD7028D39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66" y="694"/>
            <a:ext cx="12189533" cy="6856612"/>
          </a:xfrm>
          <a:prstGeom prst="rect">
            <a:avLst/>
          </a:prstGeom>
        </p:spPr>
      </p:pic>
    </p:spTree>
    <p:extLst>
      <p:ext uri="{BB962C8B-B14F-4D97-AF65-F5344CB8AC3E}">
        <p14:creationId xmlns:p14="http://schemas.microsoft.com/office/powerpoint/2010/main" val="30692953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 Art 4">
    <p:spTree>
      <p:nvGrpSpPr>
        <p:cNvPr id="1" name=""/>
        <p:cNvGrpSpPr/>
        <p:nvPr/>
      </p:nvGrpSpPr>
      <p:grpSpPr>
        <a:xfrm>
          <a:off x="0" y="0"/>
          <a:ext cx="0" cy="0"/>
          <a:chOff x="0" y="0"/>
          <a:chExt cx="0" cy="0"/>
        </a:xfrm>
      </p:grpSpPr>
      <p:pic>
        <p:nvPicPr>
          <p:cNvPr id="8" name="Background">
            <a:extLst>
              <a:ext uri="{FF2B5EF4-FFF2-40B4-BE49-F238E27FC236}">
                <a16:creationId xmlns:a16="http://schemas.microsoft.com/office/drawing/2014/main" id="{C55AD4A4-2991-D3F6-2545-9BA75BB1478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639" y="3172"/>
            <a:ext cx="12180721" cy="6851656"/>
          </a:xfrm>
          <a:prstGeom prst="rect">
            <a:avLst/>
          </a:prstGeom>
        </p:spPr>
      </p:pic>
    </p:spTree>
    <p:extLst>
      <p:ext uri="{BB962C8B-B14F-4D97-AF65-F5344CB8AC3E}">
        <p14:creationId xmlns:p14="http://schemas.microsoft.com/office/powerpoint/2010/main" val="3270135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5" name="Background">
            <a:extLst>
              <a:ext uri="{FF2B5EF4-FFF2-40B4-BE49-F238E27FC236}">
                <a16:creationId xmlns:a16="http://schemas.microsoft.com/office/drawing/2014/main" id="{5C2C3DC9-CBAF-E0AA-9E07-BE81DC638CD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66" y="694"/>
            <a:ext cx="12189534" cy="6856612"/>
          </a:xfrm>
          <a:prstGeom prst="rect">
            <a:avLst/>
          </a:prstGeom>
        </p:spPr>
      </p:pic>
      <p:pic>
        <p:nvPicPr>
          <p:cNvPr id="2" name="Block I">
            <a:extLst>
              <a:ext uri="{FF2B5EF4-FFF2-40B4-BE49-F238E27FC236}">
                <a16:creationId xmlns:a16="http://schemas.microsoft.com/office/drawing/2014/main" id="{F622F3C3-0B66-1EFA-7644-C9486EB60C0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104605" y="277805"/>
            <a:ext cx="529474" cy="764795"/>
          </a:xfrm>
          <a:prstGeom prst="rect">
            <a:avLst/>
          </a:prstGeom>
        </p:spPr>
      </p:pic>
      <p:sp>
        <p:nvSpPr>
          <p:cNvPr id="8" name="Title 6">
            <a:extLst>
              <a:ext uri="{FF2B5EF4-FFF2-40B4-BE49-F238E27FC236}">
                <a16:creationId xmlns:a16="http://schemas.microsoft.com/office/drawing/2014/main" id="{7BC0581F-68FE-3796-A22D-5418171CE351}"/>
              </a:ext>
            </a:extLst>
          </p:cNvPr>
          <p:cNvSpPr>
            <a:spLocks noGrp="1"/>
          </p:cNvSpPr>
          <p:nvPr>
            <p:ph type="title" hasCustomPrompt="1"/>
          </p:nvPr>
        </p:nvSpPr>
        <p:spPr>
          <a:xfrm>
            <a:off x="0" y="2163545"/>
            <a:ext cx="12189530" cy="1614487"/>
          </a:xfrm>
        </p:spPr>
        <p:txBody>
          <a:bodyPr anchor="t">
            <a:normAutofit/>
          </a:bodyPr>
          <a:lstStyle>
            <a:lvl1pPr algn="ctr">
              <a:defRPr sz="6000">
                <a:solidFill>
                  <a:schemeClr val="bg1"/>
                </a:solidFill>
              </a:defRPr>
            </a:lvl1pPr>
          </a:lstStyle>
          <a:p>
            <a:r>
              <a:rPr lang="en-US" dirty="0"/>
              <a:t>Presentation Title</a:t>
            </a:r>
          </a:p>
        </p:txBody>
      </p:sp>
      <p:sp>
        <p:nvSpPr>
          <p:cNvPr id="4" name="Department/Unit name Placeholder">
            <a:extLst>
              <a:ext uri="{FF2B5EF4-FFF2-40B4-BE49-F238E27FC236}">
                <a16:creationId xmlns:a16="http://schemas.microsoft.com/office/drawing/2014/main" id="{3E44D2A3-C965-C633-19E4-D7543644A742}"/>
              </a:ext>
            </a:extLst>
          </p:cNvPr>
          <p:cNvSpPr>
            <a:spLocks noGrp="1"/>
          </p:cNvSpPr>
          <p:nvPr>
            <p:ph type="body" sz="quarter" idx="11" hasCustomPrompt="1"/>
          </p:nvPr>
        </p:nvSpPr>
        <p:spPr>
          <a:xfrm>
            <a:off x="2471" y="3694701"/>
            <a:ext cx="12189530" cy="787847"/>
          </a:xfrm>
          <a:prstGeom prst="rect">
            <a:avLst/>
          </a:prstGeom>
        </p:spPr>
        <p:txBody>
          <a:bodyPr>
            <a:normAutofit/>
          </a:bodyPr>
          <a:lstStyle>
            <a:lvl1pPr marL="0" indent="0" algn="ctr">
              <a:buNone/>
              <a:defRPr sz="3600">
                <a:solidFill>
                  <a:schemeClr val="bg1"/>
                </a:solidFill>
                <a:latin typeface="+mn-lt"/>
              </a:defRPr>
            </a:lvl1pPr>
          </a:lstStyle>
          <a:p>
            <a:r>
              <a:rPr lang="en-US" dirty="0"/>
              <a:t>Department/Unit Name</a:t>
            </a:r>
          </a:p>
        </p:txBody>
      </p:sp>
      <p:sp>
        <p:nvSpPr>
          <p:cNvPr id="6" name="Date Placeholder">
            <a:extLst>
              <a:ext uri="{FF2B5EF4-FFF2-40B4-BE49-F238E27FC236}">
                <a16:creationId xmlns:a16="http://schemas.microsoft.com/office/drawing/2014/main" id="{A11F428D-6D39-7B6D-AFE8-65D4134A9969}"/>
              </a:ext>
            </a:extLst>
          </p:cNvPr>
          <p:cNvSpPr>
            <a:spLocks noGrp="1"/>
          </p:cNvSpPr>
          <p:nvPr>
            <p:ph type="body" sz="quarter" idx="12" hasCustomPrompt="1"/>
          </p:nvPr>
        </p:nvSpPr>
        <p:spPr>
          <a:xfrm>
            <a:off x="0" y="4500134"/>
            <a:ext cx="12189530" cy="787847"/>
          </a:xfrm>
          <a:prstGeom prst="rect">
            <a:avLst/>
          </a:prstGeom>
        </p:spPr>
        <p:txBody>
          <a:bodyPr>
            <a:normAutofit/>
          </a:bodyPr>
          <a:lstStyle>
            <a:lvl1pPr marL="0" indent="0" algn="ctr">
              <a:buNone/>
              <a:defRPr sz="3600">
                <a:solidFill>
                  <a:schemeClr val="bg1"/>
                </a:solidFill>
                <a:latin typeface="+mn-lt"/>
              </a:defRPr>
            </a:lvl1pPr>
          </a:lstStyle>
          <a:p>
            <a:r>
              <a:rPr lang="en-US" dirty="0"/>
              <a:t>Date</a:t>
            </a:r>
          </a:p>
        </p:txBody>
      </p:sp>
    </p:spTree>
    <p:extLst>
      <p:ext uri="{BB962C8B-B14F-4D97-AF65-F5344CB8AC3E}">
        <p14:creationId xmlns:p14="http://schemas.microsoft.com/office/powerpoint/2010/main" val="248819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1" name="Background">
            <a:extLst>
              <a:ext uri="{FF2B5EF4-FFF2-40B4-BE49-F238E27FC236}">
                <a16:creationId xmlns:a16="http://schemas.microsoft.com/office/drawing/2014/main" id="{4A6F8600-C465-A237-F197-C96A708B3AE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639" y="3172"/>
            <a:ext cx="12180721" cy="6851656"/>
          </a:xfrm>
          <a:prstGeom prst="rect">
            <a:avLst/>
          </a:prstGeom>
        </p:spPr>
      </p:pic>
      <p:pic>
        <p:nvPicPr>
          <p:cNvPr id="2" name="Block I">
            <a:extLst>
              <a:ext uri="{FF2B5EF4-FFF2-40B4-BE49-F238E27FC236}">
                <a16:creationId xmlns:a16="http://schemas.microsoft.com/office/drawing/2014/main" id="{D8D43620-9928-A654-AC46-BED2B131FC8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098275" y="279019"/>
            <a:ext cx="528575" cy="762367"/>
          </a:xfrm>
          <a:prstGeom prst="rect">
            <a:avLst/>
          </a:prstGeom>
        </p:spPr>
      </p:pic>
      <p:sp>
        <p:nvSpPr>
          <p:cNvPr id="4" name="Title 6">
            <a:extLst>
              <a:ext uri="{FF2B5EF4-FFF2-40B4-BE49-F238E27FC236}">
                <a16:creationId xmlns:a16="http://schemas.microsoft.com/office/drawing/2014/main" id="{68582E55-19DE-D3A6-A102-BEE797FEFA7B}"/>
              </a:ext>
            </a:extLst>
          </p:cNvPr>
          <p:cNvSpPr>
            <a:spLocks noGrp="1"/>
          </p:cNvSpPr>
          <p:nvPr>
            <p:ph type="title" hasCustomPrompt="1"/>
          </p:nvPr>
        </p:nvSpPr>
        <p:spPr>
          <a:xfrm>
            <a:off x="0" y="2163545"/>
            <a:ext cx="12189530" cy="1614487"/>
          </a:xfrm>
        </p:spPr>
        <p:txBody>
          <a:bodyPr anchor="t">
            <a:normAutofit/>
          </a:bodyPr>
          <a:lstStyle>
            <a:lvl1pPr algn="ctr">
              <a:defRPr sz="6000">
                <a:solidFill>
                  <a:schemeClr val="bg1"/>
                </a:solidFill>
              </a:defRPr>
            </a:lvl1pPr>
          </a:lstStyle>
          <a:p>
            <a:r>
              <a:rPr lang="en-US" dirty="0"/>
              <a:t>Presentation Title</a:t>
            </a:r>
          </a:p>
        </p:txBody>
      </p:sp>
      <p:sp>
        <p:nvSpPr>
          <p:cNvPr id="5" name="Department/Name Placeholder">
            <a:extLst>
              <a:ext uri="{FF2B5EF4-FFF2-40B4-BE49-F238E27FC236}">
                <a16:creationId xmlns:a16="http://schemas.microsoft.com/office/drawing/2014/main" id="{87E33E8E-94EC-D6F0-814A-4EDAFDEC863F}"/>
              </a:ext>
            </a:extLst>
          </p:cNvPr>
          <p:cNvSpPr>
            <a:spLocks noGrp="1"/>
          </p:cNvSpPr>
          <p:nvPr>
            <p:ph type="body" sz="quarter" idx="11" hasCustomPrompt="1"/>
          </p:nvPr>
        </p:nvSpPr>
        <p:spPr>
          <a:xfrm>
            <a:off x="2471" y="3694701"/>
            <a:ext cx="12189530" cy="787847"/>
          </a:xfrm>
          <a:prstGeom prst="rect">
            <a:avLst/>
          </a:prstGeom>
        </p:spPr>
        <p:txBody>
          <a:bodyPr>
            <a:normAutofit/>
          </a:bodyPr>
          <a:lstStyle>
            <a:lvl1pPr marL="0" indent="0" algn="ctr">
              <a:buNone/>
              <a:defRPr sz="3600">
                <a:solidFill>
                  <a:schemeClr val="bg1"/>
                </a:solidFill>
                <a:latin typeface="+mn-lt"/>
              </a:defRPr>
            </a:lvl1pPr>
          </a:lstStyle>
          <a:p>
            <a:r>
              <a:rPr lang="en-US" dirty="0"/>
              <a:t>Department/Unit Name</a:t>
            </a:r>
          </a:p>
        </p:txBody>
      </p:sp>
      <p:sp>
        <p:nvSpPr>
          <p:cNvPr id="6" name="Date Placeholder">
            <a:extLst>
              <a:ext uri="{FF2B5EF4-FFF2-40B4-BE49-F238E27FC236}">
                <a16:creationId xmlns:a16="http://schemas.microsoft.com/office/drawing/2014/main" id="{53FE06C4-A829-23E6-0677-AB297591F4CC}"/>
              </a:ext>
            </a:extLst>
          </p:cNvPr>
          <p:cNvSpPr>
            <a:spLocks noGrp="1"/>
          </p:cNvSpPr>
          <p:nvPr>
            <p:ph type="body" sz="quarter" idx="12" hasCustomPrompt="1"/>
          </p:nvPr>
        </p:nvSpPr>
        <p:spPr>
          <a:xfrm>
            <a:off x="0" y="4500134"/>
            <a:ext cx="12189530" cy="787847"/>
          </a:xfrm>
          <a:prstGeom prst="rect">
            <a:avLst/>
          </a:prstGeom>
        </p:spPr>
        <p:txBody>
          <a:bodyPr>
            <a:normAutofit/>
          </a:bodyPr>
          <a:lstStyle>
            <a:lvl1pPr marL="0" indent="0" algn="ctr">
              <a:buNone/>
              <a:defRPr sz="3600">
                <a:solidFill>
                  <a:schemeClr val="bg1"/>
                </a:solidFill>
                <a:latin typeface="+mn-lt"/>
              </a:defRPr>
            </a:lvl1pPr>
          </a:lstStyle>
          <a:p>
            <a:r>
              <a:rPr lang="en-US" dirty="0"/>
              <a:t>Date</a:t>
            </a:r>
          </a:p>
        </p:txBody>
      </p:sp>
    </p:spTree>
    <p:extLst>
      <p:ext uri="{BB962C8B-B14F-4D97-AF65-F5344CB8AC3E}">
        <p14:creationId xmlns:p14="http://schemas.microsoft.com/office/powerpoint/2010/main" val="4142582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7" name="Background">
            <a:extLst>
              <a:ext uri="{FF2B5EF4-FFF2-40B4-BE49-F238E27FC236}">
                <a16:creationId xmlns:a16="http://schemas.microsoft.com/office/drawing/2014/main" id="{7055D02D-3326-7573-A3C0-A19814EBC31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67" y="694"/>
            <a:ext cx="12189532" cy="6856612"/>
          </a:xfrm>
          <a:prstGeom prst="rect">
            <a:avLst/>
          </a:prstGeom>
        </p:spPr>
      </p:pic>
      <p:pic>
        <p:nvPicPr>
          <p:cNvPr id="15" name="Block I">
            <a:extLst>
              <a:ext uri="{FF2B5EF4-FFF2-40B4-BE49-F238E27FC236}">
                <a16:creationId xmlns:a16="http://schemas.microsoft.com/office/drawing/2014/main" id="{193783E6-EE13-4530-A988-B4868B4965B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098275" y="279019"/>
            <a:ext cx="528575" cy="762367"/>
          </a:xfrm>
          <a:prstGeom prst="rect">
            <a:avLst/>
          </a:prstGeom>
        </p:spPr>
      </p:pic>
      <p:sp>
        <p:nvSpPr>
          <p:cNvPr id="11" name="Title Accent">
            <a:extLst>
              <a:ext uri="{FF2B5EF4-FFF2-40B4-BE49-F238E27FC236}">
                <a16:creationId xmlns:a16="http://schemas.microsoft.com/office/drawing/2014/main" id="{BBEA2DE4-2385-495C-A616-BF4D8C4AE721}"/>
              </a:ext>
              <a:ext uri="{C183D7F6-B498-43B3-948B-1728B52AA6E4}">
                <adec:decorative xmlns:adec="http://schemas.microsoft.com/office/drawing/2017/decorative" val="1"/>
              </a:ext>
            </a:extLst>
          </p:cNvPr>
          <p:cNvSpPr/>
          <p:nvPr userDrawn="1"/>
        </p:nvSpPr>
        <p:spPr>
          <a:xfrm>
            <a:off x="1390650" y="1832610"/>
            <a:ext cx="95250" cy="319278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3" name="Title Placeholder">
            <a:extLst>
              <a:ext uri="{FF2B5EF4-FFF2-40B4-BE49-F238E27FC236}">
                <a16:creationId xmlns:a16="http://schemas.microsoft.com/office/drawing/2014/main" id="{4A50B919-1C53-82C7-0ADF-4D7B6064495F}"/>
              </a:ext>
            </a:extLst>
          </p:cNvPr>
          <p:cNvSpPr>
            <a:spLocks noGrp="1"/>
          </p:cNvSpPr>
          <p:nvPr>
            <p:ph type="title" hasCustomPrompt="1"/>
          </p:nvPr>
        </p:nvSpPr>
        <p:spPr>
          <a:xfrm>
            <a:off x="1627542" y="1832610"/>
            <a:ext cx="9470733" cy="1325563"/>
          </a:xfrm>
        </p:spPr>
        <p:txBody>
          <a:bodyPr>
            <a:normAutofit/>
          </a:bodyPr>
          <a:lstStyle>
            <a:lvl1pPr>
              <a:defRPr sz="8000">
                <a:solidFill>
                  <a:schemeClr val="bg1"/>
                </a:solidFill>
              </a:defRPr>
            </a:lvl1pPr>
          </a:lstStyle>
          <a:p>
            <a:r>
              <a:rPr lang="en-US" dirty="0"/>
              <a:t>HEADING</a:t>
            </a:r>
          </a:p>
        </p:txBody>
      </p:sp>
      <p:sp>
        <p:nvSpPr>
          <p:cNvPr id="24" name="Subtitle Placeholder">
            <a:extLst>
              <a:ext uri="{FF2B5EF4-FFF2-40B4-BE49-F238E27FC236}">
                <a16:creationId xmlns:a16="http://schemas.microsoft.com/office/drawing/2014/main" id="{E14BE4D4-A7FC-9557-3271-D4088C04E79B}"/>
              </a:ext>
            </a:extLst>
          </p:cNvPr>
          <p:cNvSpPr>
            <a:spLocks noGrp="1"/>
          </p:cNvSpPr>
          <p:nvPr>
            <p:ph type="body" sz="quarter" idx="12"/>
          </p:nvPr>
        </p:nvSpPr>
        <p:spPr>
          <a:xfrm>
            <a:off x="1627542" y="3603292"/>
            <a:ext cx="9470733" cy="1422098"/>
          </a:xfrm>
        </p:spPr>
        <p:txBody>
          <a:bodyPr>
            <a:normAutofit/>
          </a:bodyPr>
          <a:lstStyle>
            <a:lvl1pPr marL="0" indent="0">
              <a:buNone/>
              <a:defRPr sz="2400">
                <a:solidFill>
                  <a:schemeClr val="bg1"/>
                </a:solidFill>
              </a:defRPr>
            </a:lvl1pPr>
          </a:lstStyle>
          <a:p>
            <a:pPr lvl="0"/>
            <a:r>
              <a:rPr lang="en-US"/>
              <a:t>Click to edit Master text styles</a:t>
            </a:r>
          </a:p>
        </p:txBody>
      </p:sp>
      <p:sp>
        <p:nvSpPr>
          <p:cNvPr id="32" name="Department/unit name Placeholder">
            <a:extLst>
              <a:ext uri="{FF2B5EF4-FFF2-40B4-BE49-F238E27FC236}">
                <a16:creationId xmlns:a16="http://schemas.microsoft.com/office/drawing/2014/main" id="{5CA5320C-70CA-7F64-3D32-B994D01BD608}"/>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26" name="Slide Number Placeholder">
            <a:extLst>
              <a:ext uri="{FF2B5EF4-FFF2-40B4-BE49-F238E27FC236}">
                <a16:creationId xmlns:a16="http://schemas.microsoft.com/office/drawing/2014/main" id="{2D0D6A88-2FF4-ED2F-DB76-9BB2C9C00F37}"/>
              </a:ext>
              <a:ext uri="{C183D7F6-B498-43B3-948B-1728B52AA6E4}">
                <adec:decorative xmlns:adec="http://schemas.microsoft.com/office/drawing/2017/decorative" val="1"/>
              </a:ext>
            </a:extLst>
          </p:cNvPr>
          <p:cNvSpPr>
            <a:spLocks noGrp="1"/>
          </p:cNvSpPr>
          <p:nvPr>
            <p:ph type="sldNum" sz="quarter" idx="14"/>
          </p:nvPr>
        </p:nvSpPr>
        <p:spPr/>
        <p:txBody>
          <a:bodyPr/>
          <a:lstStyle/>
          <a:p>
            <a:fld id="{86134D44-37F0-44A1-8A08-E9432A030C07}" type="slidenum">
              <a:rPr lang="en-US" smtClean="0"/>
              <a:pPr/>
              <a:t>‹#›</a:t>
            </a:fld>
            <a:endParaRPr lang="en-US" dirty="0"/>
          </a:p>
        </p:txBody>
      </p:sp>
    </p:spTree>
    <p:extLst>
      <p:ext uri="{BB962C8B-B14F-4D97-AF65-F5344CB8AC3E}">
        <p14:creationId xmlns:p14="http://schemas.microsoft.com/office/powerpoint/2010/main" val="2768845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pic>
        <p:nvPicPr>
          <p:cNvPr id="6" name="Background">
            <a:extLst>
              <a:ext uri="{FF2B5EF4-FFF2-40B4-BE49-F238E27FC236}">
                <a16:creationId xmlns:a16="http://schemas.microsoft.com/office/drawing/2014/main" id="{C493BA29-88DB-9209-4439-6C9327AE69C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66" y="694"/>
            <a:ext cx="12189533" cy="6856612"/>
          </a:xfrm>
          <a:prstGeom prst="rect">
            <a:avLst/>
          </a:prstGeom>
        </p:spPr>
      </p:pic>
      <p:pic>
        <p:nvPicPr>
          <p:cNvPr id="10" name="Block I">
            <a:extLst>
              <a:ext uri="{FF2B5EF4-FFF2-40B4-BE49-F238E27FC236}">
                <a16:creationId xmlns:a16="http://schemas.microsoft.com/office/drawing/2014/main" id="{72E36FC3-13D9-5B7F-F024-ECE203ECE59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104605" y="277805"/>
            <a:ext cx="529474" cy="764795"/>
          </a:xfrm>
          <a:prstGeom prst="rect">
            <a:avLst/>
          </a:prstGeom>
        </p:spPr>
      </p:pic>
      <p:sp>
        <p:nvSpPr>
          <p:cNvPr id="7" name="Title Accent">
            <a:extLst>
              <a:ext uri="{FF2B5EF4-FFF2-40B4-BE49-F238E27FC236}">
                <a16:creationId xmlns:a16="http://schemas.microsoft.com/office/drawing/2014/main" id="{70DB334B-58BA-FA46-760E-299BA028B952}"/>
              </a:ext>
              <a:ext uri="{C183D7F6-B498-43B3-948B-1728B52AA6E4}">
                <adec:decorative xmlns:adec="http://schemas.microsoft.com/office/drawing/2017/decorative" val="1"/>
              </a:ext>
            </a:extLst>
          </p:cNvPr>
          <p:cNvSpPr/>
          <p:nvPr userDrawn="1"/>
        </p:nvSpPr>
        <p:spPr>
          <a:xfrm>
            <a:off x="1390650" y="1832610"/>
            <a:ext cx="95250" cy="3192780"/>
          </a:xfrm>
          <a:prstGeom prst="rect">
            <a:avLst/>
          </a:prstGeom>
          <a:solidFill>
            <a:srgbClr val="FF5F0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Title Placeholder">
            <a:extLst>
              <a:ext uri="{FF2B5EF4-FFF2-40B4-BE49-F238E27FC236}">
                <a16:creationId xmlns:a16="http://schemas.microsoft.com/office/drawing/2014/main" id="{9022AEE9-9854-64A4-8425-2C701E7B8A64}"/>
              </a:ext>
            </a:extLst>
          </p:cNvPr>
          <p:cNvSpPr>
            <a:spLocks noGrp="1"/>
          </p:cNvSpPr>
          <p:nvPr>
            <p:ph type="title" hasCustomPrompt="1"/>
          </p:nvPr>
        </p:nvSpPr>
        <p:spPr>
          <a:xfrm>
            <a:off x="1627542" y="1832610"/>
            <a:ext cx="9470733" cy="1325563"/>
          </a:xfrm>
        </p:spPr>
        <p:txBody>
          <a:bodyPr>
            <a:normAutofit/>
          </a:bodyPr>
          <a:lstStyle>
            <a:lvl1pPr>
              <a:defRPr sz="8000">
                <a:solidFill>
                  <a:schemeClr val="bg1"/>
                </a:solidFill>
              </a:defRPr>
            </a:lvl1pPr>
          </a:lstStyle>
          <a:p>
            <a:r>
              <a:rPr lang="en-US" dirty="0"/>
              <a:t>HEADING</a:t>
            </a:r>
          </a:p>
        </p:txBody>
      </p:sp>
      <p:sp>
        <p:nvSpPr>
          <p:cNvPr id="9" name="Subtitle Placeholder">
            <a:extLst>
              <a:ext uri="{FF2B5EF4-FFF2-40B4-BE49-F238E27FC236}">
                <a16:creationId xmlns:a16="http://schemas.microsoft.com/office/drawing/2014/main" id="{06092AA5-D5FE-2CF4-EDF1-CED258F3F204}"/>
              </a:ext>
            </a:extLst>
          </p:cNvPr>
          <p:cNvSpPr>
            <a:spLocks noGrp="1"/>
          </p:cNvSpPr>
          <p:nvPr>
            <p:ph type="body" sz="quarter" idx="12"/>
          </p:nvPr>
        </p:nvSpPr>
        <p:spPr>
          <a:xfrm>
            <a:off x="1627542" y="3603292"/>
            <a:ext cx="9470733" cy="1422098"/>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2" name="Department/unit name Placeholder">
            <a:extLst>
              <a:ext uri="{FF2B5EF4-FFF2-40B4-BE49-F238E27FC236}">
                <a16:creationId xmlns:a16="http://schemas.microsoft.com/office/drawing/2014/main" id="{1A96EBAC-4595-0697-28AB-2D8283139385}"/>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3" name="Slide Number Placeholder">
            <a:extLst>
              <a:ext uri="{FF2B5EF4-FFF2-40B4-BE49-F238E27FC236}">
                <a16:creationId xmlns:a16="http://schemas.microsoft.com/office/drawing/2014/main" id="{B004C974-18EE-90F8-50C2-6B74362B7EB0}"/>
              </a:ext>
              <a:ext uri="{C183D7F6-B498-43B3-948B-1728B52AA6E4}">
                <adec:decorative xmlns:adec="http://schemas.microsoft.com/office/drawing/2017/decorative" val="1"/>
              </a:ext>
            </a:extLst>
          </p:cNvPr>
          <p:cNvSpPr>
            <a:spLocks noGrp="1"/>
          </p:cNvSpPr>
          <p:nvPr>
            <p:ph type="sldNum" sz="quarter" idx="11"/>
          </p:nvPr>
        </p:nvSpPr>
        <p:spPr/>
        <p:txBody>
          <a:bodyPr/>
          <a:lstStyle/>
          <a:p>
            <a:fld id="{86134D44-37F0-44A1-8A08-E9432A030C07}" type="slidenum">
              <a:rPr lang="en-US" smtClean="0"/>
              <a:pPr/>
              <a:t>‹#›</a:t>
            </a:fld>
            <a:endParaRPr lang="en-US" dirty="0"/>
          </a:p>
        </p:txBody>
      </p:sp>
    </p:spTree>
    <p:extLst>
      <p:ext uri="{BB962C8B-B14F-4D97-AF65-F5344CB8AC3E}">
        <p14:creationId xmlns:p14="http://schemas.microsoft.com/office/powerpoint/2010/main" val="2012731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3">
    <p:spTree>
      <p:nvGrpSpPr>
        <p:cNvPr id="1" name=""/>
        <p:cNvGrpSpPr/>
        <p:nvPr/>
      </p:nvGrpSpPr>
      <p:grpSpPr>
        <a:xfrm>
          <a:off x="0" y="0"/>
          <a:ext cx="0" cy="0"/>
          <a:chOff x="0" y="0"/>
          <a:chExt cx="0" cy="0"/>
        </a:xfrm>
      </p:grpSpPr>
      <p:pic>
        <p:nvPicPr>
          <p:cNvPr id="8" name="Background">
            <a:extLst>
              <a:ext uri="{FF2B5EF4-FFF2-40B4-BE49-F238E27FC236}">
                <a16:creationId xmlns:a16="http://schemas.microsoft.com/office/drawing/2014/main" id="{4E2EB510-CA6D-090B-7475-EB8A202EE1A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66" y="694"/>
            <a:ext cx="12189532" cy="6856612"/>
          </a:xfrm>
          <a:prstGeom prst="rect">
            <a:avLst/>
          </a:prstGeom>
        </p:spPr>
      </p:pic>
      <p:pic>
        <p:nvPicPr>
          <p:cNvPr id="10" name="Block I">
            <a:extLst>
              <a:ext uri="{FF2B5EF4-FFF2-40B4-BE49-F238E27FC236}">
                <a16:creationId xmlns:a16="http://schemas.microsoft.com/office/drawing/2014/main" id="{68FCE613-86B1-45E6-BB32-58EB7FA4BAA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098275" y="279019"/>
            <a:ext cx="528575" cy="762367"/>
          </a:xfrm>
          <a:prstGeom prst="rect">
            <a:avLst/>
          </a:prstGeom>
        </p:spPr>
      </p:pic>
      <p:sp>
        <p:nvSpPr>
          <p:cNvPr id="5" name="Title accent">
            <a:extLst>
              <a:ext uri="{FF2B5EF4-FFF2-40B4-BE49-F238E27FC236}">
                <a16:creationId xmlns:a16="http://schemas.microsoft.com/office/drawing/2014/main" id="{9D88B7D3-8E4C-8BC3-801C-DEA164218AD9}"/>
              </a:ext>
              <a:ext uri="{C183D7F6-B498-43B3-948B-1728B52AA6E4}">
                <adec:decorative xmlns:adec="http://schemas.microsoft.com/office/drawing/2017/decorative" val="1"/>
              </a:ext>
            </a:extLst>
          </p:cNvPr>
          <p:cNvSpPr/>
          <p:nvPr userDrawn="1"/>
        </p:nvSpPr>
        <p:spPr>
          <a:xfrm>
            <a:off x="1390650" y="1832610"/>
            <a:ext cx="95250" cy="319278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itle Placeholder">
            <a:extLst>
              <a:ext uri="{FF2B5EF4-FFF2-40B4-BE49-F238E27FC236}">
                <a16:creationId xmlns:a16="http://schemas.microsoft.com/office/drawing/2014/main" id="{DB230F21-1FBA-D776-0144-95076DA261C2}"/>
              </a:ext>
            </a:extLst>
          </p:cNvPr>
          <p:cNvSpPr>
            <a:spLocks noGrp="1"/>
          </p:cNvSpPr>
          <p:nvPr>
            <p:ph type="title" hasCustomPrompt="1"/>
          </p:nvPr>
        </p:nvSpPr>
        <p:spPr>
          <a:xfrm>
            <a:off x="1627542" y="1832610"/>
            <a:ext cx="9470733" cy="1325563"/>
          </a:xfrm>
        </p:spPr>
        <p:txBody>
          <a:bodyPr>
            <a:normAutofit/>
          </a:bodyPr>
          <a:lstStyle>
            <a:lvl1pPr>
              <a:defRPr sz="8000">
                <a:solidFill>
                  <a:schemeClr val="bg1"/>
                </a:solidFill>
              </a:defRPr>
            </a:lvl1pPr>
          </a:lstStyle>
          <a:p>
            <a:r>
              <a:rPr lang="en-US" dirty="0"/>
              <a:t>HEADING</a:t>
            </a:r>
          </a:p>
        </p:txBody>
      </p:sp>
      <p:sp>
        <p:nvSpPr>
          <p:cNvPr id="7" name="Subtitle Placeholder">
            <a:extLst>
              <a:ext uri="{FF2B5EF4-FFF2-40B4-BE49-F238E27FC236}">
                <a16:creationId xmlns:a16="http://schemas.microsoft.com/office/drawing/2014/main" id="{1BA84641-52D3-F667-A202-043557B06E8C}"/>
              </a:ext>
            </a:extLst>
          </p:cNvPr>
          <p:cNvSpPr>
            <a:spLocks noGrp="1"/>
          </p:cNvSpPr>
          <p:nvPr>
            <p:ph type="body" sz="quarter" idx="12"/>
          </p:nvPr>
        </p:nvSpPr>
        <p:spPr>
          <a:xfrm>
            <a:off x="1627542" y="3603292"/>
            <a:ext cx="9470733" cy="1422098"/>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3" name="Department/Unit name Placeholder">
            <a:extLst>
              <a:ext uri="{FF2B5EF4-FFF2-40B4-BE49-F238E27FC236}">
                <a16:creationId xmlns:a16="http://schemas.microsoft.com/office/drawing/2014/main" id="{734D93D2-3734-2540-A03F-C47C6DD21233}"/>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3" name="Slide Number Placeholder">
            <a:extLst>
              <a:ext uri="{FF2B5EF4-FFF2-40B4-BE49-F238E27FC236}">
                <a16:creationId xmlns:a16="http://schemas.microsoft.com/office/drawing/2014/main" id="{45E21822-BD18-9D54-B62B-8E5D54BCF3BE}"/>
              </a:ext>
              <a:ext uri="{C183D7F6-B498-43B3-948B-1728B52AA6E4}">
                <adec:decorative xmlns:adec="http://schemas.microsoft.com/office/drawing/2017/decorative" val="1"/>
              </a:ext>
            </a:extLst>
          </p:cNvPr>
          <p:cNvSpPr>
            <a:spLocks noGrp="1"/>
          </p:cNvSpPr>
          <p:nvPr>
            <p:ph type="sldNum" sz="quarter" idx="17"/>
          </p:nvPr>
        </p:nvSpPr>
        <p:spPr/>
        <p:txBody>
          <a:bodyPr/>
          <a:lstStyle/>
          <a:p>
            <a:fld id="{86134D44-37F0-44A1-8A08-E9432A030C07}" type="slidenum">
              <a:rPr lang="en-US" smtClean="0"/>
              <a:pPr/>
              <a:t>‹#›</a:t>
            </a:fld>
            <a:endParaRPr lang="en-US" dirty="0"/>
          </a:p>
        </p:txBody>
      </p:sp>
    </p:spTree>
    <p:extLst>
      <p:ext uri="{BB962C8B-B14F-4D97-AF65-F5344CB8AC3E}">
        <p14:creationId xmlns:p14="http://schemas.microsoft.com/office/powerpoint/2010/main" val="2881333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4">
    <p:spTree>
      <p:nvGrpSpPr>
        <p:cNvPr id="1" name=""/>
        <p:cNvGrpSpPr/>
        <p:nvPr/>
      </p:nvGrpSpPr>
      <p:grpSpPr>
        <a:xfrm>
          <a:off x="0" y="0"/>
          <a:ext cx="0" cy="0"/>
          <a:chOff x="0" y="0"/>
          <a:chExt cx="0" cy="0"/>
        </a:xfrm>
      </p:grpSpPr>
      <p:pic>
        <p:nvPicPr>
          <p:cNvPr id="3" name="Background">
            <a:extLst>
              <a:ext uri="{FF2B5EF4-FFF2-40B4-BE49-F238E27FC236}">
                <a16:creationId xmlns:a16="http://schemas.microsoft.com/office/drawing/2014/main" id="{2F9A8B31-E9F1-E958-5770-0E4DC6EC1F2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5" name="Block I">
            <a:extLst>
              <a:ext uri="{FF2B5EF4-FFF2-40B4-BE49-F238E27FC236}">
                <a16:creationId xmlns:a16="http://schemas.microsoft.com/office/drawing/2014/main" id="{372EC9F4-B30C-7841-50F3-CAE581C4ACF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104605" y="277805"/>
            <a:ext cx="529474" cy="764795"/>
          </a:xfrm>
          <a:prstGeom prst="rect">
            <a:avLst/>
          </a:prstGeom>
        </p:spPr>
      </p:pic>
      <p:sp>
        <p:nvSpPr>
          <p:cNvPr id="6" name="Title Accent">
            <a:extLst>
              <a:ext uri="{FF2B5EF4-FFF2-40B4-BE49-F238E27FC236}">
                <a16:creationId xmlns:a16="http://schemas.microsoft.com/office/drawing/2014/main" id="{7F62A38B-0BBB-7A39-BE3D-4B696AE8F248}"/>
              </a:ext>
              <a:ext uri="{C183D7F6-B498-43B3-948B-1728B52AA6E4}">
                <adec:decorative xmlns:adec="http://schemas.microsoft.com/office/drawing/2017/decorative" val="1"/>
              </a:ext>
            </a:extLst>
          </p:cNvPr>
          <p:cNvSpPr/>
          <p:nvPr userDrawn="1"/>
        </p:nvSpPr>
        <p:spPr>
          <a:xfrm>
            <a:off x="1390650" y="1832610"/>
            <a:ext cx="95250" cy="3192780"/>
          </a:xfrm>
          <a:prstGeom prst="rect">
            <a:avLst/>
          </a:prstGeom>
          <a:solidFill>
            <a:srgbClr val="FF5F0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Title Placeholder">
            <a:extLst>
              <a:ext uri="{FF2B5EF4-FFF2-40B4-BE49-F238E27FC236}">
                <a16:creationId xmlns:a16="http://schemas.microsoft.com/office/drawing/2014/main" id="{C8C38F5E-9BC0-719F-02FF-D9B0010B4E12}"/>
              </a:ext>
            </a:extLst>
          </p:cNvPr>
          <p:cNvSpPr>
            <a:spLocks noGrp="1"/>
          </p:cNvSpPr>
          <p:nvPr>
            <p:ph type="title" hasCustomPrompt="1"/>
          </p:nvPr>
        </p:nvSpPr>
        <p:spPr>
          <a:xfrm>
            <a:off x="1627542" y="1832610"/>
            <a:ext cx="9470733" cy="1325563"/>
          </a:xfrm>
        </p:spPr>
        <p:txBody>
          <a:bodyPr>
            <a:normAutofit/>
          </a:bodyPr>
          <a:lstStyle>
            <a:lvl1pPr>
              <a:defRPr sz="8000">
                <a:solidFill>
                  <a:schemeClr val="bg1"/>
                </a:solidFill>
              </a:defRPr>
            </a:lvl1pPr>
          </a:lstStyle>
          <a:p>
            <a:r>
              <a:rPr lang="en-US" dirty="0"/>
              <a:t>HEADING</a:t>
            </a:r>
          </a:p>
        </p:txBody>
      </p:sp>
      <p:sp>
        <p:nvSpPr>
          <p:cNvPr id="8" name="Subtitle Placeholder">
            <a:extLst>
              <a:ext uri="{FF2B5EF4-FFF2-40B4-BE49-F238E27FC236}">
                <a16:creationId xmlns:a16="http://schemas.microsoft.com/office/drawing/2014/main" id="{93DA8837-8538-EC91-4522-8F7D0204BE34}"/>
              </a:ext>
            </a:extLst>
          </p:cNvPr>
          <p:cNvSpPr>
            <a:spLocks noGrp="1"/>
          </p:cNvSpPr>
          <p:nvPr>
            <p:ph type="body" sz="quarter" idx="12"/>
          </p:nvPr>
        </p:nvSpPr>
        <p:spPr>
          <a:xfrm>
            <a:off x="1627542" y="3603292"/>
            <a:ext cx="9470733" cy="1422098"/>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2" name="Department/Unit name Placeholder">
            <a:extLst>
              <a:ext uri="{FF2B5EF4-FFF2-40B4-BE49-F238E27FC236}">
                <a16:creationId xmlns:a16="http://schemas.microsoft.com/office/drawing/2014/main" id="{C3874A56-F068-73F4-0F8E-2728FC25B40F}"/>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2" name="Slide Number Placeholder">
            <a:extLst>
              <a:ext uri="{FF2B5EF4-FFF2-40B4-BE49-F238E27FC236}">
                <a16:creationId xmlns:a16="http://schemas.microsoft.com/office/drawing/2014/main" id="{FD4F4EDB-DDC3-8969-B1D8-C97542C1EFDC}"/>
              </a:ext>
              <a:ext uri="{C183D7F6-B498-43B3-948B-1728B52AA6E4}">
                <adec:decorative xmlns:adec="http://schemas.microsoft.com/office/drawing/2017/decorative" val="1"/>
              </a:ext>
            </a:extLst>
          </p:cNvPr>
          <p:cNvSpPr>
            <a:spLocks noGrp="1"/>
          </p:cNvSpPr>
          <p:nvPr>
            <p:ph type="sldNum" sz="quarter" idx="16"/>
          </p:nvPr>
        </p:nvSpPr>
        <p:spPr/>
        <p:txBody>
          <a:bodyPr/>
          <a:lstStyle/>
          <a:p>
            <a:fld id="{86134D44-37F0-44A1-8A08-E9432A030C07}" type="slidenum">
              <a:rPr lang="en-US" smtClean="0"/>
              <a:pPr/>
              <a:t>‹#›</a:t>
            </a:fld>
            <a:endParaRPr lang="en-US" dirty="0"/>
          </a:p>
        </p:txBody>
      </p:sp>
    </p:spTree>
    <p:extLst>
      <p:ext uri="{BB962C8B-B14F-4D97-AF65-F5344CB8AC3E}">
        <p14:creationId xmlns:p14="http://schemas.microsoft.com/office/powerpoint/2010/main" val="3096736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1B2C5E3-2C50-D5D2-E1FB-085CFA8C046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85"/>
            <a:ext cx="12192000" cy="6854430"/>
          </a:xfrm>
          <a:prstGeom prst="rect">
            <a:avLst/>
          </a:prstGeom>
        </p:spPr>
      </p:pic>
      <p:pic>
        <p:nvPicPr>
          <p:cNvPr id="5" name="Block I">
            <a:extLst>
              <a:ext uri="{FF2B5EF4-FFF2-40B4-BE49-F238E27FC236}">
                <a16:creationId xmlns:a16="http://schemas.microsoft.com/office/drawing/2014/main" id="{B6F3FFB3-15FF-5FEF-255A-ED6AEE9D57D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104605" y="277805"/>
            <a:ext cx="529474" cy="764795"/>
          </a:xfrm>
          <a:prstGeom prst="rect">
            <a:avLst/>
          </a:prstGeom>
        </p:spPr>
      </p:pic>
      <p:sp>
        <p:nvSpPr>
          <p:cNvPr id="15" name="Title underscore">
            <a:extLst>
              <a:ext uri="{FF2B5EF4-FFF2-40B4-BE49-F238E27FC236}">
                <a16:creationId xmlns:a16="http://schemas.microsoft.com/office/drawing/2014/main" id="{73C213B8-2261-4AAB-8CED-8BDC7849CB49}"/>
              </a:ext>
              <a:ext uri="{C183D7F6-B498-43B3-948B-1728B52AA6E4}">
                <adec:decorative xmlns:adec="http://schemas.microsoft.com/office/drawing/2017/decorative" val="1"/>
              </a:ext>
            </a:extLst>
          </p:cNvPr>
          <p:cNvSpPr/>
          <p:nvPr userDrawn="1"/>
        </p:nvSpPr>
        <p:spPr>
          <a:xfrm>
            <a:off x="5455664" y="4159281"/>
            <a:ext cx="1275549" cy="141956"/>
          </a:xfrm>
          <a:prstGeom prst="rect">
            <a:avLst/>
          </a:prstGeom>
          <a:solidFill>
            <a:srgbClr val="FF5F0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 name="Title Placeholder">
            <a:extLst>
              <a:ext uri="{FF2B5EF4-FFF2-40B4-BE49-F238E27FC236}">
                <a16:creationId xmlns:a16="http://schemas.microsoft.com/office/drawing/2014/main" id="{F7E785B2-7E34-E0D4-0458-2031C02479F1}"/>
              </a:ext>
            </a:extLst>
          </p:cNvPr>
          <p:cNvSpPr>
            <a:spLocks noGrp="1"/>
          </p:cNvSpPr>
          <p:nvPr>
            <p:ph type="title" hasCustomPrompt="1"/>
          </p:nvPr>
        </p:nvSpPr>
        <p:spPr>
          <a:xfrm>
            <a:off x="838200" y="2687996"/>
            <a:ext cx="10515600" cy="1325563"/>
          </a:xfrm>
        </p:spPr>
        <p:txBody>
          <a:bodyPr/>
          <a:lstStyle>
            <a:lvl1pPr algn="ctr">
              <a:defRPr sz="6000">
                <a:solidFill>
                  <a:schemeClr val="bg1"/>
                </a:solidFill>
              </a:defRPr>
            </a:lvl1pPr>
          </a:lstStyle>
          <a:p>
            <a:r>
              <a:rPr lang="en-US" dirty="0"/>
              <a:t>Heading</a:t>
            </a:r>
          </a:p>
        </p:txBody>
      </p:sp>
      <p:sp>
        <p:nvSpPr>
          <p:cNvPr id="14" name="Department/Unit name Placeholder">
            <a:extLst>
              <a:ext uri="{FF2B5EF4-FFF2-40B4-BE49-F238E27FC236}">
                <a16:creationId xmlns:a16="http://schemas.microsoft.com/office/drawing/2014/main" id="{43F3769A-076E-8C78-317D-5BCB57976EF4}"/>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10" name="Slide Number Placeholder">
            <a:extLst>
              <a:ext uri="{FF2B5EF4-FFF2-40B4-BE49-F238E27FC236}">
                <a16:creationId xmlns:a16="http://schemas.microsoft.com/office/drawing/2014/main" id="{576D1151-1586-A4CD-17CD-700A8ECAB741}"/>
              </a:ext>
              <a:ext uri="{C183D7F6-B498-43B3-948B-1728B52AA6E4}">
                <adec:decorative xmlns:adec="http://schemas.microsoft.com/office/drawing/2017/decorative" val="1"/>
              </a:ext>
            </a:extLst>
          </p:cNvPr>
          <p:cNvSpPr>
            <a:spLocks noGrp="1"/>
          </p:cNvSpPr>
          <p:nvPr>
            <p:ph type="sldNum" sz="quarter" idx="11"/>
          </p:nvPr>
        </p:nvSpPr>
        <p:spPr/>
        <p:txBody>
          <a:bodyPr/>
          <a:lstStyle/>
          <a:p>
            <a:fld id="{86134D44-37F0-44A1-8A08-E9432A030C07}" type="slidenum">
              <a:rPr lang="en-US" smtClean="0"/>
              <a:pPr/>
              <a:t>‹#›</a:t>
            </a:fld>
            <a:endParaRPr lang="en-US" dirty="0"/>
          </a:p>
        </p:txBody>
      </p:sp>
    </p:spTree>
    <p:extLst>
      <p:ext uri="{BB962C8B-B14F-4D97-AF65-F5344CB8AC3E}">
        <p14:creationId xmlns:p14="http://schemas.microsoft.com/office/powerpoint/2010/main" val="1296970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E08955-08BB-4699-BDD8-1E3D7EEFD8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5" name="Text Placeholder 4">
            <a:extLst>
              <a:ext uri="{FF2B5EF4-FFF2-40B4-BE49-F238E27FC236}">
                <a16:creationId xmlns:a16="http://schemas.microsoft.com/office/drawing/2014/main" id="{AA3B2E1F-8BE8-6F6E-A1F6-527F51B3D0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9">
            <a:extLst>
              <a:ext uri="{FF2B5EF4-FFF2-40B4-BE49-F238E27FC236}">
                <a16:creationId xmlns:a16="http://schemas.microsoft.com/office/drawing/2014/main" id="{EB605B6C-A108-B529-76C2-7C90E4E90D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mj-lt"/>
              </a:defRPr>
            </a:lvl1pPr>
          </a:lstStyle>
          <a:p>
            <a:fld id="{86134D44-37F0-44A1-8A08-E9432A030C07}" type="slidenum">
              <a:rPr lang="en-US" smtClean="0"/>
              <a:pPr/>
              <a:t>‹#›</a:t>
            </a:fld>
            <a:endParaRPr lang="en-US" dirty="0"/>
          </a:p>
        </p:txBody>
      </p:sp>
    </p:spTree>
    <p:extLst>
      <p:ext uri="{BB962C8B-B14F-4D97-AF65-F5344CB8AC3E}">
        <p14:creationId xmlns:p14="http://schemas.microsoft.com/office/powerpoint/2010/main" val="12578492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0" r:id="rId5"/>
    <p:sldLayoutId id="2147483663" r:id="rId6"/>
    <p:sldLayoutId id="2147483664" r:id="rId7"/>
    <p:sldLayoutId id="2147483665" r:id="rId8"/>
    <p:sldLayoutId id="2147483651" r:id="rId9"/>
    <p:sldLayoutId id="2147483666" r:id="rId10"/>
    <p:sldLayoutId id="2147483681" r:id="rId11"/>
    <p:sldLayoutId id="2147483671" r:id="rId12"/>
    <p:sldLayoutId id="2147483670" r:id="rId13"/>
    <p:sldLayoutId id="2147483652" r:id="rId14"/>
    <p:sldLayoutId id="2147483653" r:id="rId15"/>
    <p:sldLayoutId id="2147483672" r:id="rId16"/>
    <p:sldLayoutId id="2147483673" r:id="rId17"/>
    <p:sldLayoutId id="2147483675" r:id="rId18"/>
    <p:sldLayoutId id="2147483676" r:id="rId19"/>
    <p:sldLayoutId id="2147483677" r:id="rId20"/>
    <p:sldLayoutId id="2147483678" r:id="rId21"/>
    <p:sldLayoutId id="2147483679" r:id="rId22"/>
    <p:sldLayoutId id="2147483680" r:id="rId23"/>
    <p:sldLayoutId id="2147483654" r:id="rId24"/>
    <p:sldLayoutId id="2147483655" r:id="rId25"/>
    <p:sldLayoutId id="2147483656" r:id="rId26"/>
    <p:sldLayoutId id="2147483657" r:id="rId27"/>
    <p:sldLayoutId id="2147483667" r:id="rId28"/>
    <p:sldLayoutId id="2147483668" r:id="rId2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il.nesinc.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hyperlink" Target="https://www.il.nesinc.com/" TargetMode="Externa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98A998-0233-2AD2-51CE-AAF4FE9C4446}"/>
              </a:ext>
            </a:extLst>
          </p:cNvPr>
          <p:cNvSpPr>
            <a:spLocks noGrp="1"/>
          </p:cNvSpPr>
          <p:nvPr>
            <p:ph type="title"/>
          </p:nvPr>
        </p:nvSpPr>
        <p:spPr/>
        <p:txBody>
          <a:bodyPr/>
          <a:lstStyle/>
          <a:p>
            <a:r>
              <a:rPr lang="en-US" dirty="0"/>
              <a:t>Content Test Preparation</a:t>
            </a:r>
          </a:p>
        </p:txBody>
      </p:sp>
      <p:sp>
        <p:nvSpPr>
          <p:cNvPr id="3" name="Text Placeholder 2">
            <a:extLst>
              <a:ext uri="{FF2B5EF4-FFF2-40B4-BE49-F238E27FC236}">
                <a16:creationId xmlns:a16="http://schemas.microsoft.com/office/drawing/2014/main" id="{9018651D-C1C9-2C2C-5DAE-68D0CF0C0E78}"/>
              </a:ext>
            </a:extLst>
          </p:cNvPr>
          <p:cNvSpPr>
            <a:spLocks noGrp="1"/>
          </p:cNvSpPr>
          <p:nvPr>
            <p:ph type="body" sz="quarter" idx="11"/>
          </p:nvPr>
        </p:nvSpPr>
        <p:spPr/>
        <p:txBody>
          <a:bodyPr>
            <a:normAutofit fontScale="77500" lnSpcReduction="20000"/>
          </a:bodyPr>
          <a:lstStyle/>
          <a:p>
            <a:r>
              <a:rPr lang="en-US" dirty="0">
                <a:hlinkClick r:id="rId3"/>
              </a:rPr>
              <a:t>Illinois Licensure Testing System (ILTS) (nesinc.com)</a:t>
            </a:r>
            <a:endParaRPr lang="en-US" dirty="0"/>
          </a:p>
        </p:txBody>
      </p:sp>
      <p:sp>
        <p:nvSpPr>
          <p:cNvPr id="2" name="Text Placeholder 1">
            <a:extLst>
              <a:ext uri="{FF2B5EF4-FFF2-40B4-BE49-F238E27FC236}">
                <a16:creationId xmlns:a16="http://schemas.microsoft.com/office/drawing/2014/main" id="{640067AC-9C77-E42B-121E-87C11EF20D74}"/>
              </a:ext>
            </a:extLst>
          </p:cNvPr>
          <p:cNvSpPr>
            <a:spLocks noGrp="1"/>
          </p:cNvSpPr>
          <p:nvPr>
            <p:ph type="body" sz="quarter" idx="12"/>
          </p:nvPr>
        </p:nvSpPr>
        <p:spPr/>
        <p:txBody>
          <a:bodyPr/>
          <a:lstStyle/>
          <a:p>
            <a:r>
              <a:rPr lang="en-US" dirty="0"/>
              <a:t>Council on Teacher Education</a:t>
            </a:r>
          </a:p>
        </p:txBody>
      </p:sp>
    </p:spTree>
    <p:extLst>
      <p:ext uri="{BB962C8B-B14F-4D97-AF65-F5344CB8AC3E}">
        <p14:creationId xmlns:p14="http://schemas.microsoft.com/office/powerpoint/2010/main" val="1776956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B2C43-E9EA-73AE-AD01-1518EFE192F0}"/>
              </a:ext>
            </a:extLst>
          </p:cNvPr>
          <p:cNvSpPr>
            <a:spLocks noGrp="1"/>
          </p:cNvSpPr>
          <p:nvPr>
            <p:ph type="title"/>
          </p:nvPr>
        </p:nvSpPr>
        <p:spPr/>
        <p:txBody>
          <a:bodyPr/>
          <a:lstStyle/>
          <a:p>
            <a:r>
              <a:rPr lang="en-US" dirty="0"/>
              <a:t>Strategy One: Breakdown the Question before Reading the Answers</a:t>
            </a:r>
          </a:p>
        </p:txBody>
      </p:sp>
      <p:sp>
        <p:nvSpPr>
          <p:cNvPr id="3" name="Text Placeholder 2">
            <a:extLst>
              <a:ext uri="{FF2B5EF4-FFF2-40B4-BE49-F238E27FC236}">
                <a16:creationId xmlns:a16="http://schemas.microsoft.com/office/drawing/2014/main" id="{5B6B5E85-D6DD-33AF-DC54-C9C0A51AF062}"/>
              </a:ext>
            </a:extLst>
          </p:cNvPr>
          <p:cNvSpPr>
            <a:spLocks noGrp="1"/>
          </p:cNvSpPr>
          <p:nvPr>
            <p:ph type="body" sz="quarter" idx="20"/>
          </p:nvPr>
        </p:nvSpPr>
        <p:spPr/>
        <p:txBody>
          <a:bodyPr>
            <a:normAutofit/>
          </a:bodyPr>
          <a:lstStyle/>
          <a:p>
            <a:pPr marL="457200" indent="-457200">
              <a:buFont typeface="Arial" panose="020B0604020202020204" pitchFamily="34" charset="0"/>
              <a:buChar char="•"/>
            </a:pPr>
            <a:r>
              <a:rPr lang="en-US" sz="3200" dirty="0"/>
              <a:t>Identify any clues about the student, social worker, family, etc.</a:t>
            </a:r>
          </a:p>
          <a:p>
            <a:pPr marL="457200" indent="-457200">
              <a:buFont typeface="Arial" panose="020B0604020202020204" pitchFamily="34" charset="0"/>
              <a:buChar char="•"/>
            </a:pPr>
            <a:r>
              <a:rPr lang="en-US" sz="3200" dirty="0"/>
              <a:t>Identify any prepositional or infinitive phrases.</a:t>
            </a:r>
          </a:p>
          <a:p>
            <a:pPr marL="457200" indent="-457200">
              <a:buFont typeface="Arial" panose="020B0604020202020204" pitchFamily="34" charset="0"/>
              <a:buChar char="•"/>
            </a:pPr>
            <a:r>
              <a:rPr lang="en-US" sz="3200" dirty="0"/>
              <a:t>Identify the concepts referenced in those phrases.</a:t>
            </a:r>
          </a:p>
          <a:p>
            <a:pPr marL="457200" indent="-457200">
              <a:buFont typeface="Arial" panose="020B0604020202020204" pitchFamily="34" charset="0"/>
              <a:buChar char="•"/>
            </a:pPr>
            <a:r>
              <a:rPr lang="en-US" sz="3200" dirty="0"/>
              <a:t>Identify any qualifying words.</a:t>
            </a:r>
          </a:p>
          <a:p>
            <a:pPr marL="457200" indent="-457200">
              <a:buFont typeface="Arial" panose="020B0604020202020204" pitchFamily="34" charset="0"/>
              <a:buChar char="•"/>
            </a:pPr>
            <a:endParaRPr lang="en-US" sz="3200" dirty="0"/>
          </a:p>
        </p:txBody>
      </p:sp>
      <p:sp>
        <p:nvSpPr>
          <p:cNvPr id="4" name="Text Placeholder 3">
            <a:extLst>
              <a:ext uri="{FF2B5EF4-FFF2-40B4-BE49-F238E27FC236}">
                <a16:creationId xmlns:a16="http://schemas.microsoft.com/office/drawing/2014/main" id="{02D63A8C-194E-D024-B998-4FDB3570A848}"/>
              </a:ext>
            </a:extLst>
          </p:cNvPr>
          <p:cNvSpPr>
            <a:spLocks noGrp="1"/>
          </p:cNvSpPr>
          <p:nvPr>
            <p:ph type="body" sz="quarter" idx="15"/>
          </p:nvPr>
        </p:nvSpPr>
        <p:spPr/>
        <p:txBody>
          <a:bodyPr/>
          <a:lstStyle/>
          <a:p>
            <a:r>
              <a:rPr lang="en-US" dirty="0"/>
              <a:t>Council on Teacher Education</a:t>
            </a:r>
          </a:p>
        </p:txBody>
      </p:sp>
      <p:sp>
        <p:nvSpPr>
          <p:cNvPr id="5" name="Slide Number Placeholder 4">
            <a:extLst>
              <a:ext uri="{FF2B5EF4-FFF2-40B4-BE49-F238E27FC236}">
                <a16:creationId xmlns:a16="http://schemas.microsoft.com/office/drawing/2014/main" id="{A1DD377B-18C2-4FCD-839B-A81EC87F8B14}"/>
              </a:ext>
            </a:extLst>
          </p:cNvPr>
          <p:cNvSpPr>
            <a:spLocks noGrp="1"/>
          </p:cNvSpPr>
          <p:nvPr>
            <p:ph type="sldNum" sz="quarter" idx="17"/>
          </p:nvPr>
        </p:nvSpPr>
        <p:spPr/>
        <p:txBody>
          <a:bodyPr/>
          <a:lstStyle/>
          <a:p>
            <a:fld id="{86134D44-37F0-44A1-8A08-E9432A030C07}" type="slidenum">
              <a:rPr lang="en-US" smtClean="0"/>
              <a:pPr/>
              <a:t>10</a:t>
            </a:fld>
            <a:endParaRPr lang="en-US" dirty="0"/>
          </a:p>
        </p:txBody>
      </p:sp>
    </p:spTree>
    <p:extLst>
      <p:ext uri="{BB962C8B-B14F-4D97-AF65-F5344CB8AC3E}">
        <p14:creationId xmlns:p14="http://schemas.microsoft.com/office/powerpoint/2010/main" val="112207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B0932-2FCD-F71C-E3EF-AF5AF7993DEF}"/>
              </a:ext>
            </a:extLst>
          </p:cNvPr>
          <p:cNvSpPr>
            <a:spLocks noGrp="1"/>
          </p:cNvSpPr>
          <p:nvPr>
            <p:ph type="title"/>
          </p:nvPr>
        </p:nvSpPr>
        <p:spPr/>
        <p:txBody>
          <a:bodyPr/>
          <a:lstStyle/>
          <a:p>
            <a:r>
              <a:rPr lang="en-US" dirty="0"/>
              <a:t>Demographics</a:t>
            </a:r>
          </a:p>
        </p:txBody>
      </p:sp>
      <p:sp>
        <p:nvSpPr>
          <p:cNvPr id="3" name="Text Placeholder 2">
            <a:extLst>
              <a:ext uri="{FF2B5EF4-FFF2-40B4-BE49-F238E27FC236}">
                <a16:creationId xmlns:a16="http://schemas.microsoft.com/office/drawing/2014/main" id="{B91BCA2F-B3B1-BAF3-1572-0D4C12A432EA}"/>
              </a:ext>
            </a:extLst>
          </p:cNvPr>
          <p:cNvSpPr>
            <a:spLocks noGrp="1"/>
          </p:cNvSpPr>
          <p:nvPr>
            <p:ph type="body" sz="quarter" idx="20"/>
          </p:nvPr>
        </p:nvSpPr>
        <p:spPr/>
        <p:txBody>
          <a:bodyPr>
            <a:normAutofit/>
          </a:bodyPr>
          <a:lstStyle/>
          <a:p>
            <a:r>
              <a:rPr lang="en-US" sz="3200" dirty="0"/>
              <a:t>When considering the answers, check to see how well the response aligns with what you know to be developmentally (or otherwise) appropriate for the identified student, social worker, age range, etc.</a:t>
            </a:r>
          </a:p>
        </p:txBody>
      </p:sp>
      <p:sp>
        <p:nvSpPr>
          <p:cNvPr id="4" name="Text Placeholder 3">
            <a:extLst>
              <a:ext uri="{FF2B5EF4-FFF2-40B4-BE49-F238E27FC236}">
                <a16:creationId xmlns:a16="http://schemas.microsoft.com/office/drawing/2014/main" id="{1EDD5EE7-5BC4-AD32-1C99-0AEA12ADC44B}"/>
              </a:ext>
            </a:extLst>
          </p:cNvPr>
          <p:cNvSpPr>
            <a:spLocks noGrp="1"/>
          </p:cNvSpPr>
          <p:nvPr>
            <p:ph type="body" sz="quarter" idx="15"/>
          </p:nvPr>
        </p:nvSpPr>
        <p:spPr/>
        <p:txBody>
          <a:bodyPr/>
          <a:lstStyle/>
          <a:p>
            <a:r>
              <a:rPr lang="en-US" dirty="0"/>
              <a:t>Council on Teacher Education</a:t>
            </a:r>
          </a:p>
        </p:txBody>
      </p:sp>
      <p:sp>
        <p:nvSpPr>
          <p:cNvPr id="5" name="Slide Number Placeholder 4">
            <a:extLst>
              <a:ext uri="{FF2B5EF4-FFF2-40B4-BE49-F238E27FC236}">
                <a16:creationId xmlns:a16="http://schemas.microsoft.com/office/drawing/2014/main" id="{49DC59E9-14F1-625E-4FEB-DAEEB171A423}"/>
              </a:ext>
            </a:extLst>
          </p:cNvPr>
          <p:cNvSpPr>
            <a:spLocks noGrp="1"/>
          </p:cNvSpPr>
          <p:nvPr>
            <p:ph type="sldNum" sz="quarter" idx="17"/>
          </p:nvPr>
        </p:nvSpPr>
        <p:spPr/>
        <p:txBody>
          <a:bodyPr/>
          <a:lstStyle/>
          <a:p>
            <a:fld id="{86134D44-37F0-44A1-8A08-E9432A030C07}" type="slidenum">
              <a:rPr lang="en-US" smtClean="0"/>
              <a:pPr/>
              <a:t>11</a:t>
            </a:fld>
            <a:endParaRPr lang="en-US" dirty="0"/>
          </a:p>
        </p:txBody>
      </p:sp>
    </p:spTree>
    <p:extLst>
      <p:ext uri="{BB962C8B-B14F-4D97-AF65-F5344CB8AC3E}">
        <p14:creationId xmlns:p14="http://schemas.microsoft.com/office/powerpoint/2010/main" val="261971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D048B-3A66-EF27-ED0D-6F8130F3DE57}"/>
              </a:ext>
            </a:extLst>
          </p:cNvPr>
          <p:cNvSpPr>
            <a:spLocks noGrp="1"/>
          </p:cNvSpPr>
          <p:nvPr>
            <p:ph type="title"/>
          </p:nvPr>
        </p:nvSpPr>
        <p:spPr/>
        <p:txBody>
          <a:bodyPr/>
          <a:lstStyle/>
          <a:p>
            <a:r>
              <a:rPr lang="en-US" dirty="0"/>
              <a:t>Phrases</a:t>
            </a:r>
          </a:p>
        </p:txBody>
      </p:sp>
      <p:sp>
        <p:nvSpPr>
          <p:cNvPr id="3" name="Text Placeholder 2">
            <a:extLst>
              <a:ext uri="{FF2B5EF4-FFF2-40B4-BE49-F238E27FC236}">
                <a16:creationId xmlns:a16="http://schemas.microsoft.com/office/drawing/2014/main" id="{DB1B6FB6-9E40-9E26-112A-D00C08DFC857}"/>
              </a:ext>
            </a:extLst>
          </p:cNvPr>
          <p:cNvSpPr>
            <a:spLocks noGrp="1"/>
          </p:cNvSpPr>
          <p:nvPr>
            <p:ph type="body" sz="quarter" idx="20"/>
          </p:nvPr>
        </p:nvSpPr>
        <p:spPr/>
        <p:txBody>
          <a:bodyPr>
            <a:normAutofit/>
          </a:bodyPr>
          <a:lstStyle/>
          <a:p>
            <a:pPr marL="457200" indent="-457200">
              <a:buFont typeface="Arial" panose="020B0604020202020204" pitchFamily="34" charset="0"/>
              <a:buChar char="•"/>
            </a:pPr>
            <a:r>
              <a:rPr lang="en-US" sz="3200" dirty="0"/>
              <a:t>Prepositions: in, under, over, below, through, etc.</a:t>
            </a:r>
          </a:p>
          <a:p>
            <a:pPr marL="457200" indent="-457200">
              <a:buFont typeface="Arial" panose="020B0604020202020204" pitchFamily="34" charset="0"/>
              <a:buChar char="•"/>
            </a:pPr>
            <a:r>
              <a:rPr lang="en-US" sz="3200" dirty="0"/>
              <a:t>Infinitives: the word “to” plus a verb</a:t>
            </a:r>
          </a:p>
          <a:p>
            <a:pPr marL="457200" indent="-457200">
              <a:buFont typeface="Arial" panose="020B0604020202020204" pitchFamily="34" charset="0"/>
              <a:buChar char="•"/>
            </a:pPr>
            <a:endParaRPr lang="en-US" sz="3200" dirty="0"/>
          </a:p>
          <a:p>
            <a:r>
              <a:rPr lang="en-US" sz="3200" dirty="0"/>
              <a:t>These phrases are often the key to the entire question as they help to narrow your focus to the appropriate concepts to consider.</a:t>
            </a:r>
          </a:p>
        </p:txBody>
      </p:sp>
      <p:sp>
        <p:nvSpPr>
          <p:cNvPr id="4" name="Text Placeholder 3">
            <a:extLst>
              <a:ext uri="{FF2B5EF4-FFF2-40B4-BE49-F238E27FC236}">
                <a16:creationId xmlns:a16="http://schemas.microsoft.com/office/drawing/2014/main" id="{8F163DCA-FACA-4316-ED5A-CB442E79B8EC}"/>
              </a:ext>
            </a:extLst>
          </p:cNvPr>
          <p:cNvSpPr>
            <a:spLocks noGrp="1"/>
          </p:cNvSpPr>
          <p:nvPr>
            <p:ph type="body" sz="quarter" idx="15"/>
          </p:nvPr>
        </p:nvSpPr>
        <p:spPr/>
        <p:txBody>
          <a:bodyPr/>
          <a:lstStyle/>
          <a:p>
            <a:r>
              <a:rPr lang="en-US" dirty="0"/>
              <a:t>Council on Teacher Education</a:t>
            </a:r>
          </a:p>
        </p:txBody>
      </p:sp>
      <p:sp>
        <p:nvSpPr>
          <p:cNvPr id="5" name="Slide Number Placeholder 4">
            <a:extLst>
              <a:ext uri="{FF2B5EF4-FFF2-40B4-BE49-F238E27FC236}">
                <a16:creationId xmlns:a16="http://schemas.microsoft.com/office/drawing/2014/main" id="{D94A6FB8-94BE-EA6E-4BFD-9FEF97E17511}"/>
              </a:ext>
            </a:extLst>
          </p:cNvPr>
          <p:cNvSpPr>
            <a:spLocks noGrp="1"/>
          </p:cNvSpPr>
          <p:nvPr>
            <p:ph type="sldNum" sz="quarter" idx="17"/>
          </p:nvPr>
        </p:nvSpPr>
        <p:spPr/>
        <p:txBody>
          <a:bodyPr/>
          <a:lstStyle/>
          <a:p>
            <a:fld id="{86134D44-37F0-44A1-8A08-E9432A030C07}" type="slidenum">
              <a:rPr lang="en-US" smtClean="0"/>
              <a:pPr/>
              <a:t>12</a:t>
            </a:fld>
            <a:endParaRPr lang="en-US" dirty="0"/>
          </a:p>
        </p:txBody>
      </p:sp>
    </p:spTree>
    <p:extLst>
      <p:ext uri="{BB962C8B-B14F-4D97-AF65-F5344CB8AC3E}">
        <p14:creationId xmlns:p14="http://schemas.microsoft.com/office/powerpoint/2010/main" val="65016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9464-F90F-946E-ECCB-35652C22CE66}"/>
              </a:ext>
            </a:extLst>
          </p:cNvPr>
          <p:cNvSpPr>
            <a:spLocks noGrp="1"/>
          </p:cNvSpPr>
          <p:nvPr>
            <p:ph type="title"/>
          </p:nvPr>
        </p:nvSpPr>
        <p:spPr/>
        <p:txBody>
          <a:bodyPr/>
          <a:lstStyle/>
          <a:p>
            <a:r>
              <a:rPr lang="en-US" dirty="0"/>
              <a:t>Qualifying Words</a:t>
            </a:r>
          </a:p>
        </p:txBody>
      </p:sp>
      <p:sp>
        <p:nvSpPr>
          <p:cNvPr id="3" name="Text Placeholder 2">
            <a:extLst>
              <a:ext uri="{FF2B5EF4-FFF2-40B4-BE49-F238E27FC236}">
                <a16:creationId xmlns:a16="http://schemas.microsoft.com/office/drawing/2014/main" id="{70ECBC29-4A49-3C15-615E-750C8ABB1D09}"/>
              </a:ext>
            </a:extLst>
          </p:cNvPr>
          <p:cNvSpPr>
            <a:spLocks noGrp="1"/>
          </p:cNvSpPr>
          <p:nvPr>
            <p:ph type="body" sz="quarter" idx="20"/>
          </p:nvPr>
        </p:nvSpPr>
        <p:spPr/>
        <p:txBody>
          <a:bodyPr>
            <a:normAutofit/>
          </a:bodyPr>
          <a:lstStyle/>
          <a:p>
            <a:r>
              <a:rPr lang="en-US" sz="3200" dirty="0"/>
              <a:t>Qualifying Words: “best,” “most,” “least,” “most likely,” “least likely,” etc.</a:t>
            </a:r>
          </a:p>
          <a:p>
            <a:endParaRPr lang="en-US" sz="3200" dirty="0"/>
          </a:p>
          <a:p>
            <a:r>
              <a:rPr lang="en-US" sz="3200" dirty="0"/>
              <a:t>These words signal important elements of the responses.  For instance, if you are asked to identify the “best” response, you know that it is very likely each of the responses include something that is correct.</a:t>
            </a:r>
          </a:p>
        </p:txBody>
      </p:sp>
      <p:sp>
        <p:nvSpPr>
          <p:cNvPr id="4" name="Text Placeholder 3">
            <a:extLst>
              <a:ext uri="{FF2B5EF4-FFF2-40B4-BE49-F238E27FC236}">
                <a16:creationId xmlns:a16="http://schemas.microsoft.com/office/drawing/2014/main" id="{8CC5790A-9D45-4327-855E-E4BDCB3E3AD3}"/>
              </a:ext>
            </a:extLst>
          </p:cNvPr>
          <p:cNvSpPr>
            <a:spLocks noGrp="1"/>
          </p:cNvSpPr>
          <p:nvPr>
            <p:ph type="body" sz="quarter" idx="15"/>
          </p:nvPr>
        </p:nvSpPr>
        <p:spPr/>
        <p:txBody>
          <a:bodyPr/>
          <a:lstStyle/>
          <a:p>
            <a:r>
              <a:rPr lang="en-US" dirty="0"/>
              <a:t>Council on Teacher Education</a:t>
            </a:r>
          </a:p>
        </p:txBody>
      </p:sp>
      <p:sp>
        <p:nvSpPr>
          <p:cNvPr id="5" name="Slide Number Placeholder 4">
            <a:extLst>
              <a:ext uri="{FF2B5EF4-FFF2-40B4-BE49-F238E27FC236}">
                <a16:creationId xmlns:a16="http://schemas.microsoft.com/office/drawing/2014/main" id="{32D6BC75-B732-8982-C6C2-7959A953F8EC}"/>
              </a:ext>
            </a:extLst>
          </p:cNvPr>
          <p:cNvSpPr>
            <a:spLocks noGrp="1"/>
          </p:cNvSpPr>
          <p:nvPr>
            <p:ph type="sldNum" sz="quarter" idx="17"/>
          </p:nvPr>
        </p:nvSpPr>
        <p:spPr/>
        <p:txBody>
          <a:bodyPr/>
          <a:lstStyle/>
          <a:p>
            <a:fld id="{86134D44-37F0-44A1-8A08-E9432A030C07}" type="slidenum">
              <a:rPr lang="en-US" smtClean="0"/>
              <a:pPr/>
              <a:t>13</a:t>
            </a:fld>
            <a:endParaRPr lang="en-US" dirty="0"/>
          </a:p>
        </p:txBody>
      </p:sp>
    </p:spTree>
    <p:extLst>
      <p:ext uri="{BB962C8B-B14F-4D97-AF65-F5344CB8AC3E}">
        <p14:creationId xmlns:p14="http://schemas.microsoft.com/office/powerpoint/2010/main" val="416926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58C41-3677-A5E4-78D1-415475F176C3}"/>
              </a:ext>
            </a:extLst>
          </p:cNvPr>
          <p:cNvSpPr>
            <a:spLocks noGrp="1"/>
          </p:cNvSpPr>
          <p:nvPr>
            <p:ph type="title"/>
          </p:nvPr>
        </p:nvSpPr>
        <p:spPr/>
        <p:txBody>
          <a:bodyPr/>
          <a:lstStyle/>
          <a:p>
            <a:r>
              <a:rPr lang="en-US" dirty="0"/>
              <a:t>Strategy Two: Compare Each Response to Each Element Identified in Strategy One</a:t>
            </a:r>
          </a:p>
        </p:txBody>
      </p:sp>
      <p:sp>
        <p:nvSpPr>
          <p:cNvPr id="3" name="Text Placeholder 2">
            <a:extLst>
              <a:ext uri="{FF2B5EF4-FFF2-40B4-BE49-F238E27FC236}">
                <a16:creationId xmlns:a16="http://schemas.microsoft.com/office/drawing/2014/main" id="{4B4E5D05-67BC-060B-B50F-F3E9DC27C615}"/>
              </a:ext>
            </a:extLst>
          </p:cNvPr>
          <p:cNvSpPr>
            <a:spLocks noGrp="1"/>
          </p:cNvSpPr>
          <p:nvPr>
            <p:ph type="body" sz="quarter" idx="20"/>
          </p:nvPr>
        </p:nvSpPr>
        <p:spPr/>
        <p:txBody>
          <a:bodyPr>
            <a:normAutofit/>
          </a:bodyPr>
          <a:lstStyle/>
          <a:p>
            <a:pPr marL="457200" indent="-457200">
              <a:buFont typeface="Arial" panose="020B0604020202020204" pitchFamily="34" charset="0"/>
              <a:buChar char="•"/>
            </a:pPr>
            <a:r>
              <a:rPr lang="en-US" sz="3200" dirty="0"/>
              <a:t>Never read the question and “go with your gut.”</a:t>
            </a:r>
          </a:p>
          <a:p>
            <a:pPr marL="457200" indent="-457200">
              <a:buFont typeface="Arial" panose="020B0604020202020204" pitchFamily="34" charset="0"/>
              <a:buChar char="•"/>
            </a:pPr>
            <a:r>
              <a:rPr lang="en-US" sz="3200" dirty="0"/>
              <a:t>Carefully match each answer with  </a:t>
            </a:r>
          </a:p>
          <a:p>
            <a:pPr marL="1143000" lvl="1" indent="-457200"/>
            <a:r>
              <a:rPr lang="en-US" sz="3200" dirty="0">
                <a:solidFill>
                  <a:schemeClr val="tx2"/>
                </a:solidFill>
              </a:rPr>
              <a:t>the identified demographics</a:t>
            </a:r>
          </a:p>
          <a:p>
            <a:pPr marL="1143000" lvl="1" indent="-457200"/>
            <a:r>
              <a:rPr lang="en-US" sz="3200" dirty="0">
                <a:solidFill>
                  <a:schemeClr val="tx2"/>
                </a:solidFill>
              </a:rPr>
              <a:t>the concepts identified in the prepositional phrases and infinitive phrases</a:t>
            </a:r>
          </a:p>
          <a:p>
            <a:pPr marL="1143000" lvl="1" indent="-457200"/>
            <a:r>
              <a:rPr lang="en-US" sz="3200" dirty="0">
                <a:solidFill>
                  <a:schemeClr val="tx2"/>
                </a:solidFill>
              </a:rPr>
              <a:t>the qualifying words</a:t>
            </a:r>
          </a:p>
        </p:txBody>
      </p:sp>
      <p:sp>
        <p:nvSpPr>
          <p:cNvPr id="4" name="Text Placeholder 3">
            <a:extLst>
              <a:ext uri="{FF2B5EF4-FFF2-40B4-BE49-F238E27FC236}">
                <a16:creationId xmlns:a16="http://schemas.microsoft.com/office/drawing/2014/main" id="{B00F94A1-A159-AAD8-9A50-5BB6E25185F5}"/>
              </a:ext>
            </a:extLst>
          </p:cNvPr>
          <p:cNvSpPr>
            <a:spLocks noGrp="1"/>
          </p:cNvSpPr>
          <p:nvPr>
            <p:ph type="body" sz="quarter" idx="15"/>
          </p:nvPr>
        </p:nvSpPr>
        <p:spPr/>
        <p:txBody>
          <a:bodyPr/>
          <a:lstStyle/>
          <a:p>
            <a:r>
              <a:rPr lang="en-US" dirty="0"/>
              <a:t>Council on Teacher Education</a:t>
            </a:r>
          </a:p>
        </p:txBody>
      </p:sp>
      <p:sp>
        <p:nvSpPr>
          <p:cNvPr id="5" name="Slide Number Placeholder 4">
            <a:extLst>
              <a:ext uri="{FF2B5EF4-FFF2-40B4-BE49-F238E27FC236}">
                <a16:creationId xmlns:a16="http://schemas.microsoft.com/office/drawing/2014/main" id="{660D8136-C38D-76CB-ED22-6B702C7AD0D2}"/>
              </a:ext>
            </a:extLst>
          </p:cNvPr>
          <p:cNvSpPr>
            <a:spLocks noGrp="1"/>
          </p:cNvSpPr>
          <p:nvPr>
            <p:ph type="sldNum" sz="quarter" idx="17"/>
          </p:nvPr>
        </p:nvSpPr>
        <p:spPr/>
        <p:txBody>
          <a:bodyPr/>
          <a:lstStyle/>
          <a:p>
            <a:fld id="{86134D44-37F0-44A1-8A08-E9432A030C07}" type="slidenum">
              <a:rPr lang="en-US" smtClean="0"/>
              <a:pPr/>
              <a:t>14</a:t>
            </a:fld>
            <a:endParaRPr lang="en-US" dirty="0"/>
          </a:p>
        </p:txBody>
      </p:sp>
    </p:spTree>
    <p:extLst>
      <p:ext uri="{BB962C8B-B14F-4D97-AF65-F5344CB8AC3E}">
        <p14:creationId xmlns:p14="http://schemas.microsoft.com/office/powerpoint/2010/main" val="398493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D485C-A7AD-D180-1D35-35DA2B04505C}"/>
              </a:ext>
            </a:extLst>
          </p:cNvPr>
          <p:cNvSpPr>
            <a:spLocks noGrp="1"/>
          </p:cNvSpPr>
          <p:nvPr>
            <p:ph type="title"/>
          </p:nvPr>
        </p:nvSpPr>
        <p:spPr/>
        <p:txBody>
          <a:bodyPr/>
          <a:lstStyle/>
          <a:p>
            <a:r>
              <a:rPr lang="en-US" dirty="0"/>
              <a:t>Strategy Three: Elimination </a:t>
            </a:r>
          </a:p>
        </p:txBody>
      </p:sp>
      <p:sp>
        <p:nvSpPr>
          <p:cNvPr id="3" name="Text Placeholder 2">
            <a:extLst>
              <a:ext uri="{FF2B5EF4-FFF2-40B4-BE49-F238E27FC236}">
                <a16:creationId xmlns:a16="http://schemas.microsoft.com/office/drawing/2014/main" id="{A2CF3311-7701-914F-B764-23B1354D9024}"/>
              </a:ext>
            </a:extLst>
          </p:cNvPr>
          <p:cNvSpPr>
            <a:spLocks noGrp="1"/>
          </p:cNvSpPr>
          <p:nvPr>
            <p:ph type="body" sz="quarter" idx="20"/>
          </p:nvPr>
        </p:nvSpPr>
        <p:spPr/>
        <p:txBody>
          <a:bodyPr>
            <a:normAutofit/>
          </a:bodyPr>
          <a:lstStyle/>
          <a:p>
            <a:r>
              <a:rPr lang="en-US" sz="3200" dirty="0"/>
              <a:t>Identify what is wrong with each response.</a:t>
            </a:r>
          </a:p>
          <a:p>
            <a:pPr marL="457200" indent="-457200">
              <a:buFont typeface="Arial" panose="020B0604020202020204" pitchFamily="34" charset="0"/>
              <a:buChar char="•"/>
            </a:pPr>
            <a:r>
              <a:rPr lang="en-US" sz="3200" dirty="0"/>
              <a:t>Ask yourself: “What doesn’t </a:t>
            </a:r>
            <a:r>
              <a:rPr lang="en-US" sz="3200" b="1" dirty="0">
                <a:solidFill>
                  <a:schemeClr val="bg2"/>
                </a:solidFill>
              </a:rPr>
              <a:t>match</a:t>
            </a:r>
            <a:r>
              <a:rPr lang="en-US" sz="3200" dirty="0"/>
              <a:t> the demographic, the phrases, and/or the qualifying words?”</a:t>
            </a:r>
          </a:p>
          <a:p>
            <a:pPr marL="457200" indent="-457200">
              <a:buFont typeface="Arial" panose="020B0604020202020204" pitchFamily="34" charset="0"/>
              <a:buChar char="•"/>
            </a:pPr>
            <a:r>
              <a:rPr lang="en-US" sz="3200" dirty="0"/>
              <a:t>Ask yourself: “Which two responses can be eliminated?</a:t>
            </a:r>
          </a:p>
          <a:p>
            <a:pPr marL="457200" indent="-457200">
              <a:buFont typeface="Arial" panose="020B0604020202020204" pitchFamily="34" charset="0"/>
              <a:buChar char="•"/>
            </a:pPr>
            <a:r>
              <a:rPr lang="en-US" sz="3200" dirty="0"/>
              <a:t>Ask yourself: “Of the two remaining responses, which matches the demographic, the phrases, and/or the qualifying words most closely?”</a:t>
            </a:r>
          </a:p>
        </p:txBody>
      </p:sp>
      <p:sp>
        <p:nvSpPr>
          <p:cNvPr id="4" name="Text Placeholder 3">
            <a:extLst>
              <a:ext uri="{FF2B5EF4-FFF2-40B4-BE49-F238E27FC236}">
                <a16:creationId xmlns:a16="http://schemas.microsoft.com/office/drawing/2014/main" id="{92788B26-504D-A2CA-A7EA-8D06DB16F964}"/>
              </a:ext>
            </a:extLst>
          </p:cNvPr>
          <p:cNvSpPr>
            <a:spLocks noGrp="1"/>
          </p:cNvSpPr>
          <p:nvPr>
            <p:ph type="body" sz="quarter" idx="15"/>
          </p:nvPr>
        </p:nvSpPr>
        <p:spPr/>
        <p:txBody>
          <a:bodyPr/>
          <a:lstStyle/>
          <a:p>
            <a:r>
              <a:rPr lang="en-US" dirty="0"/>
              <a:t>Council on Teacher Education</a:t>
            </a:r>
          </a:p>
        </p:txBody>
      </p:sp>
      <p:sp>
        <p:nvSpPr>
          <p:cNvPr id="5" name="Slide Number Placeholder 4">
            <a:extLst>
              <a:ext uri="{FF2B5EF4-FFF2-40B4-BE49-F238E27FC236}">
                <a16:creationId xmlns:a16="http://schemas.microsoft.com/office/drawing/2014/main" id="{53E6F790-CB80-6DC3-0974-AA2EDCC02AB9}"/>
              </a:ext>
            </a:extLst>
          </p:cNvPr>
          <p:cNvSpPr>
            <a:spLocks noGrp="1"/>
          </p:cNvSpPr>
          <p:nvPr>
            <p:ph type="sldNum" sz="quarter" idx="17"/>
          </p:nvPr>
        </p:nvSpPr>
        <p:spPr/>
        <p:txBody>
          <a:bodyPr/>
          <a:lstStyle/>
          <a:p>
            <a:fld id="{86134D44-37F0-44A1-8A08-E9432A030C07}" type="slidenum">
              <a:rPr lang="en-US" smtClean="0"/>
              <a:pPr/>
              <a:t>15</a:t>
            </a:fld>
            <a:endParaRPr lang="en-US" dirty="0"/>
          </a:p>
        </p:txBody>
      </p:sp>
    </p:spTree>
    <p:extLst>
      <p:ext uri="{BB962C8B-B14F-4D97-AF65-F5344CB8AC3E}">
        <p14:creationId xmlns:p14="http://schemas.microsoft.com/office/powerpoint/2010/main" val="27599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4456B-CB30-4EA1-0A05-6EE0B0E35B3E}"/>
              </a:ext>
            </a:extLst>
          </p:cNvPr>
          <p:cNvSpPr>
            <a:spLocks noGrp="1"/>
          </p:cNvSpPr>
          <p:nvPr>
            <p:ph type="title"/>
          </p:nvPr>
        </p:nvSpPr>
        <p:spPr/>
        <p:txBody>
          <a:bodyPr/>
          <a:lstStyle/>
          <a:p>
            <a:r>
              <a:rPr lang="en-US" dirty="0"/>
              <a:t>Remember:</a:t>
            </a:r>
          </a:p>
        </p:txBody>
      </p:sp>
      <p:sp>
        <p:nvSpPr>
          <p:cNvPr id="3" name="Text Placeholder 2">
            <a:extLst>
              <a:ext uri="{FF2B5EF4-FFF2-40B4-BE49-F238E27FC236}">
                <a16:creationId xmlns:a16="http://schemas.microsoft.com/office/drawing/2014/main" id="{8738865A-FFF4-2467-E65C-0DC0E96AAC6F}"/>
              </a:ext>
            </a:extLst>
          </p:cNvPr>
          <p:cNvSpPr>
            <a:spLocks noGrp="1"/>
          </p:cNvSpPr>
          <p:nvPr>
            <p:ph type="body" sz="quarter" idx="20"/>
          </p:nvPr>
        </p:nvSpPr>
        <p:spPr/>
        <p:txBody>
          <a:bodyPr>
            <a:normAutofit/>
          </a:bodyPr>
          <a:lstStyle/>
          <a:p>
            <a:endParaRPr lang="en-US" sz="3200" dirty="0"/>
          </a:p>
          <a:p>
            <a:endParaRPr lang="en-US" sz="3200" dirty="0"/>
          </a:p>
          <a:p>
            <a:r>
              <a:rPr lang="en-US" sz="3200" dirty="0"/>
              <a:t>Focus more on what makes a response </a:t>
            </a:r>
            <a:r>
              <a:rPr lang="en-US" sz="3200" b="1" dirty="0">
                <a:solidFill>
                  <a:schemeClr val="bg2"/>
                </a:solidFill>
              </a:rPr>
              <a:t>incorrect</a:t>
            </a:r>
            <a:r>
              <a:rPr lang="en-US" sz="3200" dirty="0"/>
              <a:t> rather than what makes it </a:t>
            </a:r>
            <a:r>
              <a:rPr lang="en-US" sz="3200" b="1" dirty="0">
                <a:solidFill>
                  <a:schemeClr val="bg2"/>
                </a:solidFill>
              </a:rPr>
              <a:t>correct</a:t>
            </a:r>
            <a:r>
              <a:rPr lang="en-US" sz="3200" dirty="0"/>
              <a:t>.</a:t>
            </a:r>
          </a:p>
        </p:txBody>
      </p:sp>
      <p:sp>
        <p:nvSpPr>
          <p:cNvPr id="4" name="Text Placeholder 3">
            <a:extLst>
              <a:ext uri="{FF2B5EF4-FFF2-40B4-BE49-F238E27FC236}">
                <a16:creationId xmlns:a16="http://schemas.microsoft.com/office/drawing/2014/main" id="{AB65E466-5CD5-0A54-A450-95A57BFB4627}"/>
              </a:ext>
            </a:extLst>
          </p:cNvPr>
          <p:cNvSpPr>
            <a:spLocks noGrp="1"/>
          </p:cNvSpPr>
          <p:nvPr>
            <p:ph type="body" sz="quarter" idx="15"/>
          </p:nvPr>
        </p:nvSpPr>
        <p:spPr/>
        <p:txBody>
          <a:bodyPr/>
          <a:lstStyle/>
          <a:p>
            <a:r>
              <a:rPr lang="en-US" dirty="0"/>
              <a:t>Council on Teacher Education</a:t>
            </a:r>
          </a:p>
        </p:txBody>
      </p:sp>
      <p:sp>
        <p:nvSpPr>
          <p:cNvPr id="5" name="Slide Number Placeholder 4">
            <a:extLst>
              <a:ext uri="{FF2B5EF4-FFF2-40B4-BE49-F238E27FC236}">
                <a16:creationId xmlns:a16="http://schemas.microsoft.com/office/drawing/2014/main" id="{5CB91A7C-1523-738E-065B-F16941D7A014}"/>
              </a:ext>
            </a:extLst>
          </p:cNvPr>
          <p:cNvSpPr>
            <a:spLocks noGrp="1"/>
          </p:cNvSpPr>
          <p:nvPr>
            <p:ph type="sldNum" sz="quarter" idx="17"/>
          </p:nvPr>
        </p:nvSpPr>
        <p:spPr/>
        <p:txBody>
          <a:bodyPr/>
          <a:lstStyle/>
          <a:p>
            <a:fld id="{86134D44-37F0-44A1-8A08-E9432A030C07}" type="slidenum">
              <a:rPr lang="en-US" smtClean="0"/>
              <a:pPr/>
              <a:t>16</a:t>
            </a:fld>
            <a:endParaRPr lang="en-US" dirty="0"/>
          </a:p>
        </p:txBody>
      </p:sp>
    </p:spTree>
    <p:extLst>
      <p:ext uri="{BB962C8B-B14F-4D97-AF65-F5344CB8AC3E}">
        <p14:creationId xmlns:p14="http://schemas.microsoft.com/office/powerpoint/2010/main" val="765258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2E4CF-601D-A41C-7F9B-F1C8ECE7FB59}"/>
              </a:ext>
            </a:extLst>
          </p:cNvPr>
          <p:cNvSpPr>
            <a:spLocks noGrp="1"/>
          </p:cNvSpPr>
          <p:nvPr>
            <p:ph type="title"/>
          </p:nvPr>
        </p:nvSpPr>
        <p:spPr/>
        <p:txBody>
          <a:bodyPr/>
          <a:lstStyle/>
          <a:p>
            <a:r>
              <a:rPr lang="en-US" dirty="0"/>
              <a:t>Remember:</a:t>
            </a:r>
          </a:p>
        </p:txBody>
      </p:sp>
      <p:sp>
        <p:nvSpPr>
          <p:cNvPr id="3" name="Text Placeholder 2">
            <a:extLst>
              <a:ext uri="{FF2B5EF4-FFF2-40B4-BE49-F238E27FC236}">
                <a16:creationId xmlns:a16="http://schemas.microsoft.com/office/drawing/2014/main" id="{E3126234-436A-5614-1F34-107ECE6BD824}"/>
              </a:ext>
            </a:extLst>
          </p:cNvPr>
          <p:cNvSpPr>
            <a:spLocks noGrp="1"/>
          </p:cNvSpPr>
          <p:nvPr>
            <p:ph type="body" sz="quarter" idx="20"/>
          </p:nvPr>
        </p:nvSpPr>
        <p:spPr/>
        <p:txBody>
          <a:bodyPr>
            <a:normAutofit/>
          </a:bodyPr>
          <a:lstStyle/>
          <a:p>
            <a:endParaRPr lang="en-US" sz="3200" dirty="0"/>
          </a:p>
          <a:p>
            <a:endParaRPr lang="en-US" sz="3200" dirty="0"/>
          </a:p>
          <a:p>
            <a:r>
              <a:rPr lang="en-US" sz="3200" dirty="0"/>
              <a:t>The correct answer is on the page—use the test to take the test (matching responses to the information given in the question).</a:t>
            </a:r>
          </a:p>
        </p:txBody>
      </p:sp>
      <p:sp>
        <p:nvSpPr>
          <p:cNvPr id="4" name="Text Placeholder 3">
            <a:extLst>
              <a:ext uri="{FF2B5EF4-FFF2-40B4-BE49-F238E27FC236}">
                <a16:creationId xmlns:a16="http://schemas.microsoft.com/office/drawing/2014/main" id="{365E26D6-4E99-BEDE-952D-ABAD6B1A8E64}"/>
              </a:ext>
            </a:extLst>
          </p:cNvPr>
          <p:cNvSpPr>
            <a:spLocks noGrp="1"/>
          </p:cNvSpPr>
          <p:nvPr>
            <p:ph type="body" sz="quarter" idx="15"/>
          </p:nvPr>
        </p:nvSpPr>
        <p:spPr/>
        <p:txBody>
          <a:bodyPr/>
          <a:lstStyle/>
          <a:p>
            <a:r>
              <a:rPr lang="en-US" dirty="0"/>
              <a:t>Council on Teacher Education</a:t>
            </a:r>
          </a:p>
        </p:txBody>
      </p:sp>
      <p:sp>
        <p:nvSpPr>
          <p:cNvPr id="5" name="Slide Number Placeholder 4">
            <a:extLst>
              <a:ext uri="{FF2B5EF4-FFF2-40B4-BE49-F238E27FC236}">
                <a16:creationId xmlns:a16="http://schemas.microsoft.com/office/drawing/2014/main" id="{35171AAA-EC7D-08E8-E7B7-60308FD12D15}"/>
              </a:ext>
            </a:extLst>
          </p:cNvPr>
          <p:cNvSpPr>
            <a:spLocks noGrp="1"/>
          </p:cNvSpPr>
          <p:nvPr>
            <p:ph type="sldNum" sz="quarter" idx="17"/>
          </p:nvPr>
        </p:nvSpPr>
        <p:spPr/>
        <p:txBody>
          <a:bodyPr/>
          <a:lstStyle/>
          <a:p>
            <a:fld id="{86134D44-37F0-44A1-8A08-E9432A030C07}" type="slidenum">
              <a:rPr lang="en-US" smtClean="0"/>
              <a:pPr/>
              <a:t>17</a:t>
            </a:fld>
            <a:endParaRPr lang="en-US" dirty="0"/>
          </a:p>
        </p:txBody>
      </p:sp>
    </p:spTree>
    <p:extLst>
      <p:ext uri="{BB962C8B-B14F-4D97-AF65-F5344CB8AC3E}">
        <p14:creationId xmlns:p14="http://schemas.microsoft.com/office/powerpoint/2010/main" val="3286616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39275-46D7-0CF6-1ADD-4AD3E53462A7}"/>
              </a:ext>
            </a:extLst>
          </p:cNvPr>
          <p:cNvSpPr>
            <a:spLocks noGrp="1"/>
          </p:cNvSpPr>
          <p:nvPr>
            <p:ph type="title"/>
          </p:nvPr>
        </p:nvSpPr>
        <p:spPr/>
        <p:txBody>
          <a:bodyPr/>
          <a:lstStyle/>
          <a:p>
            <a:r>
              <a:rPr lang="en-US" dirty="0"/>
              <a:t>Remember:</a:t>
            </a:r>
          </a:p>
        </p:txBody>
      </p:sp>
      <p:sp>
        <p:nvSpPr>
          <p:cNvPr id="3" name="Text Placeholder 2">
            <a:extLst>
              <a:ext uri="{FF2B5EF4-FFF2-40B4-BE49-F238E27FC236}">
                <a16:creationId xmlns:a16="http://schemas.microsoft.com/office/drawing/2014/main" id="{6A5A2455-91D6-6996-2130-F23D6D1AA0D8}"/>
              </a:ext>
            </a:extLst>
          </p:cNvPr>
          <p:cNvSpPr>
            <a:spLocks noGrp="1"/>
          </p:cNvSpPr>
          <p:nvPr>
            <p:ph type="body" sz="quarter" idx="20"/>
          </p:nvPr>
        </p:nvSpPr>
        <p:spPr/>
        <p:txBody>
          <a:bodyPr>
            <a:normAutofit/>
          </a:bodyPr>
          <a:lstStyle/>
          <a:p>
            <a:r>
              <a:rPr lang="en-US" sz="3200" dirty="0"/>
              <a:t>You may have to choose an answer that does not fit with what you know to be true about your particular field.  </a:t>
            </a:r>
          </a:p>
          <a:p>
            <a:pPr marL="571500" indent="-571500">
              <a:buFont typeface="Arial" panose="020B0604020202020204" pitchFamily="34" charset="0"/>
              <a:buChar char="•"/>
            </a:pPr>
            <a:r>
              <a:rPr lang="en-US" sz="3200" dirty="0"/>
              <a:t>Remember, the people who wrote the test may not be from the field. </a:t>
            </a:r>
          </a:p>
          <a:p>
            <a:pPr marL="571500" indent="-571500">
              <a:buFont typeface="Arial" panose="020B0604020202020204" pitchFamily="34" charset="0"/>
              <a:buChar char="•"/>
            </a:pPr>
            <a:r>
              <a:rPr lang="en-US" sz="3200" dirty="0"/>
              <a:t>That is why it is so important to match the elements of the responses to the elements you used to break down the question.</a:t>
            </a:r>
          </a:p>
        </p:txBody>
      </p:sp>
      <p:sp>
        <p:nvSpPr>
          <p:cNvPr id="4" name="Text Placeholder 3">
            <a:extLst>
              <a:ext uri="{FF2B5EF4-FFF2-40B4-BE49-F238E27FC236}">
                <a16:creationId xmlns:a16="http://schemas.microsoft.com/office/drawing/2014/main" id="{5E4BA5BB-8247-AAF7-1600-FA22A31EB595}"/>
              </a:ext>
            </a:extLst>
          </p:cNvPr>
          <p:cNvSpPr>
            <a:spLocks noGrp="1"/>
          </p:cNvSpPr>
          <p:nvPr>
            <p:ph type="body" sz="quarter" idx="15"/>
          </p:nvPr>
        </p:nvSpPr>
        <p:spPr/>
        <p:txBody>
          <a:bodyPr/>
          <a:lstStyle/>
          <a:p>
            <a:r>
              <a:rPr lang="en-US" dirty="0"/>
              <a:t>Council on Teacher Education</a:t>
            </a:r>
          </a:p>
        </p:txBody>
      </p:sp>
      <p:sp>
        <p:nvSpPr>
          <p:cNvPr id="5" name="Slide Number Placeholder 4">
            <a:extLst>
              <a:ext uri="{FF2B5EF4-FFF2-40B4-BE49-F238E27FC236}">
                <a16:creationId xmlns:a16="http://schemas.microsoft.com/office/drawing/2014/main" id="{FE5A752C-635A-8463-D18D-C3AD0F33D976}"/>
              </a:ext>
            </a:extLst>
          </p:cNvPr>
          <p:cNvSpPr>
            <a:spLocks noGrp="1"/>
          </p:cNvSpPr>
          <p:nvPr>
            <p:ph type="sldNum" sz="quarter" idx="17"/>
          </p:nvPr>
        </p:nvSpPr>
        <p:spPr/>
        <p:txBody>
          <a:bodyPr/>
          <a:lstStyle/>
          <a:p>
            <a:fld id="{86134D44-37F0-44A1-8A08-E9432A030C07}" type="slidenum">
              <a:rPr lang="en-US" smtClean="0"/>
              <a:pPr/>
              <a:t>18</a:t>
            </a:fld>
            <a:endParaRPr lang="en-US" dirty="0"/>
          </a:p>
        </p:txBody>
      </p:sp>
    </p:spTree>
    <p:extLst>
      <p:ext uri="{BB962C8B-B14F-4D97-AF65-F5344CB8AC3E}">
        <p14:creationId xmlns:p14="http://schemas.microsoft.com/office/powerpoint/2010/main" val="4248746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EF93F-B41C-6F4A-C904-25999510CAA7}"/>
              </a:ext>
            </a:extLst>
          </p:cNvPr>
          <p:cNvSpPr>
            <a:spLocks noGrp="1"/>
          </p:cNvSpPr>
          <p:nvPr>
            <p:ph type="title"/>
          </p:nvPr>
        </p:nvSpPr>
        <p:spPr/>
        <p:txBody>
          <a:bodyPr/>
          <a:lstStyle/>
          <a:p>
            <a:r>
              <a:rPr lang="en-US" dirty="0"/>
              <a:t>Sample Questions</a:t>
            </a:r>
          </a:p>
        </p:txBody>
      </p:sp>
      <p:sp>
        <p:nvSpPr>
          <p:cNvPr id="3" name="Text Placeholder 2">
            <a:extLst>
              <a:ext uri="{FF2B5EF4-FFF2-40B4-BE49-F238E27FC236}">
                <a16:creationId xmlns:a16="http://schemas.microsoft.com/office/drawing/2014/main" id="{A06E2E29-B5ED-2FB1-8F4D-6160E57EED49}"/>
              </a:ext>
            </a:extLst>
          </p:cNvPr>
          <p:cNvSpPr>
            <a:spLocks noGrp="1"/>
          </p:cNvSpPr>
          <p:nvPr>
            <p:ph type="body" sz="quarter" idx="12"/>
          </p:nvPr>
        </p:nvSpPr>
        <p:spPr/>
        <p:txBody>
          <a:bodyPr/>
          <a:lstStyle/>
          <a:p>
            <a:r>
              <a:rPr lang="en-US" dirty="0"/>
              <a:t>Practice Using the Test to Take the Test</a:t>
            </a:r>
          </a:p>
        </p:txBody>
      </p:sp>
      <p:sp>
        <p:nvSpPr>
          <p:cNvPr id="4" name="Text Placeholder 3">
            <a:extLst>
              <a:ext uri="{FF2B5EF4-FFF2-40B4-BE49-F238E27FC236}">
                <a16:creationId xmlns:a16="http://schemas.microsoft.com/office/drawing/2014/main" id="{7E409D10-6AEE-9B40-CA35-8E809C7B8E8D}"/>
              </a:ext>
            </a:extLst>
          </p:cNvPr>
          <p:cNvSpPr>
            <a:spLocks noGrp="1"/>
          </p:cNvSpPr>
          <p:nvPr>
            <p:ph type="body" sz="quarter" idx="15"/>
          </p:nvPr>
        </p:nvSpPr>
        <p:spPr/>
        <p:txBody>
          <a:bodyPr/>
          <a:lstStyle/>
          <a:p>
            <a:endParaRPr lang="en-US"/>
          </a:p>
        </p:txBody>
      </p:sp>
      <p:sp>
        <p:nvSpPr>
          <p:cNvPr id="5" name="Slide Number Placeholder 4">
            <a:extLst>
              <a:ext uri="{FF2B5EF4-FFF2-40B4-BE49-F238E27FC236}">
                <a16:creationId xmlns:a16="http://schemas.microsoft.com/office/drawing/2014/main" id="{783EB70D-73FF-373A-E4A3-02831C3D1ECD}"/>
              </a:ext>
            </a:extLst>
          </p:cNvPr>
          <p:cNvSpPr>
            <a:spLocks noGrp="1"/>
          </p:cNvSpPr>
          <p:nvPr>
            <p:ph type="sldNum" sz="quarter" idx="14"/>
          </p:nvPr>
        </p:nvSpPr>
        <p:spPr/>
        <p:txBody>
          <a:bodyPr/>
          <a:lstStyle/>
          <a:p>
            <a:fld id="{86134D44-37F0-44A1-8A08-E9432A030C07}" type="slidenum">
              <a:rPr lang="en-US" smtClean="0"/>
              <a:pPr/>
              <a:t>19</a:t>
            </a:fld>
            <a:endParaRPr lang="en-US" dirty="0"/>
          </a:p>
        </p:txBody>
      </p:sp>
    </p:spTree>
    <p:extLst>
      <p:ext uri="{BB962C8B-B14F-4D97-AF65-F5344CB8AC3E}">
        <p14:creationId xmlns:p14="http://schemas.microsoft.com/office/powerpoint/2010/main" val="330199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A70A9-4135-00D1-2838-76AA12746597}"/>
              </a:ext>
            </a:extLst>
          </p:cNvPr>
          <p:cNvSpPr>
            <a:spLocks noGrp="1"/>
          </p:cNvSpPr>
          <p:nvPr>
            <p:ph type="title"/>
          </p:nvPr>
        </p:nvSpPr>
        <p:spPr/>
        <p:txBody>
          <a:bodyPr/>
          <a:lstStyle/>
          <a:p>
            <a:r>
              <a:rPr lang="en-US" dirty="0"/>
              <a:t>Test Questions</a:t>
            </a:r>
          </a:p>
        </p:txBody>
      </p:sp>
      <p:sp>
        <p:nvSpPr>
          <p:cNvPr id="3" name="Text Placeholder 2">
            <a:extLst>
              <a:ext uri="{FF2B5EF4-FFF2-40B4-BE49-F238E27FC236}">
                <a16:creationId xmlns:a16="http://schemas.microsoft.com/office/drawing/2014/main" id="{3F1CCD46-ECA1-7C76-23C5-58606824793A}"/>
              </a:ext>
            </a:extLst>
          </p:cNvPr>
          <p:cNvSpPr>
            <a:spLocks noGrp="1"/>
          </p:cNvSpPr>
          <p:nvPr>
            <p:ph type="body" sz="quarter" idx="12"/>
          </p:nvPr>
        </p:nvSpPr>
        <p:spPr/>
        <p:txBody>
          <a:bodyPr/>
          <a:lstStyle/>
          <a:p>
            <a:r>
              <a:rPr lang="en-US"/>
              <a:t>150 </a:t>
            </a:r>
            <a:r>
              <a:rPr lang="en-US" dirty="0"/>
              <a:t>Multiple Choice Questions</a:t>
            </a:r>
          </a:p>
        </p:txBody>
      </p:sp>
      <p:sp>
        <p:nvSpPr>
          <p:cNvPr id="4" name="Text Placeholder 3">
            <a:extLst>
              <a:ext uri="{FF2B5EF4-FFF2-40B4-BE49-F238E27FC236}">
                <a16:creationId xmlns:a16="http://schemas.microsoft.com/office/drawing/2014/main" id="{E3430BD4-1264-172D-172D-BBC6E8662F74}"/>
              </a:ext>
            </a:extLst>
          </p:cNvPr>
          <p:cNvSpPr>
            <a:spLocks noGrp="1"/>
          </p:cNvSpPr>
          <p:nvPr>
            <p:ph type="body" sz="quarter" idx="15"/>
          </p:nvPr>
        </p:nvSpPr>
        <p:spPr/>
        <p:txBody>
          <a:bodyPr/>
          <a:lstStyle/>
          <a:p>
            <a:r>
              <a:rPr lang="en-US" dirty="0"/>
              <a:t>Council on Teacher Education</a:t>
            </a:r>
          </a:p>
        </p:txBody>
      </p:sp>
      <p:sp>
        <p:nvSpPr>
          <p:cNvPr id="5" name="Slide Number Placeholder 4">
            <a:extLst>
              <a:ext uri="{FF2B5EF4-FFF2-40B4-BE49-F238E27FC236}">
                <a16:creationId xmlns:a16="http://schemas.microsoft.com/office/drawing/2014/main" id="{E2229BAC-6650-0F04-D51B-3324CD585E7D}"/>
              </a:ext>
            </a:extLst>
          </p:cNvPr>
          <p:cNvSpPr>
            <a:spLocks noGrp="1"/>
          </p:cNvSpPr>
          <p:nvPr>
            <p:ph type="sldNum" sz="quarter" idx="14"/>
          </p:nvPr>
        </p:nvSpPr>
        <p:spPr/>
        <p:txBody>
          <a:bodyPr/>
          <a:lstStyle/>
          <a:p>
            <a:fld id="{86134D44-37F0-44A1-8A08-E9432A030C07}" type="slidenum">
              <a:rPr lang="en-US" smtClean="0"/>
              <a:pPr/>
              <a:t>2</a:t>
            </a:fld>
            <a:endParaRPr lang="en-US" dirty="0"/>
          </a:p>
        </p:txBody>
      </p:sp>
    </p:spTree>
    <p:extLst>
      <p:ext uri="{BB962C8B-B14F-4D97-AF65-F5344CB8AC3E}">
        <p14:creationId xmlns:p14="http://schemas.microsoft.com/office/powerpoint/2010/main" val="2541503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90703-171F-FB31-EBFB-BC5A3787E994}"/>
              </a:ext>
            </a:extLst>
          </p:cNvPr>
          <p:cNvSpPr>
            <a:spLocks noGrp="1"/>
          </p:cNvSpPr>
          <p:nvPr>
            <p:ph type="title"/>
          </p:nvPr>
        </p:nvSpPr>
        <p:spPr/>
        <p:txBody>
          <a:bodyPr/>
          <a:lstStyle/>
          <a:p>
            <a:r>
              <a:rPr lang="en-US" dirty="0"/>
              <a:t>Sample Question 1  Elementary</a:t>
            </a:r>
          </a:p>
        </p:txBody>
      </p:sp>
      <p:sp>
        <p:nvSpPr>
          <p:cNvPr id="3" name="Text Placeholder 2">
            <a:extLst>
              <a:ext uri="{FF2B5EF4-FFF2-40B4-BE49-F238E27FC236}">
                <a16:creationId xmlns:a16="http://schemas.microsoft.com/office/drawing/2014/main" id="{3D92F669-352A-9733-C535-3A11D8B635B2}"/>
              </a:ext>
            </a:extLst>
          </p:cNvPr>
          <p:cNvSpPr>
            <a:spLocks noGrp="1"/>
          </p:cNvSpPr>
          <p:nvPr>
            <p:ph type="body" sz="quarter" idx="20"/>
          </p:nvPr>
        </p:nvSpPr>
        <p:spPr/>
        <p:txBody>
          <a:bodyPr/>
          <a:lstStyle/>
          <a:p>
            <a:r>
              <a:rPr lang="en-US" b="0" i="0" dirty="0">
                <a:solidFill>
                  <a:srgbClr val="000000"/>
                </a:solidFill>
                <a:effectLst/>
                <a:latin typeface="arial" panose="020B0604020202020204" pitchFamily="34" charset="0"/>
              </a:rPr>
              <a:t> </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The Illinois Learning Standards for English Language Arts and Literacy include teaching students at the fourth-grade level how to use context, Greek and Latin roots, and reference materials to promote vocabulary acquisition. Which of the following statements best explains how these strategies contribute to students' overall reading development and will help them develop college and career readiness in vocabulary? </a:t>
            </a:r>
            <a:endParaRPr lang="en-US" dirty="0"/>
          </a:p>
        </p:txBody>
      </p:sp>
      <p:sp>
        <p:nvSpPr>
          <p:cNvPr id="4" name="Text Placeholder 3">
            <a:extLst>
              <a:ext uri="{FF2B5EF4-FFF2-40B4-BE49-F238E27FC236}">
                <a16:creationId xmlns:a16="http://schemas.microsoft.com/office/drawing/2014/main" id="{EB39D475-7F9D-E754-06D7-4438EAC9CCCB}"/>
              </a:ext>
            </a:extLst>
          </p:cNvPr>
          <p:cNvSpPr>
            <a:spLocks noGrp="1"/>
          </p:cNvSpPr>
          <p:nvPr>
            <p:ph type="body" sz="quarter" idx="15"/>
          </p:nvPr>
        </p:nvSpPr>
        <p:spPr/>
        <p:txBody>
          <a:bodyPr/>
          <a:lstStyle/>
          <a:p>
            <a:r>
              <a:rPr lang="en-US" dirty="0"/>
              <a:t>Council on Teacher Education</a:t>
            </a:r>
          </a:p>
        </p:txBody>
      </p:sp>
      <p:sp>
        <p:nvSpPr>
          <p:cNvPr id="5" name="Slide Number Placeholder 4">
            <a:extLst>
              <a:ext uri="{FF2B5EF4-FFF2-40B4-BE49-F238E27FC236}">
                <a16:creationId xmlns:a16="http://schemas.microsoft.com/office/drawing/2014/main" id="{9AA3AF26-7E8B-682C-2650-AF339963783B}"/>
              </a:ext>
            </a:extLst>
          </p:cNvPr>
          <p:cNvSpPr>
            <a:spLocks noGrp="1"/>
          </p:cNvSpPr>
          <p:nvPr>
            <p:ph type="sldNum" sz="quarter" idx="17"/>
          </p:nvPr>
        </p:nvSpPr>
        <p:spPr/>
        <p:txBody>
          <a:bodyPr/>
          <a:lstStyle/>
          <a:p>
            <a:fld id="{86134D44-37F0-44A1-8A08-E9432A030C07}" type="slidenum">
              <a:rPr lang="en-US" smtClean="0"/>
              <a:pPr/>
              <a:t>20</a:t>
            </a:fld>
            <a:endParaRPr lang="en-US" dirty="0"/>
          </a:p>
        </p:txBody>
      </p:sp>
    </p:spTree>
    <p:extLst>
      <p:ext uri="{BB962C8B-B14F-4D97-AF65-F5344CB8AC3E}">
        <p14:creationId xmlns:p14="http://schemas.microsoft.com/office/powerpoint/2010/main" val="446278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E71B1-5EFE-FBA3-9FBB-60D98F89FBE4}"/>
              </a:ext>
            </a:extLst>
          </p:cNvPr>
          <p:cNvSpPr>
            <a:spLocks noGrp="1"/>
          </p:cNvSpPr>
          <p:nvPr>
            <p:ph type="title"/>
          </p:nvPr>
        </p:nvSpPr>
        <p:spPr/>
        <p:txBody>
          <a:bodyPr/>
          <a:lstStyle/>
          <a:p>
            <a:r>
              <a:rPr lang="en-US" dirty="0"/>
              <a:t>Breaking Down Question 1</a:t>
            </a:r>
          </a:p>
        </p:txBody>
      </p:sp>
      <p:sp>
        <p:nvSpPr>
          <p:cNvPr id="3" name="Text Placeholder 2">
            <a:extLst>
              <a:ext uri="{FF2B5EF4-FFF2-40B4-BE49-F238E27FC236}">
                <a16:creationId xmlns:a16="http://schemas.microsoft.com/office/drawing/2014/main" id="{6E66C5AF-11AC-2345-412F-B3E88252AC1A}"/>
              </a:ext>
            </a:extLst>
          </p:cNvPr>
          <p:cNvSpPr>
            <a:spLocks noGrp="1"/>
          </p:cNvSpPr>
          <p:nvPr>
            <p:ph type="body" sz="quarter" idx="20"/>
          </p:nvPr>
        </p:nvSpPr>
        <p:spPr/>
        <p:txBody>
          <a:bodyPr>
            <a:normAutofit/>
          </a:bodyPr>
          <a:lstStyle/>
          <a:p>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Illinois Learning Standards for English Language Arts and Literacy include teaching students at the </a:t>
            </a:r>
            <a:r>
              <a:rPr kumimoji="0" lang="en-US" sz="2000" b="0" i="0" u="none" strike="noStrike" kern="1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Times New Roman" panose="02020603050405020304" pitchFamily="18" charset="0"/>
              </a:rPr>
              <a:t>fourth-grade level </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how to use context, Greek and Latin roots, and reference materials </a:t>
            </a:r>
            <a:r>
              <a:rPr kumimoji="0" lang="en-US" sz="2000" b="0" i="0" u="none" strike="noStrike" kern="100" cap="none" spc="0" normalizeH="0" baseline="0" noProof="0" dirty="0">
                <a:ln>
                  <a:noFill/>
                </a:ln>
                <a:solidFill>
                  <a:prstClr val="black"/>
                </a:solidFill>
                <a:effectLst/>
                <a:highlight>
                  <a:srgbClr val="00FF00"/>
                </a:highlight>
                <a:uLnTx/>
                <a:uFillTx/>
                <a:latin typeface="Calibri" panose="020F0502020204030204" pitchFamily="34" charset="0"/>
                <a:ea typeface="Calibri" panose="020F0502020204030204" pitchFamily="34" charset="0"/>
                <a:cs typeface="Times New Roman" panose="02020603050405020304" pitchFamily="18" charset="0"/>
              </a:rPr>
              <a:t>to promote vocabulary acquisition</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Which of the following statements </a:t>
            </a:r>
            <a:r>
              <a:rPr kumimoji="0" lang="en-US" sz="2000" b="0" i="0" u="none" strike="noStrike" kern="100" cap="none" spc="0" normalizeH="0" baseline="0" noProof="0" dirty="0">
                <a:ln>
                  <a:noFill/>
                </a:ln>
                <a:solidFill>
                  <a:prstClr val="black"/>
                </a:solidFill>
                <a:effectLst/>
                <a:highlight>
                  <a:srgbClr val="00FFFF"/>
                </a:highlight>
                <a:uLnTx/>
                <a:uFillTx/>
                <a:latin typeface="Calibri" panose="020F0502020204030204" pitchFamily="34" charset="0"/>
                <a:ea typeface="Calibri" panose="020F0502020204030204" pitchFamily="34" charset="0"/>
                <a:cs typeface="Times New Roman" panose="02020603050405020304" pitchFamily="18" charset="0"/>
              </a:rPr>
              <a:t>best </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explains how these strategies contribute </a:t>
            </a:r>
            <a:r>
              <a:rPr kumimoji="0" lang="en-US" sz="2000" b="0" i="0" u="none" strike="noStrike" kern="100" cap="none" spc="0" normalizeH="0" baseline="0" noProof="0" dirty="0">
                <a:ln>
                  <a:noFill/>
                </a:ln>
                <a:solidFill>
                  <a:prstClr val="black"/>
                </a:solidFill>
                <a:effectLst/>
                <a:highlight>
                  <a:srgbClr val="FF00FF"/>
                </a:highlight>
                <a:uLnTx/>
                <a:uFillTx/>
                <a:latin typeface="Calibri" panose="020F0502020204030204" pitchFamily="34" charset="0"/>
                <a:ea typeface="Calibri" panose="020F0502020204030204" pitchFamily="34" charset="0"/>
                <a:cs typeface="Times New Roman" panose="02020603050405020304" pitchFamily="18" charset="0"/>
              </a:rPr>
              <a:t>to students' overall reading development and will help them develop college and career readiness </a:t>
            </a:r>
            <a:r>
              <a:rPr kumimoji="0" lang="en-US" sz="2000" b="0" i="0" u="none" strike="noStrike" kern="100" cap="none" spc="0" normalizeH="0" baseline="0" noProof="0" dirty="0">
                <a:ln>
                  <a:noFill/>
                </a:ln>
                <a:solidFill>
                  <a:prstClr val="black"/>
                </a:solidFill>
                <a:effectLst/>
                <a:highlight>
                  <a:srgbClr val="808000"/>
                </a:highlight>
                <a:uLnTx/>
                <a:uFillTx/>
                <a:latin typeface="Calibri" panose="020F0502020204030204" pitchFamily="34" charset="0"/>
                <a:ea typeface="Calibri" panose="020F0502020204030204" pitchFamily="34" charset="0"/>
                <a:cs typeface="Times New Roman" panose="02020603050405020304" pitchFamily="18" charset="0"/>
              </a:rPr>
              <a:t>in vocabulary</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lang="en-US" dirty="0"/>
          </a:p>
        </p:txBody>
      </p:sp>
      <p:sp>
        <p:nvSpPr>
          <p:cNvPr id="4" name="Text Placeholder 3">
            <a:extLst>
              <a:ext uri="{FF2B5EF4-FFF2-40B4-BE49-F238E27FC236}">
                <a16:creationId xmlns:a16="http://schemas.microsoft.com/office/drawing/2014/main" id="{C5EDAE05-8270-9BB9-D31E-78825818A29F}"/>
              </a:ext>
            </a:extLst>
          </p:cNvPr>
          <p:cNvSpPr>
            <a:spLocks noGrp="1"/>
          </p:cNvSpPr>
          <p:nvPr>
            <p:ph type="body" sz="quarter" idx="15"/>
          </p:nvPr>
        </p:nvSpPr>
        <p:spPr/>
        <p:txBody>
          <a:bodyPr/>
          <a:lstStyle/>
          <a:p>
            <a:r>
              <a:rPr lang="en-US" dirty="0"/>
              <a:t>Council on Teacher Education</a:t>
            </a:r>
          </a:p>
        </p:txBody>
      </p:sp>
      <p:sp>
        <p:nvSpPr>
          <p:cNvPr id="5" name="Slide Number Placeholder 4">
            <a:extLst>
              <a:ext uri="{FF2B5EF4-FFF2-40B4-BE49-F238E27FC236}">
                <a16:creationId xmlns:a16="http://schemas.microsoft.com/office/drawing/2014/main" id="{2E6EE626-D65A-9BF9-EA6F-F57616B71AB5}"/>
              </a:ext>
            </a:extLst>
          </p:cNvPr>
          <p:cNvSpPr>
            <a:spLocks noGrp="1"/>
          </p:cNvSpPr>
          <p:nvPr>
            <p:ph type="sldNum" sz="quarter" idx="17"/>
          </p:nvPr>
        </p:nvSpPr>
        <p:spPr/>
        <p:txBody>
          <a:bodyPr/>
          <a:lstStyle/>
          <a:p>
            <a:fld id="{86134D44-37F0-44A1-8A08-E9432A030C07}" type="slidenum">
              <a:rPr lang="en-US" smtClean="0"/>
              <a:pPr/>
              <a:t>21</a:t>
            </a:fld>
            <a:endParaRPr lang="en-US" dirty="0"/>
          </a:p>
        </p:txBody>
      </p:sp>
    </p:spTree>
    <p:extLst>
      <p:ext uri="{BB962C8B-B14F-4D97-AF65-F5344CB8AC3E}">
        <p14:creationId xmlns:p14="http://schemas.microsoft.com/office/powerpoint/2010/main" val="2311061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A17EE-03E9-035C-351C-FB2E91D08E7A}"/>
              </a:ext>
            </a:extLst>
          </p:cNvPr>
          <p:cNvSpPr>
            <a:spLocks noGrp="1"/>
          </p:cNvSpPr>
          <p:nvPr>
            <p:ph type="title"/>
          </p:nvPr>
        </p:nvSpPr>
        <p:spPr/>
        <p:txBody>
          <a:bodyPr/>
          <a:lstStyle/>
          <a:p>
            <a:r>
              <a:rPr lang="en-US" dirty="0"/>
              <a:t>Answering Question 1</a:t>
            </a:r>
          </a:p>
        </p:txBody>
      </p:sp>
      <p:sp>
        <p:nvSpPr>
          <p:cNvPr id="3" name="Text Placeholder 2">
            <a:extLst>
              <a:ext uri="{FF2B5EF4-FFF2-40B4-BE49-F238E27FC236}">
                <a16:creationId xmlns:a16="http://schemas.microsoft.com/office/drawing/2014/main" id="{8F2B0FE4-C82B-F97D-EB24-C990CFB58221}"/>
              </a:ext>
            </a:extLst>
          </p:cNvPr>
          <p:cNvSpPr>
            <a:spLocks noGrp="1"/>
          </p:cNvSpPr>
          <p:nvPr>
            <p:ph type="body" sz="quarter" idx="20"/>
          </p:nvPr>
        </p:nvSpPr>
        <p:spPr/>
        <p:txBody>
          <a:bodyPr>
            <a:normAutofit fontScale="92500" lnSpcReduction="20000"/>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Illinois Learning Standards for English Language Arts and Literacy include teaching students at the </a:t>
            </a:r>
            <a:r>
              <a:rPr kumimoji="0" lang="en-US" sz="2000" b="0" i="0" u="none" strike="noStrike" kern="1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Times New Roman" panose="02020603050405020304" pitchFamily="18" charset="0"/>
              </a:rPr>
              <a:t>fourth-grade level </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how to use context, Greek and Latin roots, and reference materials </a:t>
            </a:r>
            <a:r>
              <a:rPr kumimoji="0" lang="en-US" sz="2000" b="0" i="0" u="none" strike="noStrike" kern="100" cap="none" spc="0" normalizeH="0" baseline="0" noProof="0" dirty="0">
                <a:ln>
                  <a:noFill/>
                </a:ln>
                <a:solidFill>
                  <a:prstClr val="black"/>
                </a:solidFill>
                <a:effectLst/>
                <a:highlight>
                  <a:srgbClr val="00FF00"/>
                </a:highlight>
                <a:uLnTx/>
                <a:uFillTx/>
                <a:latin typeface="Calibri" panose="020F0502020204030204" pitchFamily="34" charset="0"/>
                <a:ea typeface="Calibri" panose="020F0502020204030204" pitchFamily="34" charset="0"/>
                <a:cs typeface="Times New Roman" panose="02020603050405020304" pitchFamily="18" charset="0"/>
              </a:rPr>
              <a:t>to promote vocabulary acquisition</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Which of the following statements </a:t>
            </a:r>
            <a:r>
              <a:rPr kumimoji="0" lang="en-US" sz="2000" b="0" i="0" u="none" strike="noStrike" kern="100" cap="none" spc="0" normalizeH="0" baseline="0" noProof="0" dirty="0">
                <a:ln>
                  <a:noFill/>
                </a:ln>
                <a:solidFill>
                  <a:prstClr val="black"/>
                </a:solidFill>
                <a:effectLst/>
                <a:highlight>
                  <a:srgbClr val="00FFFF"/>
                </a:highlight>
                <a:uLnTx/>
                <a:uFillTx/>
                <a:latin typeface="Calibri" panose="020F0502020204030204" pitchFamily="34" charset="0"/>
                <a:ea typeface="Calibri" panose="020F0502020204030204" pitchFamily="34" charset="0"/>
                <a:cs typeface="Times New Roman" panose="02020603050405020304" pitchFamily="18" charset="0"/>
              </a:rPr>
              <a:t>best </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explains how these strategies contribute </a:t>
            </a:r>
            <a:r>
              <a:rPr kumimoji="0" lang="en-US" sz="2000" b="0" i="0" u="none" strike="noStrike" kern="100" cap="none" spc="0" normalizeH="0" baseline="0" noProof="0" dirty="0">
                <a:ln>
                  <a:noFill/>
                </a:ln>
                <a:solidFill>
                  <a:prstClr val="black"/>
                </a:solidFill>
                <a:effectLst/>
                <a:highlight>
                  <a:srgbClr val="FF00FF"/>
                </a:highlight>
                <a:uLnTx/>
                <a:uFillTx/>
                <a:latin typeface="Calibri" panose="020F0502020204030204" pitchFamily="34" charset="0"/>
                <a:ea typeface="Calibri" panose="020F0502020204030204" pitchFamily="34" charset="0"/>
                <a:cs typeface="Times New Roman" panose="02020603050405020304" pitchFamily="18" charset="0"/>
              </a:rPr>
              <a:t>to students' overall reading development and will help them develop college and career readiness </a:t>
            </a:r>
            <a:r>
              <a:rPr kumimoji="0" lang="en-US" sz="2000" b="0" i="0" u="none" strike="noStrike" kern="100" cap="none" spc="0" normalizeH="0" baseline="0" noProof="0" dirty="0">
                <a:ln>
                  <a:noFill/>
                </a:ln>
                <a:solidFill>
                  <a:prstClr val="black"/>
                </a:solidFill>
                <a:effectLst/>
                <a:highlight>
                  <a:srgbClr val="808000"/>
                </a:highlight>
                <a:uLnTx/>
                <a:uFillTx/>
                <a:latin typeface="Calibri" panose="020F0502020204030204" pitchFamily="34" charset="0"/>
                <a:ea typeface="Calibri" panose="020F0502020204030204" pitchFamily="34" charset="0"/>
                <a:cs typeface="Times New Roman" panose="02020603050405020304" pitchFamily="18" charset="0"/>
              </a:rPr>
              <a:t>in vocabulary</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defTabSz="914400" eaLnBrk="1" fontAlgn="auto" latinLnBrk="0" hangingPunct="1">
              <a:lnSpc>
                <a:spcPct val="107000"/>
              </a:lnSpc>
              <a:spcBef>
                <a:spcPts val="0"/>
              </a:spcBef>
              <a:spcAft>
                <a:spcPts val="800"/>
              </a:spcAft>
              <a:buClrTx/>
              <a:buSzTx/>
              <a:buFont typeface="+mj-lt"/>
              <a:buAutoNum type="alphaUcPeriod"/>
              <a:tabLst>
                <a:tab pos="457200" algn="l"/>
              </a:tabLst>
              <a:defRPr/>
            </a:pPr>
            <a:r>
              <a:rPr kumimoji="0" lang="en-US" sz="2000" b="0" i="0"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Students need to develop a variety of independent word-learning strategies to deal with the volume of new words they will encounter in wide reading</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defTabSz="914400" eaLnBrk="1" fontAlgn="auto" latinLnBrk="0" hangingPunct="1">
              <a:lnSpc>
                <a:spcPct val="107000"/>
              </a:lnSpc>
              <a:spcBef>
                <a:spcPts val="0"/>
              </a:spcBef>
              <a:spcAft>
                <a:spcPts val="800"/>
              </a:spcAft>
              <a:buClrTx/>
              <a:buSzTx/>
              <a:buFont typeface="+mj-lt"/>
              <a:buAutoNum type="alphaUcPeriod"/>
              <a:tabLst>
                <a:tab pos="457200" algn="l"/>
              </a:tabLst>
              <a:defRPr/>
            </a:pP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Students need to develop an awareness of new words they may encounter in their reading so that they will be able to retain them effectively in the future.</a:t>
            </a:r>
          </a:p>
          <a:p>
            <a:pPr marL="342900" marR="0" lvl="0" indent="-342900" defTabSz="914400" eaLnBrk="1" fontAlgn="auto" latinLnBrk="0" hangingPunct="1">
              <a:lnSpc>
                <a:spcPct val="107000"/>
              </a:lnSpc>
              <a:spcBef>
                <a:spcPts val="0"/>
              </a:spcBef>
              <a:spcAft>
                <a:spcPts val="800"/>
              </a:spcAft>
              <a:buClrTx/>
              <a:buSzTx/>
              <a:buFont typeface="+mj-lt"/>
              <a:buAutoNum type="alphaUcPeriod"/>
              <a:tabLst>
                <a:tab pos="457200" algn="l"/>
              </a:tabLst>
              <a:defRPr/>
            </a:pP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Students need to develop an ability to spell and properly pronounce words that they may need to apply in their future speaking and writing endeavors.</a:t>
            </a:r>
          </a:p>
          <a:p>
            <a:pPr marL="342900" marR="0" lvl="0" indent="-342900" defTabSz="914400" eaLnBrk="1" fontAlgn="auto" latinLnBrk="0" hangingPunct="1">
              <a:lnSpc>
                <a:spcPct val="107000"/>
              </a:lnSpc>
              <a:spcBef>
                <a:spcPts val="0"/>
              </a:spcBef>
              <a:spcAft>
                <a:spcPts val="800"/>
              </a:spcAft>
              <a:buClrTx/>
              <a:buSzTx/>
              <a:buFont typeface="+mj-lt"/>
              <a:buAutoNum type="alphaUcPeriod"/>
              <a:tabLst>
                <a:tab pos="457200" algn="l"/>
              </a:tabLst>
              <a:defRPr/>
            </a:pP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Students need to develop knowledge of a range of discipline-specific words so that they are prepared to study a variety of fields or to pursue different careers.</a:t>
            </a:r>
          </a:p>
          <a:p>
            <a:endParaRPr lang="en-US" dirty="0"/>
          </a:p>
        </p:txBody>
      </p:sp>
      <p:sp>
        <p:nvSpPr>
          <p:cNvPr id="4" name="Text Placeholder 3">
            <a:extLst>
              <a:ext uri="{FF2B5EF4-FFF2-40B4-BE49-F238E27FC236}">
                <a16:creationId xmlns:a16="http://schemas.microsoft.com/office/drawing/2014/main" id="{65E93148-4A95-9ADA-E52E-BDB3AAF3D8B7}"/>
              </a:ext>
            </a:extLst>
          </p:cNvPr>
          <p:cNvSpPr>
            <a:spLocks noGrp="1"/>
          </p:cNvSpPr>
          <p:nvPr>
            <p:ph type="body" sz="quarter" idx="15"/>
          </p:nvPr>
        </p:nvSpPr>
        <p:spPr/>
        <p:txBody>
          <a:bodyPr/>
          <a:lstStyle/>
          <a:p>
            <a:r>
              <a:rPr lang="en-US" dirty="0"/>
              <a:t>Council on Teacher Education</a:t>
            </a:r>
          </a:p>
        </p:txBody>
      </p:sp>
      <p:sp>
        <p:nvSpPr>
          <p:cNvPr id="5" name="Slide Number Placeholder 4">
            <a:extLst>
              <a:ext uri="{FF2B5EF4-FFF2-40B4-BE49-F238E27FC236}">
                <a16:creationId xmlns:a16="http://schemas.microsoft.com/office/drawing/2014/main" id="{765879D2-AEFE-C46D-C9FC-9FFF5E58C35C}"/>
              </a:ext>
            </a:extLst>
          </p:cNvPr>
          <p:cNvSpPr>
            <a:spLocks noGrp="1"/>
          </p:cNvSpPr>
          <p:nvPr>
            <p:ph type="sldNum" sz="quarter" idx="17"/>
          </p:nvPr>
        </p:nvSpPr>
        <p:spPr/>
        <p:txBody>
          <a:bodyPr/>
          <a:lstStyle/>
          <a:p>
            <a:fld id="{86134D44-37F0-44A1-8A08-E9432A030C07}" type="slidenum">
              <a:rPr lang="en-US" smtClean="0"/>
              <a:pPr/>
              <a:t>22</a:t>
            </a:fld>
            <a:endParaRPr lang="en-US" dirty="0"/>
          </a:p>
        </p:txBody>
      </p:sp>
    </p:spTree>
    <p:extLst>
      <p:ext uri="{BB962C8B-B14F-4D97-AF65-F5344CB8AC3E}">
        <p14:creationId xmlns:p14="http://schemas.microsoft.com/office/powerpoint/2010/main" val="2636105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4D489-C1A1-A0C2-5C30-F4A6BEF09EF9}"/>
              </a:ext>
            </a:extLst>
          </p:cNvPr>
          <p:cNvSpPr>
            <a:spLocks noGrp="1"/>
          </p:cNvSpPr>
          <p:nvPr>
            <p:ph type="title"/>
          </p:nvPr>
        </p:nvSpPr>
        <p:spPr/>
        <p:txBody>
          <a:bodyPr/>
          <a:lstStyle/>
          <a:p>
            <a:r>
              <a:rPr lang="en-US" dirty="0"/>
              <a:t>Answer Question 1</a:t>
            </a:r>
          </a:p>
        </p:txBody>
      </p:sp>
      <p:sp>
        <p:nvSpPr>
          <p:cNvPr id="3" name="Text Placeholder 2">
            <a:extLst>
              <a:ext uri="{FF2B5EF4-FFF2-40B4-BE49-F238E27FC236}">
                <a16:creationId xmlns:a16="http://schemas.microsoft.com/office/drawing/2014/main" id="{FB46AB62-1FE1-5938-149E-74523E93084B}"/>
              </a:ext>
            </a:extLst>
          </p:cNvPr>
          <p:cNvSpPr>
            <a:spLocks noGrp="1"/>
          </p:cNvSpPr>
          <p:nvPr>
            <p:ph type="body" sz="quarter" idx="20"/>
          </p:nvPr>
        </p:nvSpPr>
        <p:spPr/>
        <p:txBody>
          <a:bodyPr>
            <a:normAutofit fontScale="92500" lnSpcReduction="20000"/>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Illinois Learning Standards for English Language Arts and Literacy include teaching students at the fourth-grade level how to use context, Greek and Latin roots, and reference materials to promote vocabulary acquisition. Which of the following statements best explains how these strategies contribute to students' overall reading development and will help them develop college and career readiness in vocabulary?</a:t>
            </a:r>
          </a:p>
          <a:p>
            <a:pPr marL="342900" marR="0" lvl="0" indent="-342900" defTabSz="914400" eaLnBrk="1" fontAlgn="auto" latinLnBrk="0" hangingPunct="1">
              <a:lnSpc>
                <a:spcPct val="107000"/>
              </a:lnSpc>
              <a:spcBef>
                <a:spcPts val="0"/>
              </a:spcBef>
              <a:spcAft>
                <a:spcPts val="800"/>
              </a:spcAft>
              <a:buClrTx/>
              <a:buSzTx/>
              <a:buFont typeface="+mj-lt"/>
              <a:buAutoNum type="alphaUcPeriod"/>
              <a:tabLst>
                <a:tab pos="457200" algn="l"/>
              </a:tabLst>
              <a:defRPr/>
            </a:pPr>
            <a:r>
              <a:rPr kumimoji="0" lang="en-US" sz="2000" b="0" i="0" u="sng"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Students need to develop a variety of independent word-learning strategies to deal with the volume of new words they will encounter in wide reading</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defTabSz="914400" eaLnBrk="1" fontAlgn="auto" latinLnBrk="0" hangingPunct="1">
              <a:lnSpc>
                <a:spcPct val="107000"/>
              </a:lnSpc>
              <a:spcBef>
                <a:spcPts val="0"/>
              </a:spcBef>
              <a:spcAft>
                <a:spcPts val="800"/>
              </a:spcAft>
              <a:buClrTx/>
              <a:buSzTx/>
              <a:buFont typeface="+mj-lt"/>
              <a:buAutoNum type="alphaUcPeriod"/>
              <a:tabLst>
                <a:tab pos="457200" algn="l"/>
              </a:tabLst>
              <a:defRPr/>
            </a:pP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Students need to develop an awareness of new words they may encounter in their reading so that they will be able to retain them effectively in the future.</a:t>
            </a:r>
          </a:p>
          <a:p>
            <a:pPr marL="342900" marR="0" lvl="0" indent="-342900" defTabSz="914400" eaLnBrk="1" fontAlgn="auto" latinLnBrk="0" hangingPunct="1">
              <a:lnSpc>
                <a:spcPct val="107000"/>
              </a:lnSpc>
              <a:spcBef>
                <a:spcPts val="0"/>
              </a:spcBef>
              <a:spcAft>
                <a:spcPts val="800"/>
              </a:spcAft>
              <a:buClrTx/>
              <a:buSzTx/>
              <a:buFont typeface="+mj-lt"/>
              <a:buAutoNum type="alphaUcPeriod"/>
              <a:tabLst>
                <a:tab pos="457200" algn="l"/>
              </a:tabLst>
              <a:defRPr/>
            </a:pP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Students need to develop an ability to spell and properly pronounce words that they may need to apply in their future speaking and writing endeavors.</a:t>
            </a:r>
          </a:p>
          <a:p>
            <a:pPr marL="342900" marR="0" lvl="0" indent="-342900" defTabSz="914400" eaLnBrk="1" fontAlgn="auto" latinLnBrk="0" hangingPunct="1">
              <a:lnSpc>
                <a:spcPct val="107000"/>
              </a:lnSpc>
              <a:spcBef>
                <a:spcPts val="0"/>
              </a:spcBef>
              <a:spcAft>
                <a:spcPts val="800"/>
              </a:spcAft>
              <a:buClrTx/>
              <a:buSzTx/>
              <a:buFont typeface="+mj-lt"/>
              <a:buAutoNum type="alphaUcPeriod"/>
              <a:tabLst>
                <a:tab pos="457200" algn="l"/>
              </a:tabLst>
              <a:defRPr/>
            </a:pP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Students need to develop knowledge of a range of discipline-specific words so that they are prepared to study a variety of fields or to pursue different careers.</a:t>
            </a:r>
          </a:p>
          <a:p>
            <a:endParaRPr lang="en-US" dirty="0"/>
          </a:p>
        </p:txBody>
      </p:sp>
      <p:sp>
        <p:nvSpPr>
          <p:cNvPr id="4" name="Text Placeholder 3">
            <a:extLst>
              <a:ext uri="{FF2B5EF4-FFF2-40B4-BE49-F238E27FC236}">
                <a16:creationId xmlns:a16="http://schemas.microsoft.com/office/drawing/2014/main" id="{6357E1DF-B1CB-FEB5-BCBF-88F4911F77AB}"/>
              </a:ext>
            </a:extLst>
          </p:cNvPr>
          <p:cNvSpPr>
            <a:spLocks noGrp="1"/>
          </p:cNvSpPr>
          <p:nvPr>
            <p:ph type="body" sz="quarter" idx="15"/>
          </p:nvPr>
        </p:nvSpPr>
        <p:spPr/>
        <p:txBody>
          <a:bodyPr/>
          <a:lstStyle/>
          <a:p>
            <a:r>
              <a:rPr lang="en-US" dirty="0"/>
              <a:t>Council on Teacher Education</a:t>
            </a:r>
          </a:p>
        </p:txBody>
      </p:sp>
      <p:sp>
        <p:nvSpPr>
          <p:cNvPr id="5" name="Slide Number Placeholder 4">
            <a:extLst>
              <a:ext uri="{FF2B5EF4-FFF2-40B4-BE49-F238E27FC236}">
                <a16:creationId xmlns:a16="http://schemas.microsoft.com/office/drawing/2014/main" id="{9C7248CD-81A1-0D95-116A-C61F91FE36C2}"/>
              </a:ext>
            </a:extLst>
          </p:cNvPr>
          <p:cNvSpPr>
            <a:spLocks noGrp="1"/>
          </p:cNvSpPr>
          <p:nvPr>
            <p:ph type="sldNum" sz="quarter" idx="17"/>
          </p:nvPr>
        </p:nvSpPr>
        <p:spPr/>
        <p:txBody>
          <a:bodyPr/>
          <a:lstStyle/>
          <a:p>
            <a:fld id="{86134D44-37F0-44A1-8A08-E9432A030C07}" type="slidenum">
              <a:rPr lang="en-US" smtClean="0"/>
              <a:pPr/>
              <a:t>23</a:t>
            </a:fld>
            <a:endParaRPr lang="en-US" dirty="0"/>
          </a:p>
        </p:txBody>
      </p:sp>
    </p:spTree>
    <p:extLst>
      <p:ext uri="{BB962C8B-B14F-4D97-AF65-F5344CB8AC3E}">
        <p14:creationId xmlns:p14="http://schemas.microsoft.com/office/powerpoint/2010/main" val="150777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A3FD7-8BA2-58D7-ACFD-B564DB40D95B}"/>
              </a:ext>
            </a:extLst>
          </p:cNvPr>
          <p:cNvSpPr>
            <a:spLocks noGrp="1"/>
          </p:cNvSpPr>
          <p:nvPr>
            <p:ph type="title"/>
          </p:nvPr>
        </p:nvSpPr>
        <p:spPr/>
        <p:txBody>
          <a:bodyPr/>
          <a:lstStyle/>
          <a:p>
            <a:r>
              <a:rPr lang="en-US" dirty="0"/>
              <a:t>Sample Question 2  Early Childhood</a:t>
            </a:r>
          </a:p>
        </p:txBody>
      </p:sp>
      <p:sp>
        <p:nvSpPr>
          <p:cNvPr id="3" name="Text Placeholder 2">
            <a:extLst>
              <a:ext uri="{FF2B5EF4-FFF2-40B4-BE49-F238E27FC236}">
                <a16:creationId xmlns:a16="http://schemas.microsoft.com/office/drawing/2014/main" id="{C9C3C28A-996B-351D-3C8E-803FC11BABC7}"/>
              </a:ext>
            </a:extLst>
          </p:cNvPr>
          <p:cNvSpPr>
            <a:spLocks noGrp="1"/>
          </p:cNvSpPr>
          <p:nvPr>
            <p:ph type="body" sz="quarter" idx="20"/>
          </p:nvPr>
        </p:nvSpPr>
        <p:spPr/>
        <p:txBody>
          <a:bodyPr>
            <a:normAutofit lnSpcReduction="10000"/>
          </a:bodyPr>
          <a:lstStyle/>
          <a:p>
            <a:pPr marL="12700" marR="730885">
              <a:lnSpc>
                <a:spcPct val="114999"/>
              </a:lnSpc>
              <a:spcBef>
                <a:spcPts val="100"/>
              </a:spcBef>
              <a:tabLst>
                <a:tab pos="255270" algn="l"/>
              </a:tabLst>
            </a:pPr>
            <a:r>
              <a:rPr lang="en-US" sz="2000" spc="195" dirty="0">
                <a:latin typeface="Trebuchet MS"/>
                <a:cs typeface="Trebuchet MS"/>
              </a:rPr>
              <a:t>2. </a:t>
            </a:r>
            <a:r>
              <a:rPr lang="en-US" sz="2200" spc="105" dirty="0">
                <a:latin typeface="Trebuchet MS"/>
                <a:cs typeface="Trebuchet MS"/>
              </a:rPr>
              <a:t>Which</a:t>
            </a:r>
            <a:r>
              <a:rPr lang="en-US" sz="2200" spc="-10" dirty="0">
                <a:latin typeface="Trebuchet MS"/>
                <a:cs typeface="Trebuchet MS"/>
              </a:rPr>
              <a:t> </a:t>
            </a:r>
            <a:r>
              <a:rPr lang="en-US" sz="2200" dirty="0">
                <a:latin typeface="Trebuchet MS"/>
                <a:cs typeface="Trebuchet MS"/>
              </a:rPr>
              <a:t>of</a:t>
            </a:r>
            <a:r>
              <a:rPr lang="en-US" sz="2200" spc="-25" dirty="0">
                <a:latin typeface="Trebuchet MS"/>
                <a:cs typeface="Trebuchet MS"/>
              </a:rPr>
              <a:t> </a:t>
            </a:r>
            <a:r>
              <a:rPr lang="en-US" sz="2200" dirty="0">
                <a:latin typeface="Trebuchet MS"/>
                <a:cs typeface="Trebuchet MS"/>
              </a:rPr>
              <a:t>the</a:t>
            </a:r>
            <a:r>
              <a:rPr lang="en-US" sz="2200" spc="-25" dirty="0">
                <a:latin typeface="Trebuchet MS"/>
                <a:cs typeface="Trebuchet MS"/>
              </a:rPr>
              <a:t> </a:t>
            </a:r>
            <a:r>
              <a:rPr lang="en-US" sz="2200" dirty="0">
                <a:latin typeface="Trebuchet MS"/>
                <a:cs typeface="Trebuchet MS"/>
              </a:rPr>
              <a:t>following</a:t>
            </a:r>
            <a:r>
              <a:rPr lang="en-US" sz="2200" spc="-20" dirty="0">
                <a:latin typeface="Trebuchet MS"/>
                <a:cs typeface="Trebuchet MS"/>
              </a:rPr>
              <a:t> </a:t>
            </a:r>
            <a:r>
              <a:rPr lang="en-US" sz="2200" dirty="0">
                <a:latin typeface="Trebuchet MS"/>
                <a:cs typeface="Trebuchet MS"/>
              </a:rPr>
              <a:t>is</a:t>
            </a:r>
            <a:r>
              <a:rPr lang="en-US" sz="2200" spc="-40" dirty="0">
                <a:latin typeface="Trebuchet MS"/>
                <a:cs typeface="Trebuchet MS"/>
              </a:rPr>
              <a:t> </a:t>
            </a:r>
            <a:r>
              <a:rPr lang="en-US" sz="2200" spc="55" dirty="0">
                <a:latin typeface="Trebuchet MS"/>
                <a:cs typeface="Trebuchet MS"/>
              </a:rPr>
              <a:t>an</a:t>
            </a:r>
            <a:r>
              <a:rPr lang="en-US" sz="2200" spc="-30" dirty="0">
                <a:latin typeface="Trebuchet MS"/>
                <a:cs typeface="Trebuchet MS"/>
              </a:rPr>
              <a:t> </a:t>
            </a:r>
            <a:r>
              <a:rPr lang="en-US" sz="2200" dirty="0">
                <a:latin typeface="Trebuchet MS"/>
                <a:cs typeface="Trebuchet MS"/>
              </a:rPr>
              <a:t>essential </a:t>
            </a:r>
            <a:r>
              <a:rPr lang="en-US" sz="2200" spc="85" dirty="0">
                <a:latin typeface="Trebuchet MS"/>
                <a:cs typeface="Trebuchet MS"/>
              </a:rPr>
              <a:t>component</a:t>
            </a:r>
            <a:r>
              <a:rPr lang="en-US" sz="2200" spc="15" dirty="0">
                <a:latin typeface="Trebuchet MS"/>
                <a:cs typeface="Trebuchet MS"/>
              </a:rPr>
              <a:t> </a:t>
            </a:r>
            <a:r>
              <a:rPr lang="en-US" sz="2200" dirty="0">
                <a:latin typeface="Trebuchet MS"/>
                <a:cs typeface="Trebuchet MS"/>
              </a:rPr>
              <a:t>of</a:t>
            </a:r>
            <a:r>
              <a:rPr lang="en-US" sz="2200" spc="-25" dirty="0">
                <a:latin typeface="Trebuchet MS"/>
                <a:cs typeface="Trebuchet MS"/>
              </a:rPr>
              <a:t> </a:t>
            </a:r>
            <a:r>
              <a:rPr lang="en-US" sz="2200" spc="-50" dirty="0">
                <a:latin typeface="Trebuchet MS"/>
                <a:cs typeface="Trebuchet MS"/>
              </a:rPr>
              <a:t>a </a:t>
            </a:r>
            <a:r>
              <a:rPr lang="en-US" sz="2200" dirty="0">
                <a:latin typeface="Trebuchet MS"/>
                <a:cs typeface="Trebuchet MS"/>
              </a:rPr>
              <a:t>formative</a:t>
            </a:r>
            <a:r>
              <a:rPr lang="en-US" sz="2200" spc="-50" dirty="0">
                <a:latin typeface="Trebuchet MS"/>
                <a:cs typeface="Trebuchet MS"/>
              </a:rPr>
              <a:t> </a:t>
            </a:r>
            <a:r>
              <a:rPr lang="en-US" sz="2200" spc="95" dirty="0">
                <a:latin typeface="Trebuchet MS"/>
                <a:cs typeface="Trebuchet MS"/>
              </a:rPr>
              <a:t>assessment?</a:t>
            </a:r>
            <a:endParaRPr lang="en-US" sz="2200" dirty="0">
              <a:latin typeface="Trebuchet MS"/>
              <a:cs typeface="Trebuchet MS"/>
            </a:endParaRPr>
          </a:p>
          <a:p>
            <a:pPr marL="486409" lvl="1" indent="-474345">
              <a:lnSpc>
                <a:spcPct val="100000"/>
              </a:lnSpc>
              <a:spcBef>
                <a:spcPts val="994"/>
              </a:spcBef>
              <a:buClr>
                <a:srgbClr val="0E6EC5"/>
              </a:buClr>
              <a:buSzPct val="90909"/>
              <a:buAutoNum type="alphaUcPeriod"/>
              <a:tabLst>
                <a:tab pos="486409" algn="l"/>
                <a:tab pos="487045" algn="l"/>
              </a:tabLst>
            </a:pPr>
            <a:r>
              <a:rPr lang="en-US" sz="2200" dirty="0">
                <a:latin typeface="Trebuchet MS"/>
                <a:cs typeface="Trebuchet MS"/>
              </a:rPr>
              <a:t>monitoring</a:t>
            </a:r>
            <a:r>
              <a:rPr lang="en-US" sz="2200" spc="90" dirty="0">
                <a:latin typeface="Trebuchet MS"/>
                <a:cs typeface="Trebuchet MS"/>
              </a:rPr>
              <a:t> </a:t>
            </a:r>
            <a:r>
              <a:rPr lang="en-US" sz="2200" spc="80" dirty="0">
                <a:latin typeface="Trebuchet MS"/>
                <a:cs typeface="Trebuchet MS"/>
              </a:rPr>
              <a:t>and</a:t>
            </a:r>
            <a:r>
              <a:rPr lang="en-US" sz="2200" spc="40" dirty="0">
                <a:latin typeface="Trebuchet MS"/>
                <a:cs typeface="Trebuchet MS"/>
              </a:rPr>
              <a:t> </a:t>
            </a:r>
            <a:r>
              <a:rPr lang="en-US" sz="2200" dirty="0">
                <a:latin typeface="Trebuchet MS"/>
                <a:cs typeface="Trebuchet MS"/>
              </a:rPr>
              <a:t>adjusting</a:t>
            </a:r>
            <a:r>
              <a:rPr lang="en-US" sz="2200" spc="70" dirty="0">
                <a:latin typeface="Trebuchet MS"/>
                <a:cs typeface="Trebuchet MS"/>
              </a:rPr>
              <a:t> </a:t>
            </a:r>
            <a:r>
              <a:rPr lang="en-US" sz="2200" dirty="0">
                <a:latin typeface="Trebuchet MS"/>
                <a:cs typeface="Trebuchet MS"/>
              </a:rPr>
              <a:t>a</a:t>
            </a:r>
            <a:r>
              <a:rPr lang="en-US" sz="2200" spc="40" dirty="0">
                <a:latin typeface="Trebuchet MS"/>
                <a:cs typeface="Trebuchet MS"/>
              </a:rPr>
              <a:t> </a:t>
            </a:r>
            <a:r>
              <a:rPr lang="en-US" sz="2200" dirty="0">
                <a:latin typeface="Trebuchet MS"/>
                <a:cs typeface="Trebuchet MS"/>
              </a:rPr>
              <a:t>teaching</a:t>
            </a:r>
            <a:r>
              <a:rPr lang="en-US" sz="2200" spc="95" dirty="0">
                <a:latin typeface="Trebuchet MS"/>
                <a:cs typeface="Trebuchet MS"/>
              </a:rPr>
              <a:t> </a:t>
            </a:r>
            <a:r>
              <a:rPr lang="en-US" sz="2200" dirty="0">
                <a:latin typeface="Trebuchet MS"/>
                <a:cs typeface="Trebuchet MS"/>
              </a:rPr>
              <a:t>strategy</a:t>
            </a:r>
            <a:r>
              <a:rPr lang="en-US" sz="2200" spc="65" dirty="0">
                <a:latin typeface="Trebuchet MS"/>
                <a:cs typeface="Trebuchet MS"/>
              </a:rPr>
              <a:t> </a:t>
            </a:r>
            <a:r>
              <a:rPr lang="en-US" sz="2200" spc="50" dirty="0">
                <a:latin typeface="Trebuchet MS"/>
                <a:cs typeface="Trebuchet MS"/>
              </a:rPr>
              <a:t>during</a:t>
            </a:r>
            <a:r>
              <a:rPr lang="en-US" sz="2200" spc="60" dirty="0">
                <a:latin typeface="Trebuchet MS"/>
                <a:cs typeface="Trebuchet MS"/>
              </a:rPr>
              <a:t> </a:t>
            </a:r>
            <a:r>
              <a:rPr lang="en-US" sz="2200" spc="-25" dirty="0">
                <a:latin typeface="Trebuchet MS"/>
                <a:cs typeface="Trebuchet MS"/>
              </a:rPr>
              <a:t>the</a:t>
            </a:r>
            <a:endParaRPr lang="en-US" sz="2200" dirty="0">
              <a:latin typeface="Trebuchet MS"/>
              <a:cs typeface="Trebuchet MS"/>
            </a:endParaRPr>
          </a:p>
          <a:p>
            <a:pPr marL="486409">
              <a:lnSpc>
                <a:spcPct val="100000"/>
              </a:lnSpc>
              <a:spcBef>
                <a:spcPts val="400"/>
              </a:spcBef>
            </a:pPr>
            <a:r>
              <a:rPr lang="en-US" sz="2200" dirty="0">
                <a:latin typeface="Trebuchet MS"/>
                <a:cs typeface="Trebuchet MS"/>
              </a:rPr>
              <a:t>learning</a:t>
            </a:r>
            <a:r>
              <a:rPr lang="en-US" sz="2200" spc="-5" dirty="0">
                <a:latin typeface="Trebuchet MS"/>
                <a:cs typeface="Trebuchet MS"/>
              </a:rPr>
              <a:t> </a:t>
            </a:r>
            <a:r>
              <a:rPr lang="en-US" sz="2200" spc="90" dirty="0">
                <a:latin typeface="Trebuchet MS"/>
                <a:cs typeface="Trebuchet MS"/>
              </a:rPr>
              <a:t>process</a:t>
            </a:r>
            <a:r>
              <a:rPr lang="en-US" sz="2200" spc="35" dirty="0">
                <a:latin typeface="Trebuchet MS"/>
                <a:cs typeface="Trebuchet MS"/>
              </a:rPr>
              <a:t> </a:t>
            </a:r>
            <a:r>
              <a:rPr lang="en-US" sz="2200" spc="100" dirty="0">
                <a:latin typeface="Trebuchet MS"/>
                <a:cs typeface="Trebuchet MS"/>
              </a:rPr>
              <a:t>based</a:t>
            </a:r>
            <a:r>
              <a:rPr lang="en-US" sz="2200" spc="5" dirty="0">
                <a:latin typeface="Trebuchet MS"/>
                <a:cs typeface="Trebuchet MS"/>
              </a:rPr>
              <a:t> </a:t>
            </a:r>
            <a:r>
              <a:rPr lang="en-US" sz="2200" spc="95" dirty="0">
                <a:latin typeface="Trebuchet MS"/>
                <a:cs typeface="Trebuchet MS"/>
              </a:rPr>
              <a:t>on</a:t>
            </a:r>
            <a:r>
              <a:rPr lang="en-US" sz="2200" spc="10" dirty="0">
                <a:latin typeface="Trebuchet MS"/>
                <a:cs typeface="Trebuchet MS"/>
              </a:rPr>
              <a:t> </a:t>
            </a:r>
            <a:r>
              <a:rPr lang="en-US" sz="2200" dirty="0">
                <a:latin typeface="Trebuchet MS"/>
                <a:cs typeface="Trebuchet MS"/>
              </a:rPr>
              <a:t>individual</a:t>
            </a:r>
            <a:r>
              <a:rPr lang="en-US" sz="2200" spc="-25" dirty="0">
                <a:latin typeface="Trebuchet MS"/>
                <a:cs typeface="Trebuchet MS"/>
              </a:rPr>
              <a:t> </a:t>
            </a:r>
            <a:r>
              <a:rPr lang="en-US" sz="2200" dirty="0">
                <a:latin typeface="Trebuchet MS"/>
                <a:cs typeface="Trebuchet MS"/>
              </a:rPr>
              <a:t>student</a:t>
            </a:r>
            <a:r>
              <a:rPr lang="en-US" sz="2200" spc="20" dirty="0">
                <a:latin typeface="Trebuchet MS"/>
                <a:cs typeface="Trebuchet MS"/>
              </a:rPr>
              <a:t> </a:t>
            </a:r>
            <a:r>
              <a:rPr lang="en-US" sz="2200" spc="75" dirty="0">
                <a:latin typeface="Trebuchet MS"/>
                <a:cs typeface="Trebuchet MS"/>
              </a:rPr>
              <a:t>progress</a:t>
            </a:r>
            <a:endParaRPr lang="en-US" sz="2200" dirty="0">
              <a:latin typeface="Trebuchet MS"/>
              <a:cs typeface="Trebuchet MS"/>
            </a:endParaRPr>
          </a:p>
          <a:p>
            <a:pPr marL="486409" lvl="1" indent="-474345">
              <a:lnSpc>
                <a:spcPct val="100000"/>
              </a:lnSpc>
              <a:spcBef>
                <a:spcPts val="994"/>
              </a:spcBef>
              <a:buClr>
                <a:srgbClr val="0E6EC5"/>
              </a:buClr>
              <a:buSzPct val="90909"/>
              <a:buAutoNum type="alphaUcPeriod" startAt="2"/>
              <a:tabLst>
                <a:tab pos="486409" algn="l"/>
                <a:tab pos="487045" algn="l"/>
              </a:tabLst>
            </a:pPr>
            <a:r>
              <a:rPr lang="en-US" sz="2200" dirty="0">
                <a:latin typeface="Trebuchet MS"/>
                <a:cs typeface="Trebuchet MS"/>
              </a:rPr>
              <a:t>the</a:t>
            </a:r>
            <a:r>
              <a:rPr lang="en-US" sz="2200" spc="30" dirty="0">
                <a:latin typeface="Trebuchet MS"/>
                <a:cs typeface="Trebuchet MS"/>
              </a:rPr>
              <a:t> </a:t>
            </a:r>
            <a:r>
              <a:rPr lang="en-US" sz="2200" dirty="0">
                <a:latin typeface="Trebuchet MS"/>
                <a:cs typeface="Trebuchet MS"/>
              </a:rPr>
              <a:t>production</a:t>
            </a:r>
            <a:r>
              <a:rPr lang="en-US" sz="2200" spc="70" dirty="0">
                <a:latin typeface="Trebuchet MS"/>
                <a:cs typeface="Trebuchet MS"/>
              </a:rPr>
              <a:t> </a:t>
            </a:r>
            <a:r>
              <a:rPr lang="en-US" sz="2200" dirty="0">
                <a:latin typeface="Trebuchet MS"/>
                <a:cs typeface="Trebuchet MS"/>
              </a:rPr>
              <a:t>of</a:t>
            </a:r>
            <a:r>
              <a:rPr lang="en-US" sz="2200" spc="35" dirty="0">
                <a:latin typeface="Trebuchet MS"/>
                <a:cs typeface="Trebuchet MS"/>
              </a:rPr>
              <a:t> </a:t>
            </a:r>
            <a:r>
              <a:rPr lang="en-US" sz="2200" dirty="0">
                <a:latin typeface="Trebuchet MS"/>
                <a:cs typeface="Trebuchet MS"/>
              </a:rPr>
              <a:t>behavioral</a:t>
            </a:r>
            <a:r>
              <a:rPr lang="en-US" sz="2200" spc="40" dirty="0">
                <a:latin typeface="Trebuchet MS"/>
                <a:cs typeface="Trebuchet MS"/>
              </a:rPr>
              <a:t> </a:t>
            </a:r>
            <a:r>
              <a:rPr lang="en-US" sz="2200" spc="80" dirty="0">
                <a:latin typeface="Trebuchet MS"/>
                <a:cs typeface="Trebuchet MS"/>
              </a:rPr>
              <a:t>and</a:t>
            </a:r>
            <a:r>
              <a:rPr lang="en-US" sz="2200" spc="25" dirty="0">
                <a:latin typeface="Trebuchet MS"/>
                <a:cs typeface="Trebuchet MS"/>
              </a:rPr>
              <a:t> </a:t>
            </a:r>
            <a:r>
              <a:rPr lang="en-US" sz="2200" spc="60" dirty="0">
                <a:latin typeface="Trebuchet MS"/>
                <a:cs typeface="Trebuchet MS"/>
              </a:rPr>
              <a:t>academic</a:t>
            </a:r>
            <a:r>
              <a:rPr lang="en-US" sz="2200" spc="45" dirty="0">
                <a:latin typeface="Trebuchet MS"/>
                <a:cs typeface="Trebuchet MS"/>
              </a:rPr>
              <a:t> </a:t>
            </a:r>
            <a:r>
              <a:rPr lang="en-US" sz="2200" spc="75" dirty="0">
                <a:latin typeface="Trebuchet MS"/>
                <a:cs typeface="Trebuchet MS"/>
              </a:rPr>
              <a:t>progress</a:t>
            </a:r>
            <a:endParaRPr lang="en-US" sz="2200" dirty="0">
              <a:latin typeface="Trebuchet MS"/>
              <a:cs typeface="Trebuchet MS"/>
            </a:endParaRPr>
          </a:p>
          <a:p>
            <a:pPr marL="486409">
              <a:lnSpc>
                <a:spcPct val="100000"/>
              </a:lnSpc>
              <a:spcBef>
                <a:spcPts val="395"/>
              </a:spcBef>
            </a:pPr>
            <a:r>
              <a:rPr lang="en-US" sz="2200" dirty="0">
                <a:latin typeface="Trebuchet MS"/>
                <a:cs typeface="Trebuchet MS"/>
              </a:rPr>
              <a:t>reports</a:t>
            </a:r>
            <a:r>
              <a:rPr lang="en-US" sz="2200" spc="50" dirty="0">
                <a:latin typeface="Trebuchet MS"/>
                <a:cs typeface="Trebuchet MS"/>
              </a:rPr>
              <a:t> </a:t>
            </a:r>
            <a:r>
              <a:rPr lang="en-US" sz="2200" spc="-40" dirty="0">
                <a:latin typeface="Trebuchet MS"/>
                <a:cs typeface="Trebuchet MS"/>
              </a:rPr>
              <a:t>that</a:t>
            </a:r>
            <a:r>
              <a:rPr lang="en-US" sz="2200" spc="25" dirty="0">
                <a:latin typeface="Trebuchet MS"/>
                <a:cs typeface="Trebuchet MS"/>
              </a:rPr>
              <a:t> </a:t>
            </a:r>
            <a:r>
              <a:rPr lang="en-US" sz="2200" dirty="0">
                <a:latin typeface="Trebuchet MS"/>
                <a:cs typeface="Trebuchet MS"/>
              </a:rPr>
              <a:t>incorporate</a:t>
            </a:r>
            <a:r>
              <a:rPr lang="en-US" sz="2200" spc="65" dirty="0">
                <a:latin typeface="Trebuchet MS"/>
                <a:cs typeface="Trebuchet MS"/>
              </a:rPr>
              <a:t> </a:t>
            </a:r>
            <a:r>
              <a:rPr lang="en-US" sz="2200" dirty="0">
                <a:latin typeface="Trebuchet MS"/>
                <a:cs typeface="Trebuchet MS"/>
              </a:rPr>
              <a:t>parental</a:t>
            </a:r>
            <a:r>
              <a:rPr lang="en-US" sz="2200" spc="45" dirty="0">
                <a:latin typeface="Trebuchet MS"/>
                <a:cs typeface="Trebuchet MS"/>
              </a:rPr>
              <a:t> </a:t>
            </a:r>
            <a:r>
              <a:rPr lang="en-US" sz="2200" dirty="0">
                <a:latin typeface="Trebuchet MS"/>
                <a:cs typeface="Trebuchet MS"/>
              </a:rPr>
              <a:t>or</a:t>
            </a:r>
            <a:r>
              <a:rPr lang="en-US" sz="2200" spc="30" dirty="0">
                <a:latin typeface="Trebuchet MS"/>
                <a:cs typeface="Trebuchet MS"/>
              </a:rPr>
              <a:t> </a:t>
            </a:r>
            <a:r>
              <a:rPr lang="en-US" sz="2200" dirty="0">
                <a:latin typeface="Trebuchet MS"/>
                <a:cs typeface="Trebuchet MS"/>
              </a:rPr>
              <a:t>caregiver</a:t>
            </a:r>
            <a:r>
              <a:rPr lang="en-US" sz="2200" spc="50" dirty="0">
                <a:latin typeface="Trebuchet MS"/>
                <a:cs typeface="Trebuchet MS"/>
              </a:rPr>
              <a:t> </a:t>
            </a:r>
            <a:r>
              <a:rPr lang="en-US" sz="2200" spc="-10" dirty="0">
                <a:latin typeface="Trebuchet MS"/>
                <a:cs typeface="Trebuchet MS"/>
              </a:rPr>
              <a:t>insights</a:t>
            </a:r>
            <a:endParaRPr lang="en-US" sz="2200" dirty="0">
              <a:latin typeface="Trebuchet MS"/>
              <a:cs typeface="Trebuchet MS"/>
            </a:endParaRPr>
          </a:p>
          <a:p>
            <a:pPr marL="486409" marR="669925" lvl="1" indent="-474345">
              <a:lnSpc>
                <a:spcPct val="114999"/>
              </a:lnSpc>
              <a:spcBef>
                <a:spcPts val="600"/>
              </a:spcBef>
              <a:buClr>
                <a:srgbClr val="0E6EC5"/>
              </a:buClr>
              <a:buSzPct val="90909"/>
              <a:buAutoNum type="alphaUcPeriod" startAt="3"/>
              <a:tabLst>
                <a:tab pos="486409" algn="l"/>
                <a:tab pos="487045" algn="l"/>
              </a:tabLst>
            </a:pPr>
            <a:r>
              <a:rPr lang="en-US" sz="2200" dirty="0">
                <a:latin typeface="Trebuchet MS"/>
                <a:cs typeface="Trebuchet MS"/>
              </a:rPr>
              <a:t>identifying</a:t>
            </a:r>
            <a:r>
              <a:rPr lang="en-US" sz="2200" spc="-75" dirty="0">
                <a:latin typeface="Trebuchet MS"/>
                <a:cs typeface="Trebuchet MS"/>
              </a:rPr>
              <a:t> </a:t>
            </a:r>
            <a:r>
              <a:rPr lang="en-US" sz="2200" spc="80" dirty="0">
                <a:latin typeface="Trebuchet MS"/>
                <a:cs typeface="Trebuchet MS"/>
              </a:rPr>
              <a:t>and</a:t>
            </a:r>
            <a:r>
              <a:rPr lang="en-US" sz="2200" spc="-80" dirty="0">
                <a:latin typeface="Trebuchet MS"/>
                <a:cs typeface="Trebuchet MS"/>
              </a:rPr>
              <a:t> </a:t>
            </a:r>
            <a:r>
              <a:rPr lang="en-US" sz="2200" spc="50" dirty="0">
                <a:latin typeface="Trebuchet MS"/>
                <a:cs typeface="Trebuchet MS"/>
              </a:rPr>
              <a:t>summarizing</a:t>
            </a:r>
            <a:r>
              <a:rPr lang="en-US" sz="2200" spc="-25" dirty="0">
                <a:latin typeface="Trebuchet MS"/>
                <a:cs typeface="Trebuchet MS"/>
              </a:rPr>
              <a:t> </a:t>
            </a:r>
            <a:r>
              <a:rPr lang="en-US" sz="2200" spc="55" dirty="0">
                <a:latin typeface="Trebuchet MS"/>
                <a:cs typeface="Trebuchet MS"/>
              </a:rPr>
              <a:t>an</a:t>
            </a:r>
            <a:r>
              <a:rPr lang="en-US" sz="2200" spc="-75" dirty="0">
                <a:latin typeface="Trebuchet MS"/>
                <a:cs typeface="Trebuchet MS"/>
              </a:rPr>
              <a:t> </a:t>
            </a:r>
            <a:r>
              <a:rPr lang="en-US" sz="2200" dirty="0">
                <a:latin typeface="Trebuchet MS"/>
                <a:cs typeface="Trebuchet MS"/>
              </a:rPr>
              <a:t>individual</a:t>
            </a:r>
            <a:r>
              <a:rPr lang="en-US" sz="2200" spc="-95" dirty="0">
                <a:latin typeface="Trebuchet MS"/>
                <a:cs typeface="Trebuchet MS"/>
              </a:rPr>
              <a:t> </a:t>
            </a:r>
            <a:r>
              <a:rPr lang="en-US" sz="2200" spc="40" dirty="0">
                <a:latin typeface="Trebuchet MS"/>
                <a:cs typeface="Trebuchet MS"/>
              </a:rPr>
              <a:t>student's </a:t>
            </a:r>
            <a:r>
              <a:rPr lang="en-US" sz="2200" dirty="0">
                <a:latin typeface="Trebuchet MS"/>
                <a:cs typeface="Trebuchet MS"/>
              </a:rPr>
              <a:t>strengths</a:t>
            </a:r>
            <a:r>
              <a:rPr lang="en-US" sz="2200" spc="-10" dirty="0">
                <a:latin typeface="Trebuchet MS"/>
                <a:cs typeface="Trebuchet MS"/>
              </a:rPr>
              <a:t> </a:t>
            </a:r>
            <a:r>
              <a:rPr lang="en-US" sz="2200" spc="80" dirty="0">
                <a:latin typeface="Trebuchet MS"/>
                <a:cs typeface="Trebuchet MS"/>
              </a:rPr>
              <a:t>and</a:t>
            </a:r>
            <a:r>
              <a:rPr lang="en-US" sz="2200" spc="-60" dirty="0">
                <a:latin typeface="Trebuchet MS"/>
                <a:cs typeface="Trebuchet MS"/>
              </a:rPr>
              <a:t> </a:t>
            </a:r>
            <a:r>
              <a:rPr lang="en-US" sz="2200" spc="105" dirty="0">
                <a:latin typeface="Trebuchet MS"/>
                <a:cs typeface="Trebuchet MS"/>
              </a:rPr>
              <a:t>needs</a:t>
            </a:r>
            <a:r>
              <a:rPr lang="en-US" sz="2200" spc="-60" dirty="0">
                <a:latin typeface="Trebuchet MS"/>
                <a:cs typeface="Trebuchet MS"/>
              </a:rPr>
              <a:t> </a:t>
            </a:r>
            <a:r>
              <a:rPr lang="en-US" sz="2200" spc="-30" dirty="0">
                <a:latin typeface="Trebuchet MS"/>
                <a:cs typeface="Trebuchet MS"/>
              </a:rPr>
              <a:t>at</a:t>
            </a:r>
            <a:r>
              <a:rPr lang="en-US" sz="2200" spc="-45" dirty="0">
                <a:latin typeface="Trebuchet MS"/>
                <a:cs typeface="Trebuchet MS"/>
              </a:rPr>
              <a:t> </a:t>
            </a:r>
            <a:r>
              <a:rPr lang="en-US" sz="2200" dirty="0">
                <a:latin typeface="Trebuchet MS"/>
                <a:cs typeface="Trebuchet MS"/>
              </a:rPr>
              <a:t>the</a:t>
            </a:r>
            <a:r>
              <a:rPr lang="en-US" sz="2200" spc="-50" dirty="0">
                <a:latin typeface="Trebuchet MS"/>
                <a:cs typeface="Trebuchet MS"/>
              </a:rPr>
              <a:t> </a:t>
            </a:r>
            <a:r>
              <a:rPr lang="en-US" sz="2200" spc="95" dirty="0">
                <a:latin typeface="Trebuchet MS"/>
                <a:cs typeface="Trebuchet MS"/>
              </a:rPr>
              <a:t>end</a:t>
            </a:r>
            <a:r>
              <a:rPr lang="en-US" sz="2200" spc="-60" dirty="0">
                <a:latin typeface="Trebuchet MS"/>
                <a:cs typeface="Trebuchet MS"/>
              </a:rPr>
              <a:t> </a:t>
            </a:r>
            <a:r>
              <a:rPr lang="en-US" sz="2200" dirty="0">
                <a:latin typeface="Trebuchet MS"/>
                <a:cs typeface="Trebuchet MS"/>
              </a:rPr>
              <a:t>of</a:t>
            </a:r>
            <a:r>
              <a:rPr lang="en-US" sz="2200" spc="-60" dirty="0">
                <a:latin typeface="Trebuchet MS"/>
                <a:cs typeface="Trebuchet MS"/>
              </a:rPr>
              <a:t> </a:t>
            </a:r>
            <a:r>
              <a:rPr lang="en-US" sz="2200" dirty="0">
                <a:latin typeface="Trebuchet MS"/>
                <a:cs typeface="Trebuchet MS"/>
              </a:rPr>
              <a:t>a</a:t>
            </a:r>
            <a:r>
              <a:rPr lang="en-US" sz="2200" spc="-55" dirty="0">
                <a:latin typeface="Trebuchet MS"/>
                <a:cs typeface="Trebuchet MS"/>
              </a:rPr>
              <a:t> </a:t>
            </a:r>
            <a:r>
              <a:rPr lang="en-US" sz="2200" spc="-20" dirty="0">
                <a:latin typeface="Trebuchet MS"/>
                <a:cs typeface="Trebuchet MS"/>
              </a:rPr>
              <a:t>unit</a:t>
            </a:r>
            <a:r>
              <a:rPr lang="en-US" sz="2200" spc="-45" dirty="0">
                <a:latin typeface="Trebuchet MS"/>
                <a:cs typeface="Trebuchet MS"/>
              </a:rPr>
              <a:t> </a:t>
            </a:r>
            <a:r>
              <a:rPr lang="en-US" sz="2200" dirty="0">
                <a:latin typeface="Trebuchet MS"/>
                <a:cs typeface="Trebuchet MS"/>
              </a:rPr>
              <a:t>or</a:t>
            </a:r>
            <a:r>
              <a:rPr lang="en-US" sz="2200" spc="-45" dirty="0">
                <a:latin typeface="Trebuchet MS"/>
                <a:cs typeface="Trebuchet MS"/>
              </a:rPr>
              <a:t> </a:t>
            </a:r>
            <a:r>
              <a:rPr lang="en-US" sz="2200" spc="50" dirty="0">
                <a:latin typeface="Trebuchet MS"/>
                <a:cs typeface="Trebuchet MS"/>
              </a:rPr>
              <a:t>semester</a:t>
            </a:r>
            <a:endParaRPr lang="en-US" sz="2200" dirty="0">
              <a:latin typeface="Trebuchet MS"/>
              <a:cs typeface="Trebuchet MS"/>
            </a:endParaRPr>
          </a:p>
          <a:p>
            <a:pPr marL="486409" marR="5080" lvl="1" indent="-474345">
              <a:lnSpc>
                <a:spcPct val="115100"/>
              </a:lnSpc>
              <a:spcBef>
                <a:spcPts val="600"/>
              </a:spcBef>
              <a:buClr>
                <a:srgbClr val="0E6EC5"/>
              </a:buClr>
              <a:buSzPct val="90909"/>
              <a:buAutoNum type="alphaUcPeriod" startAt="3"/>
              <a:tabLst>
                <a:tab pos="486409" algn="l"/>
                <a:tab pos="487045" algn="l"/>
              </a:tabLst>
            </a:pPr>
            <a:r>
              <a:rPr lang="en-US" sz="2200" dirty="0">
                <a:latin typeface="Trebuchet MS"/>
                <a:cs typeface="Trebuchet MS"/>
              </a:rPr>
              <a:t>the</a:t>
            </a:r>
            <a:r>
              <a:rPr lang="en-US" sz="2200" spc="-95" dirty="0">
                <a:latin typeface="Trebuchet MS"/>
                <a:cs typeface="Trebuchet MS"/>
              </a:rPr>
              <a:t> </a:t>
            </a:r>
            <a:r>
              <a:rPr lang="en-US" sz="2200" spc="70" dirty="0">
                <a:latin typeface="Trebuchet MS"/>
                <a:cs typeface="Trebuchet MS"/>
              </a:rPr>
              <a:t>development</a:t>
            </a:r>
            <a:r>
              <a:rPr lang="en-US" sz="2200" spc="-60" dirty="0">
                <a:latin typeface="Trebuchet MS"/>
                <a:cs typeface="Trebuchet MS"/>
              </a:rPr>
              <a:t> </a:t>
            </a:r>
            <a:r>
              <a:rPr lang="en-US" sz="2200" dirty="0">
                <a:latin typeface="Trebuchet MS"/>
                <a:cs typeface="Trebuchet MS"/>
              </a:rPr>
              <a:t>of</a:t>
            </a:r>
            <a:r>
              <a:rPr lang="en-US" sz="2200" spc="-95" dirty="0">
                <a:latin typeface="Trebuchet MS"/>
                <a:cs typeface="Trebuchet MS"/>
              </a:rPr>
              <a:t> </a:t>
            </a:r>
            <a:r>
              <a:rPr lang="en-US" sz="2200" dirty="0">
                <a:latin typeface="Trebuchet MS"/>
                <a:cs typeface="Trebuchet MS"/>
              </a:rPr>
              <a:t>a</a:t>
            </a:r>
            <a:r>
              <a:rPr lang="en-US" sz="2200" spc="-95" dirty="0">
                <a:latin typeface="Trebuchet MS"/>
                <a:cs typeface="Trebuchet MS"/>
              </a:rPr>
              <a:t> </a:t>
            </a:r>
            <a:r>
              <a:rPr lang="en-US" sz="2200" dirty="0">
                <a:latin typeface="Trebuchet MS"/>
                <a:cs typeface="Trebuchet MS"/>
              </a:rPr>
              <a:t>timeline</a:t>
            </a:r>
            <a:r>
              <a:rPr lang="en-US" sz="2200" spc="-85" dirty="0">
                <a:latin typeface="Trebuchet MS"/>
                <a:cs typeface="Trebuchet MS"/>
              </a:rPr>
              <a:t> </a:t>
            </a:r>
            <a:r>
              <a:rPr lang="en-US" sz="2200" spc="55" dirty="0">
                <a:latin typeface="Trebuchet MS"/>
                <a:cs typeface="Trebuchet MS"/>
              </a:rPr>
              <a:t>designating</a:t>
            </a:r>
            <a:r>
              <a:rPr lang="en-US" sz="2200" spc="-70" dirty="0">
                <a:latin typeface="Trebuchet MS"/>
                <a:cs typeface="Trebuchet MS"/>
              </a:rPr>
              <a:t> </a:t>
            </a:r>
            <a:r>
              <a:rPr lang="en-US" sz="2200" spc="50" dirty="0">
                <a:latin typeface="Trebuchet MS"/>
                <a:cs typeface="Trebuchet MS"/>
              </a:rPr>
              <a:t>tasks</a:t>
            </a:r>
            <a:r>
              <a:rPr lang="en-US" sz="2200" spc="-90" dirty="0">
                <a:latin typeface="Trebuchet MS"/>
                <a:cs typeface="Trebuchet MS"/>
              </a:rPr>
              <a:t> </a:t>
            </a:r>
            <a:r>
              <a:rPr lang="en-US" sz="2200" spc="-40" dirty="0">
                <a:latin typeface="Trebuchet MS"/>
                <a:cs typeface="Trebuchet MS"/>
              </a:rPr>
              <a:t>that</a:t>
            </a:r>
            <a:r>
              <a:rPr lang="en-US" sz="2200" spc="-85" dirty="0">
                <a:latin typeface="Trebuchet MS"/>
                <a:cs typeface="Trebuchet MS"/>
              </a:rPr>
              <a:t> </a:t>
            </a:r>
            <a:r>
              <a:rPr lang="en-US" sz="2200" spc="-20" dirty="0">
                <a:latin typeface="Trebuchet MS"/>
                <a:cs typeface="Trebuchet MS"/>
              </a:rPr>
              <a:t>will </a:t>
            </a:r>
            <a:r>
              <a:rPr lang="en-US" sz="2200" spc="105" dirty="0">
                <a:latin typeface="Trebuchet MS"/>
                <a:cs typeface="Trebuchet MS"/>
              </a:rPr>
              <a:t>be</a:t>
            </a:r>
            <a:r>
              <a:rPr lang="en-US" sz="2200" spc="-55" dirty="0">
                <a:latin typeface="Trebuchet MS"/>
                <a:cs typeface="Trebuchet MS"/>
              </a:rPr>
              <a:t> </a:t>
            </a:r>
            <a:r>
              <a:rPr lang="en-US" sz="2200" spc="75" dirty="0">
                <a:latin typeface="Trebuchet MS"/>
                <a:cs typeface="Trebuchet MS"/>
              </a:rPr>
              <a:t>accomplished</a:t>
            </a:r>
            <a:r>
              <a:rPr lang="en-US" sz="2200" spc="-15" dirty="0">
                <a:latin typeface="Trebuchet MS"/>
                <a:cs typeface="Trebuchet MS"/>
              </a:rPr>
              <a:t> </a:t>
            </a:r>
            <a:r>
              <a:rPr lang="en-US" sz="2200" spc="114" dirty="0">
                <a:latin typeface="Trebuchet MS"/>
                <a:cs typeface="Trebuchet MS"/>
              </a:rPr>
              <a:t>by</a:t>
            </a:r>
            <a:r>
              <a:rPr lang="en-US" sz="2200" spc="-65" dirty="0">
                <a:latin typeface="Trebuchet MS"/>
                <a:cs typeface="Trebuchet MS"/>
              </a:rPr>
              <a:t> </a:t>
            </a:r>
            <a:r>
              <a:rPr lang="en-US" sz="2200" dirty="0">
                <a:latin typeface="Trebuchet MS"/>
                <a:cs typeface="Trebuchet MS"/>
              </a:rPr>
              <a:t>a</a:t>
            </a:r>
            <a:r>
              <a:rPr lang="en-US" sz="2200" spc="-55" dirty="0">
                <a:latin typeface="Trebuchet MS"/>
                <a:cs typeface="Trebuchet MS"/>
              </a:rPr>
              <a:t> </a:t>
            </a:r>
            <a:r>
              <a:rPr lang="en-US" sz="2200" spc="-10" dirty="0">
                <a:latin typeface="Trebuchet MS"/>
                <a:cs typeface="Trebuchet MS"/>
              </a:rPr>
              <a:t>particular</a:t>
            </a:r>
            <a:r>
              <a:rPr lang="en-US" sz="2200" spc="-30" dirty="0">
                <a:latin typeface="Trebuchet MS"/>
                <a:cs typeface="Trebuchet MS"/>
              </a:rPr>
              <a:t> </a:t>
            </a:r>
            <a:r>
              <a:rPr lang="en-US" sz="2200" dirty="0">
                <a:latin typeface="Trebuchet MS"/>
                <a:cs typeface="Trebuchet MS"/>
              </a:rPr>
              <a:t>student</a:t>
            </a:r>
            <a:r>
              <a:rPr lang="en-US" sz="2200" spc="-40" dirty="0">
                <a:latin typeface="Trebuchet MS"/>
                <a:cs typeface="Trebuchet MS"/>
              </a:rPr>
              <a:t> </a:t>
            </a:r>
            <a:r>
              <a:rPr lang="en-US" sz="2200" spc="-20" dirty="0">
                <a:latin typeface="Trebuchet MS"/>
                <a:cs typeface="Trebuchet MS"/>
              </a:rPr>
              <a:t>in</a:t>
            </a:r>
            <a:r>
              <a:rPr lang="en-US" sz="2200" spc="-65" dirty="0">
                <a:latin typeface="Trebuchet MS"/>
                <a:cs typeface="Trebuchet MS"/>
              </a:rPr>
              <a:t> </a:t>
            </a:r>
            <a:r>
              <a:rPr lang="en-US" sz="2200" dirty="0">
                <a:latin typeface="Trebuchet MS"/>
                <a:cs typeface="Trebuchet MS"/>
              </a:rPr>
              <a:t>a</a:t>
            </a:r>
            <a:r>
              <a:rPr lang="en-US" sz="2200" spc="-65" dirty="0">
                <a:latin typeface="Trebuchet MS"/>
                <a:cs typeface="Trebuchet MS"/>
              </a:rPr>
              <a:t> </a:t>
            </a:r>
            <a:r>
              <a:rPr lang="en-US" sz="2200" spc="65" dirty="0">
                <a:latin typeface="Trebuchet MS"/>
                <a:cs typeface="Trebuchet MS"/>
              </a:rPr>
              <a:t>given</a:t>
            </a:r>
            <a:r>
              <a:rPr lang="en-US" sz="2200" spc="-50" dirty="0">
                <a:latin typeface="Trebuchet MS"/>
                <a:cs typeface="Trebuchet MS"/>
              </a:rPr>
              <a:t> </a:t>
            </a:r>
            <a:r>
              <a:rPr lang="en-US" sz="2200" spc="-10" dirty="0">
                <a:latin typeface="Trebuchet MS"/>
                <a:cs typeface="Trebuchet MS"/>
              </a:rPr>
              <a:t>period </a:t>
            </a:r>
            <a:r>
              <a:rPr lang="en-US" sz="2200" dirty="0">
                <a:latin typeface="Trebuchet MS"/>
                <a:cs typeface="Trebuchet MS"/>
              </a:rPr>
              <a:t>of</a:t>
            </a:r>
            <a:r>
              <a:rPr lang="en-US" sz="2200" spc="-80" dirty="0">
                <a:latin typeface="Trebuchet MS"/>
                <a:cs typeface="Trebuchet MS"/>
              </a:rPr>
              <a:t> </a:t>
            </a:r>
            <a:r>
              <a:rPr lang="en-US" sz="2200" spc="-20" dirty="0">
                <a:latin typeface="Trebuchet MS"/>
                <a:cs typeface="Trebuchet MS"/>
              </a:rPr>
              <a:t>time</a:t>
            </a:r>
            <a:endParaRPr lang="en-US" sz="2200" dirty="0">
              <a:latin typeface="Trebuchet MS"/>
              <a:cs typeface="Trebuchet MS"/>
            </a:endParaRPr>
          </a:p>
          <a:p>
            <a:endParaRPr lang="en-US" dirty="0"/>
          </a:p>
        </p:txBody>
      </p:sp>
      <p:sp>
        <p:nvSpPr>
          <p:cNvPr id="4" name="Text Placeholder 3">
            <a:extLst>
              <a:ext uri="{FF2B5EF4-FFF2-40B4-BE49-F238E27FC236}">
                <a16:creationId xmlns:a16="http://schemas.microsoft.com/office/drawing/2014/main" id="{0CC43482-116C-10AA-636D-824DAD75A6FE}"/>
              </a:ext>
            </a:extLst>
          </p:cNvPr>
          <p:cNvSpPr>
            <a:spLocks noGrp="1"/>
          </p:cNvSpPr>
          <p:nvPr>
            <p:ph type="body" sz="quarter" idx="15"/>
          </p:nvPr>
        </p:nvSpPr>
        <p:spPr/>
        <p:txBody>
          <a:bodyPr/>
          <a:lstStyle/>
          <a:p>
            <a:r>
              <a:rPr lang="en-US" dirty="0"/>
              <a:t>Council on Teacher Education</a:t>
            </a:r>
          </a:p>
        </p:txBody>
      </p:sp>
      <p:sp>
        <p:nvSpPr>
          <p:cNvPr id="5" name="Slide Number Placeholder 4">
            <a:extLst>
              <a:ext uri="{FF2B5EF4-FFF2-40B4-BE49-F238E27FC236}">
                <a16:creationId xmlns:a16="http://schemas.microsoft.com/office/drawing/2014/main" id="{35F1D128-064D-8ADB-AD6A-4A46F4E72E95}"/>
              </a:ext>
            </a:extLst>
          </p:cNvPr>
          <p:cNvSpPr>
            <a:spLocks noGrp="1"/>
          </p:cNvSpPr>
          <p:nvPr>
            <p:ph type="sldNum" sz="quarter" idx="17"/>
          </p:nvPr>
        </p:nvSpPr>
        <p:spPr/>
        <p:txBody>
          <a:bodyPr/>
          <a:lstStyle/>
          <a:p>
            <a:fld id="{86134D44-37F0-44A1-8A08-E9432A030C07}" type="slidenum">
              <a:rPr lang="en-US" smtClean="0"/>
              <a:pPr/>
              <a:t>24</a:t>
            </a:fld>
            <a:endParaRPr lang="en-US" dirty="0"/>
          </a:p>
        </p:txBody>
      </p:sp>
    </p:spTree>
    <p:extLst>
      <p:ext uri="{BB962C8B-B14F-4D97-AF65-F5344CB8AC3E}">
        <p14:creationId xmlns:p14="http://schemas.microsoft.com/office/powerpoint/2010/main" val="2338701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FC746-773A-6762-1DB1-FF03EA3D83B5}"/>
              </a:ext>
            </a:extLst>
          </p:cNvPr>
          <p:cNvSpPr>
            <a:spLocks noGrp="1"/>
          </p:cNvSpPr>
          <p:nvPr>
            <p:ph type="title"/>
          </p:nvPr>
        </p:nvSpPr>
        <p:spPr/>
        <p:txBody>
          <a:bodyPr/>
          <a:lstStyle/>
          <a:p>
            <a:r>
              <a:rPr lang="en-US" dirty="0"/>
              <a:t>Answer: Breaking Down Sample Question 2</a:t>
            </a:r>
          </a:p>
        </p:txBody>
      </p:sp>
      <p:sp>
        <p:nvSpPr>
          <p:cNvPr id="3" name="Text Placeholder 2">
            <a:extLst>
              <a:ext uri="{FF2B5EF4-FFF2-40B4-BE49-F238E27FC236}">
                <a16:creationId xmlns:a16="http://schemas.microsoft.com/office/drawing/2014/main" id="{834410D5-971E-30A6-6ADB-D84816952BBB}"/>
              </a:ext>
            </a:extLst>
          </p:cNvPr>
          <p:cNvSpPr>
            <a:spLocks noGrp="1"/>
          </p:cNvSpPr>
          <p:nvPr>
            <p:ph type="body" sz="quarter" idx="20"/>
          </p:nvPr>
        </p:nvSpPr>
        <p:spPr/>
        <p:txBody>
          <a:bodyPr>
            <a:normAutofit lnSpcReduction="10000"/>
          </a:bodyPr>
          <a:lstStyle/>
          <a:p>
            <a:pPr marL="12700" marR="730885">
              <a:lnSpc>
                <a:spcPct val="114999"/>
              </a:lnSpc>
              <a:spcBef>
                <a:spcPts val="100"/>
              </a:spcBef>
              <a:tabLst>
                <a:tab pos="255270" algn="l"/>
              </a:tabLst>
            </a:pPr>
            <a:r>
              <a:rPr lang="en-US" sz="2200" spc="105" dirty="0">
                <a:latin typeface="Trebuchet MS"/>
                <a:cs typeface="Trebuchet MS"/>
              </a:rPr>
              <a:t>2. Which</a:t>
            </a:r>
            <a:r>
              <a:rPr lang="en-US" sz="2200" spc="-10" dirty="0">
                <a:latin typeface="Trebuchet MS"/>
                <a:cs typeface="Trebuchet MS"/>
              </a:rPr>
              <a:t> </a:t>
            </a:r>
            <a:r>
              <a:rPr lang="en-US" sz="2200" dirty="0">
                <a:latin typeface="Trebuchet MS"/>
                <a:cs typeface="Trebuchet MS"/>
              </a:rPr>
              <a:t>of</a:t>
            </a:r>
            <a:r>
              <a:rPr lang="en-US" sz="2200" spc="-25" dirty="0">
                <a:latin typeface="Trebuchet MS"/>
                <a:cs typeface="Trebuchet MS"/>
              </a:rPr>
              <a:t> </a:t>
            </a:r>
            <a:r>
              <a:rPr lang="en-US" sz="2200" dirty="0">
                <a:latin typeface="Trebuchet MS"/>
                <a:cs typeface="Trebuchet MS"/>
              </a:rPr>
              <a:t>the</a:t>
            </a:r>
            <a:r>
              <a:rPr lang="en-US" sz="2200" spc="-25" dirty="0">
                <a:latin typeface="Trebuchet MS"/>
                <a:cs typeface="Trebuchet MS"/>
              </a:rPr>
              <a:t> </a:t>
            </a:r>
            <a:r>
              <a:rPr lang="en-US" sz="2200" dirty="0">
                <a:latin typeface="Trebuchet MS"/>
                <a:cs typeface="Trebuchet MS"/>
              </a:rPr>
              <a:t>following</a:t>
            </a:r>
            <a:r>
              <a:rPr lang="en-US" sz="2200" spc="-20" dirty="0">
                <a:latin typeface="Trebuchet MS"/>
                <a:cs typeface="Trebuchet MS"/>
              </a:rPr>
              <a:t> </a:t>
            </a:r>
            <a:r>
              <a:rPr lang="en-US" sz="2200" dirty="0">
                <a:latin typeface="Trebuchet MS"/>
                <a:cs typeface="Trebuchet MS"/>
              </a:rPr>
              <a:t>is</a:t>
            </a:r>
            <a:r>
              <a:rPr lang="en-US" sz="2200" spc="-40" dirty="0">
                <a:latin typeface="Trebuchet MS"/>
                <a:cs typeface="Trebuchet MS"/>
              </a:rPr>
              <a:t> </a:t>
            </a:r>
            <a:r>
              <a:rPr lang="en-US" sz="2200" spc="55" dirty="0">
                <a:latin typeface="Trebuchet MS"/>
                <a:cs typeface="Trebuchet MS"/>
              </a:rPr>
              <a:t>an</a:t>
            </a:r>
            <a:r>
              <a:rPr lang="en-US" sz="2200" spc="-30" dirty="0">
                <a:latin typeface="Trebuchet MS"/>
                <a:cs typeface="Trebuchet MS"/>
              </a:rPr>
              <a:t> </a:t>
            </a:r>
            <a:r>
              <a:rPr lang="en-US" sz="2200" dirty="0">
                <a:highlight>
                  <a:srgbClr val="00FFFF"/>
                </a:highlight>
                <a:latin typeface="Trebuchet MS"/>
                <a:cs typeface="Trebuchet MS"/>
              </a:rPr>
              <a:t>essential</a:t>
            </a:r>
            <a:r>
              <a:rPr lang="en-US" sz="2200" dirty="0">
                <a:latin typeface="Trebuchet MS"/>
                <a:cs typeface="Trebuchet MS"/>
              </a:rPr>
              <a:t> </a:t>
            </a:r>
            <a:r>
              <a:rPr lang="en-US" sz="2200" spc="85" dirty="0">
                <a:highlight>
                  <a:srgbClr val="00FFFF"/>
                </a:highlight>
                <a:latin typeface="Trebuchet MS"/>
                <a:cs typeface="Trebuchet MS"/>
              </a:rPr>
              <a:t>component</a:t>
            </a:r>
            <a:r>
              <a:rPr lang="en-US" sz="2200" spc="15" dirty="0">
                <a:latin typeface="Trebuchet MS"/>
                <a:cs typeface="Trebuchet MS"/>
              </a:rPr>
              <a:t> </a:t>
            </a:r>
            <a:r>
              <a:rPr lang="en-US" sz="2200" dirty="0">
                <a:highlight>
                  <a:srgbClr val="808000"/>
                </a:highlight>
                <a:latin typeface="Trebuchet MS"/>
                <a:cs typeface="Trebuchet MS"/>
              </a:rPr>
              <a:t>of</a:t>
            </a:r>
            <a:r>
              <a:rPr lang="en-US" sz="2200" spc="-25" dirty="0">
                <a:highlight>
                  <a:srgbClr val="808000"/>
                </a:highlight>
                <a:latin typeface="Trebuchet MS"/>
                <a:cs typeface="Trebuchet MS"/>
              </a:rPr>
              <a:t> </a:t>
            </a:r>
            <a:r>
              <a:rPr lang="en-US" sz="2200" spc="-50" dirty="0">
                <a:highlight>
                  <a:srgbClr val="808000"/>
                </a:highlight>
                <a:latin typeface="Trebuchet MS"/>
                <a:cs typeface="Trebuchet MS"/>
              </a:rPr>
              <a:t>a </a:t>
            </a:r>
            <a:r>
              <a:rPr lang="en-US" sz="2200" dirty="0">
                <a:highlight>
                  <a:srgbClr val="808000"/>
                </a:highlight>
                <a:latin typeface="Trebuchet MS"/>
                <a:cs typeface="Trebuchet MS"/>
              </a:rPr>
              <a:t>formative</a:t>
            </a:r>
            <a:r>
              <a:rPr lang="en-US" sz="2200" spc="-50" dirty="0">
                <a:highlight>
                  <a:srgbClr val="808000"/>
                </a:highlight>
                <a:latin typeface="Trebuchet MS"/>
                <a:cs typeface="Trebuchet MS"/>
              </a:rPr>
              <a:t> </a:t>
            </a:r>
            <a:r>
              <a:rPr lang="en-US" sz="2200" spc="95" dirty="0">
                <a:highlight>
                  <a:srgbClr val="808000"/>
                </a:highlight>
                <a:latin typeface="Trebuchet MS"/>
                <a:cs typeface="Trebuchet MS"/>
              </a:rPr>
              <a:t>assessment?</a:t>
            </a:r>
            <a:endParaRPr lang="en-US" sz="2200" dirty="0">
              <a:highlight>
                <a:srgbClr val="808000"/>
              </a:highlight>
              <a:latin typeface="Trebuchet MS"/>
              <a:cs typeface="Trebuchet MS"/>
            </a:endParaRPr>
          </a:p>
          <a:p>
            <a:pPr marL="486409" lvl="1" indent="-474345">
              <a:lnSpc>
                <a:spcPct val="100000"/>
              </a:lnSpc>
              <a:spcBef>
                <a:spcPts val="994"/>
              </a:spcBef>
              <a:buClr>
                <a:srgbClr val="0E6EC5"/>
              </a:buClr>
              <a:buSzPct val="90909"/>
              <a:buAutoNum type="alphaUcPeriod"/>
              <a:tabLst>
                <a:tab pos="486409" algn="l"/>
                <a:tab pos="487045" algn="l"/>
              </a:tabLst>
            </a:pPr>
            <a:r>
              <a:rPr lang="en-US" sz="2200" dirty="0">
                <a:latin typeface="Trebuchet MS"/>
                <a:cs typeface="Trebuchet MS"/>
              </a:rPr>
              <a:t>monitoring</a:t>
            </a:r>
            <a:r>
              <a:rPr lang="en-US" sz="2200" spc="90" dirty="0">
                <a:latin typeface="Trebuchet MS"/>
                <a:cs typeface="Trebuchet MS"/>
              </a:rPr>
              <a:t> </a:t>
            </a:r>
            <a:r>
              <a:rPr lang="en-US" sz="2200" spc="80" dirty="0">
                <a:latin typeface="Trebuchet MS"/>
                <a:cs typeface="Trebuchet MS"/>
              </a:rPr>
              <a:t>and</a:t>
            </a:r>
            <a:r>
              <a:rPr lang="en-US" sz="2200" spc="40" dirty="0">
                <a:latin typeface="Trebuchet MS"/>
                <a:cs typeface="Trebuchet MS"/>
              </a:rPr>
              <a:t> </a:t>
            </a:r>
            <a:r>
              <a:rPr lang="en-US" sz="2200" dirty="0">
                <a:latin typeface="Trebuchet MS"/>
                <a:cs typeface="Trebuchet MS"/>
              </a:rPr>
              <a:t>adjusting</a:t>
            </a:r>
            <a:r>
              <a:rPr lang="en-US" sz="2200" spc="70" dirty="0">
                <a:latin typeface="Trebuchet MS"/>
                <a:cs typeface="Trebuchet MS"/>
              </a:rPr>
              <a:t> </a:t>
            </a:r>
            <a:r>
              <a:rPr lang="en-US" sz="2200" dirty="0">
                <a:latin typeface="Trebuchet MS"/>
                <a:cs typeface="Trebuchet MS"/>
              </a:rPr>
              <a:t>a</a:t>
            </a:r>
            <a:r>
              <a:rPr lang="en-US" sz="2200" spc="40" dirty="0">
                <a:latin typeface="Trebuchet MS"/>
                <a:cs typeface="Trebuchet MS"/>
              </a:rPr>
              <a:t> </a:t>
            </a:r>
            <a:r>
              <a:rPr lang="en-US" sz="2200" dirty="0">
                <a:latin typeface="Trebuchet MS"/>
                <a:cs typeface="Trebuchet MS"/>
              </a:rPr>
              <a:t>teaching</a:t>
            </a:r>
            <a:r>
              <a:rPr lang="en-US" sz="2200" spc="95" dirty="0">
                <a:latin typeface="Trebuchet MS"/>
                <a:cs typeface="Trebuchet MS"/>
              </a:rPr>
              <a:t> </a:t>
            </a:r>
            <a:r>
              <a:rPr lang="en-US" sz="2200" dirty="0">
                <a:latin typeface="Trebuchet MS"/>
                <a:cs typeface="Trebuchet MS"/>
              </a:rPr>
              <a:t>strategy</a:t>
            </a:r>
            <a:r>
              <a:rPr lang="en-US" sz="2200" spc="65" dirty="0">
                <a:latin typeface="Trebuchet MS"/>
                <a:cs typeface="Trebuchet MS"/>
              </a:rPr>
              <a:t> </a:t>
            </a:r>
            <a:r>
              <a:rPr lang="en-US" sz="2200" spc="50" dirty="0">
                <a:latin typeface="Trebuchet MS"/>
                <a:cs typeface="Trebuchet MS"/>
              </a:rPr>
              <a:t>during</a:t>
            </a:r>
            <a:r>
              <a:rPr lang="en-US" sz="2200" spc="60" dirty="0">
                <a:latin typeface="Trebuchet MS"/>
                <a:cs typeface="Trebuchet MS"/>
              </a:rPr>
              <a:t> </a:t>
            </a:r>
            <a:r>
              <a:rPr lang="en-US" sz="2200" spc="-25" dirty="0">
                <a:latin typeface="Trebuchet MS"/>
                <a:cs typeface="Trebuchet MS"/>
              </a:rPr>
              <a:t>the</a:t>
            </a:r>
            <a:endParaRPr lang="en-US" sz="2200" dirty="0">
              <a:latin typeface="Trebuchet MS"/>
              <a:cs typeface="Trebuchet MS"/>
            </a:endParaRPr>
          </a:p>
          <a:p>
            <a:pPr marL="486409">
              <a:lnSpc>
                <a:spcPct val="100000"/>
              </a:lnSpc>
              <a:spcBef>
                <a:spcPts val="400"/>
              </a:spcBef>
            </a:pPr>
            <a:r>
              <a:rPr lang="en-US" sz="2200" dirty="0">
                <a:latin typeface="Trebuchet MS"/>
                <a:cs typeface="Trebuchet MS"/>
              </a:rPr>
              <a:t>learning</a:t>
            </a:r>
            <a:r>
              <a:rPr lang="en-US" sz="2200" spc="-5" dirty="0">
                <a:latin typeface="Trebuchet MS"/>
                <a:cs typeface="Trebuchet MS"/>
              </a:rPr>
              <a:t> </a:t>
            </a:r>
            <a:r>
              <a:rPr lang="en-US" sz="2200" spc="90" dirty="0">
                <a:latin typeface="Trebuchet MS"/>
                <a:cs typeface="Trebuchet MS"/>
              </a:rPr>
              <a:t>process</a:t>
            </a:r>
            <a:r>
              <a:rPr lang="en-US" sz="2200" spc="35" dirty="0">
                <a:latin typeface="Trebuchet MS"/>
                <a:cs typeface="Trebuchet MS"/>
              </a:rPr>
              <a:t> </a:t>
            </a:r>
            <a:r>
              <a:rPr lang="en-US" sz="2200" spc="100" dirty="0">
                <a:latin typeface="Trebuchet MS"/>
                <a:cs typeface="Trebuchet MS"/>
              </a:rPr>
              <a:t>based</a:t>
            </a:r>
            <a:r>
              <a:rPr lang="en-US" sz="2200" spc="5" dirty="0">
                <a:latin typeface="Trebuchet MS"/>
                <a:cs typeface="Trebuchet MS"/>
              </a:rPr>
              <a:t> </a:t>
            </a:r>
            <a:r>
              <a:rPr lang="en-US" sz="2200" spc="95" dirty="0">
                <a:latin typeface="Trebuchet MS"/>
                <a:cs typeface="Trebuchet MS"/>
              </a:rPr>
              <a:t>on</a:t>
            </a:r>
            <a:r>
              <a:rPr lang="en-US" sz="2200" spc="10" dirty="0">
                <a:latin typeface="Trebuchet MS"/>
                <a:cs typeface="Trebuchet MS"/>
              </a:rPr>
              <a:t> </a:t>
            </a:r>
            <a:r>
              <a:rPr lang="en-US" sz="2200" dirty="0">
                <a:latin typeface="Trebuchet MS"/>
                <a:cs typeface="Trebuchet MS"/>
              </a:rPr>
              <a:t>individual</a:t>
            </a:r>
            <a:r>
              <a:rPr lang="en-US" sz="2200" spc="-25" dirty="0">
                <a:latin typeface="Trebuchet MS"/>
                <a:cs typeface="Trebuchet MS"/>
              </a:rPr>
              <a:t> </a:t>
            </a:r>
            <a:r>
              <a:rPr lang="en-US" sz="2200" dirty="0">
                <a:latin typeface="Trebuchet MS"/>
                <a:cs typeface="Trebuchet MS"/>
              </a:rPr>
              <a:t>student</a:t>
            </a:r>
            <a:r>
              <a:rPr lang="en-US" sz="2200" spc="20" dirty="0">
                <a:latin typeface="Trebuchet MS"/>
                <a:cs typeface="Trebuchet MS"/>
              </a:rPr>
              <a:t> </a:t>
            </a:r>
            <a:r>
              <a:rPr lang="en-US" sz="2200" spc="75" dirty="0">
                <a:latin typeface="Trebuchet MS"/>
                <a:cs typeface="Trebuchet MS"/>
              </a:rPr>
              <a:t>progress</a:t>
            </a:r>
            <a:endParaRPr lang="en-US" sz="2200" dirty="0">
              <a:latin typeface="Trebuchet MS"/>
              <a:cs typeface="Trebuchet MS"/>
            </a:endParaRPr>
          </a:p>
          <a:p>
            <a:pPr marL="486409" lvl="1" indent="-474345">
              <a:lnSpc>
                <a:spcPct val="100000"/>
              </a:lnSpc>
              <a:spcBef>
                <a:spcPts val="994"/>
              </a:spcBef>
              <a:buClr>
                <a:srgbClr val="0E6EC5"/>
              </a:buClr>
              <a:buSzPct val="90909"/>
              <a:buAutoNum type="alphaUcPeriod" startAt="2"/>
              <a:tabLst>
                <a:tab pos="486409" algn="l"/>
                <a:tab pos="487045" algn="l"/>
              </a:tabLst>
            </a:pPr>
            <a:r>
              <a:rPr lang="en-US" sz="2200" dirty="0">
                <a:latin typeface="Trebuchet MS"/>
                <a:cs typeface="Trebuchet MS"/>
              </a:rPr>
              <a:t>the</a:t>
            </a:r>
            <a:r>
              <a:rPr lang="en-US" sz="2200" spc="30" dirty="0">
                <a:latin typeface="Trebuchet MS"/>
                <a:cs typeface="Trebuchet MS"/>
              </a:rPr>
              <a:t> </a:t>
            </a:r>
            <a:r>
              <a:rPr lang="en-US" sz="2200" dirty="0">
                <a:latin typeface="Trebuchet MS"/>
                <a:cs typeface="Trebuchet MS"/>
              </a:rPr>
              <a:t>production</a:t>
            </a:r>
            <a:r>
              <a:rPr lang="en-US" sz="2200" spc="70" dirty="0">
                <a:latin typeface="Trebuchet MS"/>
                <a:cs typeface="Trebuchet MS"/>
              </a:rPr>
              <a:t> </a:t>
            </a:r>
            <a:r>
              <a:rPr lang="en-US" sz="2200" dirty="0">
                <a:latin typeface="Trebuchet MS"/>
                <a:cs typeface="Trebuchet MS"/>
              </a:rPr>
              <a:t>of</a:t>
            </a:r>
            <a:r>
              <a:rPr lang="en-US" sz="2200" spc="35" dirty="0">
                <a:latin typeface="Trebuchet MS"/>
                <a:cs typeface="Trebuchet MS"/>
              </a:rPr>
              <a:t> </a:t>
            </a:r>
            <a:r>
              <a:rPr lang="en-US" sz="2200" dirty="0">
                <a:latin typeface="Trebuchet MS"/>
                <a:cs typeface="Trebuchet MS"/>
              </a:rPr>
              <a:t>behavioral</a:t>
            </a:r>
            <a:r>
              <a:rPr lang="en-US" sz="2200" spc="40" dirty="0">
                <a:latin typeface="Trebuchet MS"/>
                <a:cs typeface="Trebuchet MS"/>
              </a:rPr>
              <a:t> </a:t>
            </a:r>
            <a:r>
              <a:rPr lang="en-US" sz="2200" spc="80" dirty="0">
                <a:latin typeface="Trebuchet MS"/>
                <a:cs typeface="Trebuchet MS"/>
              </a:rPr>
              <a:t>and</a:t>
            </a:r>
            <a:r>
              <a:rPr lang="en-US" sz="2200" spc="25" dirty="0">
                <a:latin typeface="Trebuchet MS"/>
                <a:cs typeface="Trebuchet MS"/>
              </a:rPr>
              <a:t> </a:t>
            </a:r>
            <a:r>
              <a:rPr lang="en-US" sz="2200" spc="60" dirty="0">
                <a:latin typeface="Trebuchet MS"/>
                <a:cs typeface="Trebuchet MS"/>
              </a:rPr>
              <a:t>academic</a:t>
            </a:r>
            <a:r>
              <a:rPr lang="en-US" sz="2200" spc="45" dirty="0">
                <a:latin typeface="Trebuchet MS"/>
                <a:cs typeface="Trebuchet MS"/>
              </a:rPr>
              <a:t> </a:t>
            </a:r>
            <a:r>
              <a:rPr lang="en-US" sz="2200" spc="75" dirty="0">
                <a:latin typeface="Trebuchet MS"/>
                <a:cs typeface="Trebuchet MS"/>
              </a:rPr>
              <a:t>progress</a:t>
            </a:r>
            <a:endParaRPr lang="en-US" sz="2200" dirty="0">
              <a:latin typeface="Trebuchet MS"/>
              <a:cs typeface="Trebuchet MS"/>
            </a:endParaRPr>
          </a:p>
          <a:p>
            <a:pPr marL="486409">
              <a:lnSpc>
                <a:spcPct val="100000"/>
              </a:lnSpc>
              <a:spcBef>
                <a:spcPts val="395"/>
              </a:spcBef>
            </a:pPr>
            <a:r>
              <a:rPr lang="en-US" sz="2200" dirty="0">
                <a:latin typeface="Trebuchet MS"/>
                <a:cs typeface="Trebuchet MS"/>
              </a:rPr>
              <a:t>reports</a:t>
            </a:r>
            <a:r>
              <a:rPr lang="en-US" sz="2200" spc="50" dirty="0">
                <a:latin typeface="Trebuchet MS"/>
                <a:cs typeface="Trebuchet MS"/>
              </a:rPr>
              <a:t> </a:t>
            </a:r>
            <a:r>
              <a:rPr lang="en-US" sz="2200" spc="-40" dirty="0">
                <a:latin typeface="Trebuchet MS"/>
                <a:cs typeface="Trebuchet MS"/>
              </a:rPr>
              <a:t>that</a:t>
            </a:r>
            <a:r>
              <a:rPr lang="en-US" sz="2200" spc="25" dirty="0">
                <a:latin typeface="Trebuchet MS"/>
                <a:cs typeface="Trebuchet MS"/>
              </a:rPr>
              <a:t> </a:t>
            </a:r>
            <a:r>
              <a:rPr lang="en-US" sz="2200" dirty="0">
                <a:latin typeface="Trebuchet MS"/>
                <a:cs typeface="Trebuchet MS"/>
              </a:rPr>
              <a:t>incorporate</a:t>
            </a:r>
            <a:r>
              <a:rPr lang="en-US" sz="2200" spc="65" dirty="0">
                <a:latin typeface="Trebuchet MS"/>
                <a:cs typeface="Trebuchet MS"/>
              </a:rPr>
              <a:t> </a:t>
            </a:r>
            <a:r>
              <a:rPr lang="en-US" sz="2200" dirty="0">
                <a:latin typeface="Trebuchet MS"/>
                <a:cs typeface="Trebuchet MS"/>
              </a:rPr>
              <a:t>parental</a:t>
            </a:r>
            <a:r>
              <a:rPr lang="en-US" sz="2200" spc="45" dirty="0">
                <a:latin typeface="Trebuchet MS"/>
                <a:cs typeface="Trebuchet MS"/>
              </a:rPr>
              <a:t> </a:t>
            </a:r>
            <a:r>
              <a:rPr lang="en-US" sz="2200" dirty="0">
                <a:latin typeface="Trebuchet MS"/>
                <a:cs typeface="Trebuchet MS"/>
              </a:rPr>
              <a:t>or</a:t>
            </a:r>
            <a:r>
              <a:rPr lang="en-US" sz="2200" spc="30" dirty="0">
                <a:latin typeface="Trebuchet MS"/>
                <a:cs typeface="Trebuchet MS"/>
              </a:rPr>
              <a:t> </a:t>
            </a:r>
            <a:r>
              <a:rPr lang="en-US" sz="2200" dirty="0">
                <a:latin typeface="Trebuchet MS"/>
                <a:cs typeface="Trebuchet MS"/>
              </a:rPr>
              <a:t>caregiver</a:t>
            </a:r>
            <a:r>
              <a:rPr lang="en-US" sz="2200" spc="50" dirty="0">
                <a:latin typeface="Trebuchet MS"/>
                <a:cs typeface="Trebuchet MS"/>
              </a:rPr>
              <a:t> </a:t>
            </a:r>
            <a:r>
              <a:rPr lang="en-US" sz="2200" spc="-10" dirty="0">
                <a:latin typeface="Trebuchet MS"/>
                <a:cs typeface="Trebuchet MS"/>
              </a:rPr>
              <a:t>insights</a:t>
            </a:r>
            <a:endParaRPr lang="en-US" sz="2200" dirty="0">
              <a:latin typeface="Trebuchet MS"/>
              <a:cs typeface="Trebuchet MS"/>
            </a:endParaRPr>
          </a:p>
          <a:p>
            <a:pPr marL="486409" marR="669925" lvl="1" indent="-474345">
              <a:lnSpc>
                <a:spcPct val="114999"/>
              </a:lnSpc>
              <a:spcBef>
                <a:spcPts val="600"/>
              </a:spcBef>
              <a:buClr>
                <a:srgbClr val="0E6EC5"/>
              </a:buClr>
              <a:buSzPct val="90909"/>
              <a:buAutoNum type="alphaUcPeriod" startAt="3"/>
              <a:tabLst>
                <a:tab pos="486409" algn="l"/>
                <a:tab pos="487045" algn="l"/>
              </a:tabLst>
            </a:pPr>
            <a:r>
              <a:rPr lang="en-US" sz="2200" dirty="0">
                <a:latin typeface="Trebuchet MS"/>
                <a:cs typeface="Trebuchet MS"/>
              </a:rPr>
              <a:t>identifying</a:t>
            </a:r>
            <a:r>
              <a:rPr lang="en-US" sz="2200" spc="-75" dirty="0">
                <a:latin typeface="Trebuchet MS"/>
                <a:cs typeface="Trebuchet MS"/>
              </a:rPr>
              <a:t> </a:t>
            </a:r>
            <a:r>
              <a:rPr lang="en-US" sz="2200" spc="80" dirty="0">
                <a:latin typeface="Trebuchet MS"/>
                <a:cs typeface="Trebuchet MS"/>
              </a:rPr>
              <a:t>and</a:t>
            </a:r>
            <a:r>
              <a:rPr lang="en-US" sz="2200" spc="-80" dirty="0">
                <a:latin typeface="Trebuchet MS"/>
                <a:cs typeface="Trebuchet MS"/>
              </a:rPr>
              <a:t> </a:t>
            </a:r>
            <a:r>
              <a:rPr lang="en-US" sz="2200" spc="50" dirty="0">
                <a:latin typeface="Trebuchet MS"/>
                <a:cs typeface="Trebuchet MS"/>
              </a:rPr>
              <a:t>summarizing</a:t>
            </a:r>
            <a:r>
              <a:rPr lang="en-US" sz="2200" spc="-25" dirty="0">
                <a:latin typeface="Trebuchet MS"/>
                <a:cs typeface="Trebuchet MS"/>
              </a:rPr>
              <a:t> </a:t>
            </a:r>
            <a:r>
              <a:rPr lang="en-US" sz="2200" spc="55" dirty="0">
                <a:latin typeface="Trebuchet MS"/>
                <a:cs typeface="Trebuchet MS"/>
              </a:rPr>
              <a:t>an</a:t>
            </a:r>
            <a:r>
              <a:rPr lang="en-US" sz="2200" spc="-75" dirty="0">
                <a:latin typeface="Trebuchet MS"/>
                <a:cs typeface="Trebuchet MS"/>
              </a:rPr>
              <a:t> </a:t>
            </a:r>
            <a:r>
              <a:rPr lang="en-US" sz="2200" dirty="0">
                <a:latin typeface="Trebuchet MS"/>
                <a:cs typeface="Trebuchet MS"/>
              </a:rPr>
              <a:t>individual</a:t>
            </a:r>
            <a:r>
              <a:rPr lang="en-US" sz="2200" spc="-95" dirty="0">
                <a:latin typeface="Trebuchet MS"/>
                <a:cs typeface="Trebuchet MS"/>
              </a:rPr>
              <a:t> </a:t>
            </a:r>
            <a:r>
              <a:rPr lang="en-US" sz="2200" spc="40" dirty="0">
                <a:latin typeface="Trebuchet MS"/>
                <a:cs typeface="Trebuchet MS"/>
              </a:rPr>
              <a:t>student's </a:t>
            </a:r>
            <a:r>
              <a:rPr lang="en-US" sz="2200" dirty="0">
                <a:latin typeface="Trebuchet MS"/>
                <a:cs typeface="Trebuchet MS"/>
              </a:rPr>
              <a:t>strengths</a:t>
            </a:r>
            <a:r>
              <a:rPr lang="en-US" sz="2200" spc="-10" dirty="0">
                <a:latin typeface="Trebuchet MS"/>
                <a:cs typeface="Trebuchet MS"/>
              </a:rPr>
              <a:t> </a:t>
            </a:r>
            <a:r>
              <a:rPr lang="en-US" sz="2200" spc="80" dirty="0">
                <a:latin typeface="Trebuchet MS"/>
                <a:cs typeface="Trebuchet MS"/>
              </a:rPr>
              <a:t>and</a:t>
            </a:r>
            <a:r>
              <a:rPr lang="en-US" sz="2200" spc="-60" dirty="0">
                <a:latin typeface="Trebuchet MS"/>
                <a:cs typeface="Trebuchet MS"/>
              </a:rPr>
              <a:t> </a:t>
            </a:r>
            <a:r>
              <a:rPr lang="en-US" sz="2200" spc="105" dirty="0">
                <a:latin typeface="Trebuchet MS"/>
                <a:cs typeface="Trebuchet MS"/>
              </a:rPr>
              <a:t>needs</a:t>
            </a:r>
            <a:r>
              <a:rPr lang="en-US" sz="2200" spc="-60" dirty="0">
                <a:latin typeface="Trebuchet MS"/>
                <a:cs typeface="Trebuchet MS"/>
              </a:rPr>
              <a:t> </a:t>
            </a:r>
            <a:r>
              <a:rPr lang="en-US" sz="2200" spc="-30" dirty="0">
                <a:latin typeface="Trebuchet MS"/>
                <a:cs typeface="Trebuchet MS"/>
              </a:rPr>
              <a:t>at</a:t>
            </a:r>
            <a:r>
              <a:rPr lang="en-US" sz="2200" spc="-45" dirty="0">
                <a:latin typeface="Trebuchet MS"/>
                <a:cs typeface="Trebuchet MS"/>
              </a:rPr>
              <a:t> </a:t>
            </a:r>
            <a:r>
              <a:rPr lang="en-US" sz="2200" dirty="0">
                <a:latin typeface="Trebuchet MS"/>
                <a:cs typeface="Trebuchet MS"/>
              </a:rPr>
              <a:t>the</a:t>
            </a:r>
            <a:r>
              <a:rPr lang="en-US" sz="2200" spc="-50" dirty="0">
                <a:latin typeface="Trebuchet MS"/>
                <a:cs typeface="Trebuchet MS"/>
              </a:rPr>
              <a:t> </a:t>
            </a:r>
            <a:r>
              <a:rPr lang="en-US" sz="2200" spc="95" dirty="0">
                <a:latin typeface="Trebuchet MS"/>
                <a:cs typeface="Trebuchet MS"/>
              </a:rPr>
              <a:t>end</a:t>
            </a:r>
            <a:r>
              <a:rPr lang="en-US" sz="2200" spc="-60" dirty="0">
                <a:latin typeface="Trebuchet MS"/>
                <a:cs typeface="Trebuchet MS"/>
              </a:rPr>
              <a:t> </a:t>
            </a:r>
            <a:r>
              <a:rPr lang="en-US" sz="2200" dirty="0">
                <a:latin typeface="Trebuchet MS"/>
                <a:cs typeface="Trebuchet MS"/>
              </a:rPr>
              <a:t>of</a:t>
            </a:r>
            <a:r>
              <a:rPr lang="en-US" sz="2200" spc="-60" dirty="0">
                <a:latin typeface="Trebuchet MS"/>
                <a:cs typeface="Trebuchet MS"/>
              </a:rPr>
              <a:t> </a:t>
            </a:r>
            <a:r>
              <a:rPr lang="en-US" sz="2200" dirty="0">
                <a:latin typeface="Trebuchet MS"/>
                <a:cs typeface="Trebuchet MS"/>
              </a:rPr>
              <a:t>a</a:t>
            </a:r>
            <a:r>
              <a:rPr lang="en-US" sz="2200" spc="-55" dirty="0">
                <a:latin typeface="Trebuchet MS"/>
                <a:cs typeface="Trebuchet MS"/>
              </a:rPr>
              <a:t> </a:t>
            </a:r>
            <a:r>
              <a:rPr lang="en-US" sz="2200" spc="-20" dirty="0">
                <a:latin typeface="Trebuchet MS"/>
                <a:cs typeface="Trebuchet MS"/>
              </a:rPr>
              <a:t>unit</a:t>
            </a:r>
            <a:r>
              <a:rPr lang="en-US" sz="2200" spc="-45" dirty="0">
                <a:latin typeface="Trebuchet MS"/>
                <a:cs typeface="Trebuchet MS"/>
              </a:rPr>
              <a:t> </a:t>
            </a:r>
            <a:r>
              <a:rPr lang="en-US" sz="2200" dirty="0">
                <a:latin typeface="Trebuchet MS"/>
                <a:cs typeface="Trebuchet MS"/>
              </a:rPr>
              <a:t>or</a:t>
            </a:r>
            <a:r>
              <a:rPr lang="en-US" sz="2200" spc="-45" dirty="0">
                <a:latin typeface="Trebuchet MS"/>
                <a:cs typeface="Trebuchet MS"/>
              </a:rPr>
              <a:t> </a:t>
            </a:r>
            <a:r>
              <a:rPr lang="en-US" sz="2200" spc="50" dirty="0">
                <a:latin typeface="Trebuchet MS"/>
                <a:cs typeface="Trebuchet MS"/>
              </a:rPr>
              <a:t>semester</a:t>
            </a:r>
            <a:endParaRPr lang="en-US" sz="2200" dirty="0">
              <a:latin typeface="Trebuchet MS"/>
              <a:cs typeface="Trebuchet MS"/>
            </a:endParaRPr>
          </a:p>
          <a:p>
            <a:pPr marL="486409" marR="5080" lvl="1" indent="-474345">
              <a:lnSpc>
                <a:spcPct val="115100"/>
              </a:lnSpc>
              <a:spcBef>
                <a:spcPts val="600"/>
              </a:spcBef>
              <a:buClr>
                <a:srgbClr val="0E6EC5"/>
              </a:buClr>
              <a:buSzPct val="90909"/>
              <a:buAutoNum type="alphaUcPeriod" startAt="3"/>
              <a:tabLst>
                <a:tab pos="486409" algn="l"/>
                <a:tab pos="487045" algn="l"/>
              </a:tabLst>
            </a:pPr>
            <a:r>
              <a:rPr lang="en-US" sz="2200" dirty="0">
                <a:latin typeface="Trebuchet MS"/>
                <a:cs typeface="Trebuchet MS"/>
              </a:rPr>
              <a:t>the</a:t>
            </a:r>
            <a:r>
              <a:rPr lang="en-US" sz="2200" spc="-95" dirty="0">
                <a:latin typeface="Trebuchet MS"/>
                <a:cs typeface="Trebuchet MS"/>
              </a:rPr>
              <a:t> </a:t>
            </a:r>
            <a:r>
              <a:rPr lang="en-US" sz="2200" spc="70" dirty="0">
                <a:latin typeface="Trebuchet MS"/>
                <a:cs typeface="Trebuchet MS"/>
              </a:rPr>
              <a:t>development</a:t>
            </a:r>
            <a:r>
              <a:rPr lang="en-US" sz="2200" spc="-60" dirty="0">
                <a:latin typeface="Trebuchet MS"/>
                <a:cs typeface="Trebuchet MS"/>
              </a:rPr>
              <a:t> </a:t>
            </a:r>
            <a:r>
              <a:rPr lang="en-US" sz="2200" dirty="0">
                <a:latin typeface="Trebuchet MS"/>
                <a:cs typeface="Trebuchet MS"/>
              </a:rPr>
              <a:t>of</a:t>
            </a:r>
            <a:r>
              <a:rPr lang="en-US" sz="2200" spc="-95" dirty="0">
                <a:latin typeface="Trebuchet MS"/>
                <a:cs typeface="Trebuchet MS"/>
              </a:rPr>
              <a:t> </a:t>
            </a:r>
            <a:r>
              <a:rPr lang="en-US" sz="2200" dirty="0">
                <a:latin typeface="Trebuchet MS"/>
                <a:cs typeface="Trebuchet MS"/>
              </a:rPr>
              <a:t>a</a:t>
            </a:r>
            <a:r>
              <a:rPr lang="en-US" sz="2200" spc="-95" dirty="0">
                <a:latin typeface="Trebuchet MS"/>
                <a:cs typeface="Trebuchet MS"/>
              </a:rPr>
              <a:t> </a:t>
            </a:r>
            <a:r>
              <a:rPr lang="en-US" sz="2200" dirty="0">
                <a:latin typeface="Trebuchet MS"/>
                <a:cs typeface="Trebuchet MS"/>
              </a:rPr>
              <a:t>timeline</a:t>
            </a:r>
            <a:r>
              <a:rPr lang="en-US" sz="2200" spc="-85" dirty="0">
                <a:latin typeface="Trebuchet MS"/>
                <a:cs typeface="Trebuchet MS"/>
              </a:rPr>
              <a:t> </a:t>
            </a:r>
            <a:r>
              <a:rPr lang="en-US" sz="2200" spc="55" dirty="0">
                <a:latin typeface="Trebuchet MS"/>
                <a:cs typeface="Trebuchet MS"/>
              </a:rPr>
              <a:t>designating</a:t>
            </a:r>
            <a:r>
              <a:rPr lang="en-US" sz="2200" spc="-70" dirty="0">
                <a:latin typeface="Trebuchet MS"/>
                <a:cs typeface="Trebuchet MS"/>
              </a:rPr>
              <a:t> </a:t>
            </a:r>
            <a:r>
              <a:rPr lang="en-US" sz="2200" spc="50" dirty="0">
                <a:latin typeface="Trebuchet MS"/>
                <a:cs typeface="Trebuchet MS"/>
              </a:rPr>
              <a:t>tasks</a:t>
            </a:r>
            <a:r>
              <a:rPr lang="en-US" sz="2200" spc="-90" dirty="0">
                <a:latin typeface="Trebuchet MS"/>
                <a:cs typeface="Trebuchet MS"/>
              </a:rPr>
              <a:t> </a:t>
            </a:r>
            <a:r>
              <a:rPr lang="en-US" sz="2200" spc="-40" dirty="0">
                <a:latin typeface="Trebuchet MS"/>
                <a:cs typeface="Trebuchet MS"/>
              </a:rPr>
              <a:t>that</a:t>
            </a:r>
            <a:r>
              <a:rPr lang="en-US" sz="2200" spc="-85" dirty="0">
                <a:latin typeface="Trebuchet MS"/>
                <a:cs typeface="Trebuchet MS"/>
              </a:rPr>
              <a:t> </a:t>
            </a:r>
            <a:r>
              <a:rPr lang="en-US" sz="2200" spc="-20" dirty="0">
                <a:latin typeface="Trebuchet MS"/>
                <a:cs typeface="Trebuchet MS"/>
              </a:rPr>
              <a:t>will </a:t>
            </a:r>
            <a:r>
              <a:rPr lang="en-US" sz="2200" spc="105" dirty="0">
                <a:latin typeface="Trebuchet MS"/>
                <a:cs typeface="Trebuchet MS"/>
              </a:rPr>
              <a:t>be</a:t>
            </a:r>
            <a:r>
              <a:rPr lang="en-US" sz="2200" spc="-55" dirty="0">
                <a:latin typeface="Trebuchet MS"/>
                <a:cs typeface="Trebuchet MS"/>
              </a:rPr>
              <a:t> </a:t>
            </a:r>
            <a:r>
              <a:rPr lang="en-US" sz="2200" spc="75" dirty="0">
                <a:latin typeface="Trebuchet MS"/>
                <a:cs typeface="Trebuchet MS"/>
              </a:rPr>
              <a:t>accomplished</a:t>
            </a:r>
            <a:r>
              <a:rPr lang="en-US" sz="2200" spc="-15" dirty="0">
                <a:latin typeface="Trebuchet MS"/>
                <a:cs typeface="Trebuchet MS"/>
              </a:rPr>
              <a:t> </a:t>
            </a:r>
            <a:r>
              <a:rPr lang="en-US" sz="2200" spc="114" dirty="0">
                <a:latin typeface="Trebuchet MS"/>
                <a:cs typeface="Trebuchet MS"/>
              </a:rPr>
              <a:t>by</a:t>
            </a:r>
            <a:r>
              <a:rPr lang="en-US" sz="2200" spc="-65" dirty="0">
                <a:latin typeface="Trebuchet MS"/>
                <a:cs typeface="Trebuchet MS"/>
              </a:rPr>
              <a:t> </a:t>
            </a:r>
            <a:r>
              <a:rPr lang="en-US" sz="2200" dirty="0">
                <a:latin typeface="Trebuchet MS"/>
                <a:cs typeface="Trebuchet MS"/>
              </a:rPr>
              <a:t>a</a:t>
            </a:r>
            <a:r>
              <a:rPr lang="en-US" sz="2200" spc="-55" dirty="0">
                <a:latin typeface="Trebuchet MS"/>
                <a:cs typeface="Trebuchet MS"/>
              </a:rPr>
              <a:t> </a:t>
            </a:r>
            <a:r>
              <a:rPr lang="en-US" sz="2200" spc="-10" dirty="0">
                <a:latin typeface="Trebuchet MS"/>
                <a:cs typeface="Trebuchet MS"/>
              </a:rPr>
              <a:t>particular</a:t>
            </a:r>
            <a:r>
              <a:rPr lang="en-US" sz="2200" spc="-30" dirty="0">
                <a:latin typeface="Trebuchet MS"/>
                <a:cs typeface="Trebuchet MS"/>
              </a:rPr>
              <a:t> </a:t>
            </a:r>
            <a:r>
              <a:rPr lang="en-US" sz="2200" dirty="0">
                <a:latin typeface="Trebuchet MS"/>
                <a:cs typeface="Trebuchet MS"/>
              </a:rPr>
              <a:t>student</a:t>
            </a:r>
            <a:r>
              <a:rPr lang="en-US" sz="2200" spc="-40" dirty="0">
                <a:latin typeface="Trebuchet MS"/>
                <a:cs typeface="Trebuchet MS"/>
              </a:rPr>
              <a:t> </a:t>
            </a:r>
            <a:r>
              <a:rPr lang="en-US" sz="2200" spc="-20" dirty="0">
                <a:latin typeface="Trebuchet MS"/>
                <a:cs typeface="Trebuchet MS"/>
              </a:rPr>
              <a:t>in</a:t>
            </a:r>
            <a:r>
              <a:rPr lang="en-US" sz="2200" spc="-65" dirty="0">
                <a:latin typeface="Trebuchet MS"/>
                <a:cs typeface="Trebuchet MS"/>
              </a:rPr>
              <a:t> </a:t>
            </a:r>
            <a:r>
              <a:rPr lang="en-US" sz="2200" dirty="0">
                <a:latin typeface="Trebuchet MS"/>
                <a:cs typeface="Trebuchet MS"/>
              </a:rPr>
              <a:t>a</a:t>
            </a:r>
            <a:r>
              <a:rPr lang="en-US" sz="2200" spc="-65" dirty="0">
                <a:latin typeface="Trebuchet MS"/>
                <a:cs typeface="Trebuchet MS"/>
              </a:rPr>
              <a:t> </a:t>
            </a:r>
            <a:r>
              <a:rPr lang="en-US" sz="2200" spc="65" dirty="0">
                <a:latin typeface="Trebuchet MS"/>
                <a:cs typeface="Trebuchet MS"/>
              </a:rPr>
              <a:t>given</a:t>
            </a:r>
            <a:r>
              <a:rPr lang="en-US" sz="2200" spc="-50" dirty="0">
                <a:latin typeface="Trebuchet MS"/>
                <a:cs typeface="Trebuchet MS"/>
              </a:rPr>
              <a:t> </a:t>
            </a:r>
            <a:r>
              <a:rPr lang="en-US" sz="2200" spc="-10" dirty="0">
                <a:latin typeface="Trebuchet MS"/>
                <a:cs typeface="Trebuchet MS"/>
              </a:rPr>
              <a:t>period </a:t>
            </a:r>
            <a:r>
              <a:rPr lang="en-US" sz="2200" dirty="0">
                <a:latin typeface="Trebuchet MS"/>
                <a:cs typeface="Trebuchet MS"/>
              </a:rPr>
              <a:t>of</a:t>
            </a:r>
            <a:r>
              <a:rPr lang="en-US" sz="2200" spc="-80" dirty="0">
                <a:latin typeface="Trebuchet MS"/>
                <a:cs typeface="Trebuchet MS"/>
              </a:rPr>
              <a:t> </a:t>
            </a:r>
            <a:r>
              <a:rPr lang="en-US" sz="2200" spc="-20" dirty="0">
                <a:latin typeface="Trebuchet MS"/>
                <a:cs typeface="Trebuchet MS"/>
              </a:rPr>
              <a:t>time</a:t>
            </a:r>
            <a:endParaRPr lang="en-US" sz="2200" dirty="0">
              <a:latin typeface="Trebuchet MS"/>
              <a:cs typeface="Trebuchet MS"/>
            </a:endParaRPr>
          </a:p>
          <a:p>
            <a:endParaRPr lang="en-US" dirty="0"/>
          </a:p>
        </p:txBody>
      </p:sp>
      <p:sp>
        <p:nvSpPr>
          <p:cNvPr id="4" name="Text Placeholder 3">
            <a:extLst>
              <a:ext uri="{FF2B5EF4-FFF2-40B4-BE49-F238E27FC236}">
                <a16:creationId xmlns:a16="http://schemas.microsoft.com/office/drawing/2014/main" id="{59AA5604-3DA6-1A37-65D9-299D6035781D}"/>
              </a:ext>
            </a:extLst>
          </p:cNvPr>
          <p:cNvSpPr>
            <a:spLocks noGrp="1"/>
          </p:cNvSpPr>
          <p:nvPr>
            <p:ph type="body" sz="quarter" idx="15"/>
          </p:nvPr>
        </p:nvSpPr>
        <p:spPr/>
        <p:txBody>
          <a:bodyPr/>
          <a:lstStyle/>
          <a:p>
            <a:r>
              <a:rPr lang="en-US" dirty="0"/>
              <a:t>Council on Teacher Education</a:t>
            </a:r>
          </a:p>
        </p:txBody>
      </p:sp>
      <p:sp>
        <p:nvSpPr>
          <p:cNvPr id="5" name="Slide Number Placeholder 4">
            <a:extLst>
              <a:ext uri="{FF2B5EF4-FFF2-40B4-BE49-F238E27FC236}">
                <a16:creationId xmlns:a16="http://schemas.microsoft.com/office/drawing/2014/main" id="{DD837892-12A0-0C3E-5EFA-C3622E82EF99}"/>
              </a:ext>
            </a:extLst>
          </p:cNvPr>
          <p:cNvSpPr>
            <a:spLocks noGrp="1"/>
          </p:cNvSpPr>
          <p:nvPr>
            <p:ph type="sldNum" sz="quarter" idx="17"/>
          </p:nvPr>
        </p:nvSpPr>
        <p:spPr/>
        <p:txBody>
          <a:bodyPr/>
          <a:lstStyle/>
          <a:p>
            <a:fld id="{86134D44-37F0-44A1-8A08-E9432A030C07}" type="slidenum">
              <a:rPr lang="en-US" smtClean="0"/>
              <a:pPr/>
              <a:t>25</a:t>
            </a:fld>
            <a:endParaRPr lang="en-US" dirty="0"/>
          </a:p>
        </p:txBody>
      </p:sp>
    </p:spTree>
    <p:extLst>
      <p:ext uri="{BB962C8B-B14F-4D97-AF65-F5344CB8AC3E}">
        <p14:creationId xmlns:p14="http://schemas.microsoft.com/office/powerpoint/2010/main" val="1211817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FCBE4-9E75-71CC-166B-66272311C1A8}"/>
              </a:ext>
            </a:extLst>
          </p:cNvPr>
          <p:cNvSpPr>
            <a:spLocks noGrp="1"/>
          </p:cNvSpPr>
          <p:nvPr>
            <p:ph type="title"/>
          </p:nvPr>
        </p:nvSpPr>
        <p:spPr/>
        <p:txBody>
          <a:bodyPr/>
          <a:lstStyle/>
          <a:p>
            <a:r>
              <a:rPr lang="en-US" dirty="0"/>
              <a:t>Answer: Sample Question 3</a:t>
            </a:r>
          </a:p>
        </p:txBody>
      </p:sp>
      <p:sp>
        <p:nvSpPr>
          <p:cNvPr id="3" name="Text Placeholder 2">
            <a:extLst>
              <a:ext uri="{FF2B5EF4-FFF2-40B4-BE49-F238E27FC236}">
                <a16:creationId xmlns:a16="http://schemas.microsoft.com/office/drawing/2014/main" id="{D3A38B90-D05D-B532-EE2A-FD42F826B4B1}"/>
              </a:ext>
            </a:extLst>
          </p:cNvPr>
          <p:cNvSpPr>
            <a:spLocks noGrp="1"/>
          </p:cNvSpPr>
          <p:nvPr>
            <p:ph type="body" sz="quarter" idx="20"/>
          </p:nvPr>
        </p:nvSpPr>
        <p:spPr/>
        <p:txBody>
          <a:bodyPr>
            <a:normAutofit lnSpcReduction="10000"/>
          </a:bodyPr>
          <a:lstStyle/>
          <a:p>
            <a:pPr marL="12700" marR="730885">
              <a:lnSpc>
                <a:spcPct val="114999"/>
              </a:lnSpc>
              <a:spcBef>
                <a:spcPts val="100"/>
              </a:spcBef>
              <a:tabLst>
                <a:tab pos="255270" algn="l"/>
              </a:tabLst>
            </a:pPr>
            <a:r>
              <a:rPr lang="en-US" sz="2200" spc="105" dirty="0">
                <a:latin typeface="Trebuchet MS"/>
                <a:cs typeface="Trebuchet MS"/>
              </a:rPr>
              <a:t>3. Which</a:t>
            </a:r>
            <a:r>
              <a:rPr lang="en-US" sz="2200" spc="-10" dirty="0">
                <a:latin typeface="Trebuchet MS"/>
                <a:cs typeface="Trebuchet MS"/>
              </a:rPr>
              <a:t> </a:t>
            </a:r>
            <a:r>
              <a:rPr lang="en-US" sz="2200" dirty="0">
                <a:latin typeface="Trebuchet MS"/>
                <a:cs typeface="Trebuchet MS"/>
              </a:rPr>
              <a:t>of</a:t>
            </a:r>
            <a:r>
              <a:rPr lang="en-US" sz="2200" spc="-25" dirty="0">
                <a:latin typeface="Trebuchet MS"/>
                <a:cs typeface="Trebuchet MS"/>
              </a:rPr>
              <a:t> </a:t>
            </a:r>
            <a:r>
              <a:rPr lang="en-US" sz="2200" dirty="0">
                <a:latin typeface="Trebuchet MS"/>
                <a:cs typeface="Trebuchet MS"/>
              </a:rPr>
              <a:t>the</a:t>
            </a:r>
            <a:r>
              <a:rPr lang="en-US" sz="2200" spc="-25" dirty="0">
                <a:latin typeface="Trebuchet MS"/>
                <a:cs typeface="Trebuchet MS"/>
              </a:rPr>
              <a:t> </a:t>
            </a:r>
            <a:r>
              <a:rPr lang="en-US" sz="2200" dirty="0">
                <a:latin typeface="Trebuchet MS"/>
                <a:cs typeface="Trebuchet MS"/>
              </a:rPr>
              <a:t>following</a:t>
            </a:r>
            <a:r>
              <a:rPr lang="en-US" sz="2200" spc="-20" dirty="0">
                <a:latin typeface="Trebuchet MS"/>
                <a:cs typeface="Trebuchet MS"/>
              </a:rPr>
              <a:t> </a:t>
            </a:r>
            <a:r>
              <a:rPr lang="en-US" sz="2200" dirty="0">
                <a:latin typeface="Trebuchet MS"/>
                <a:cs typeface="Trebuchet MS"/>
              </a:rPr>
              <a:t>is</a:t>
            </a:r>
            <a:r>
              <a:rPr lang="en-US" sz="2200" spc="-40" dirty="0">
                <a:latin typeface="Trebuchet MS"/>
                <a:cs typeface="Trebuchet MS"/>
              </a:rPr>
              <a:t> </a:t>
            </a:r>
            <a:r>
              <a:rPr lang="en-US" sz="2200" spc="55" dirty="0">
                <a:latin typeface="Trebuchet MS"/>
                <a:cs typeface="Trebuchet MS"/>
              </a:rPr>
              <a:t>an</a:t>
            </a:r>
            <a:r>
              <a:rPr lang="en-US" sz="2200" spc="-30" dirty="0">
                <a:latin typeface="Trebuchet MS"/>
                <a:cs typeface="Trebuchet MS"/>
              </a:rPr>
              <a:t> </a:t>
            </a:r>
            <a:r>
              <a:rPr lang="en-US" sz="2200" dirty="0">
                <a:latin typeface="Trebuchet MS"/>
                <a:cs typeface="Trebuchet MS"/>
              </a:rPr>
              <a:t>essential </a:t>
            </a:r>
            <a:r>
              <a:rPr lang="en-US" sz="2200" spc="85" dirty="0">
                <a:latin typeface="Trebuchet MS"/>
                <a:cs typeface="Trebuchet MS"/>
              </a:rPr>
              <a:t>component</a:t>
            </a:r>
            <a:r>
              <a:rPr lang="en-US" sz="2200" spc="15" dirty="0">
                <a:latin typeface="Trebuchet MS"/>
                <a:cs typeface="Trebuchet MS"/>
              </a:rPr>
              <a:t> </a:t>
            </a:r>
            <a:r>
              <a:rPr lang="en-US" sz="2200" dirty="0">
                <a:latin typeface="Trebuchet MS"/>
                <a:cs typeface="Trebuchet MS"/>
              </a:rPr>
              <a:t>of</a:t>
            </a:r>
            <a:r>
              <a:rPr lang="en-US" sz="2200" spc="-25" dirty="0">
                <a:latin typeface="Trebuchet MS"/>
                <a:cs typeface="Trebuchet MS"/>
              </a:rPr>
              <a:t> </a:t>
            </a:r>
            <a:r>
              <a:rPr lang="en-US" sz="2200" spc="-50" dirty="0">
                <a:latin typeface="Trebuchet MS"/>
                <a:cs typeface="Trebuchet MS"/>
              </a:rPr>
              <a:t>a </a:t>
            </a:r>
            <a:r>
              <a:rPr lang="en-US" sz="2200" dirty="0">
                <a:latin typeface="Trebuchet MS"/>
                <a:cs typeface="Trebuchet MS"/>
              </a:rPr>
              <a:t>formative</a:t>
            </a:r>
            <a:r>
              <a:rPr lang="en-US" sz="2200" spc="-50" dirty="0">
                <a:latin typeface="Trebuchet MS"/>
                <a:cs typeface="Trebuchet MS"/>
              </a:rPr>
              <a:t> </a:t>
            </a:r>
            <a:r>
              <a:rPr lang="en-US" sz="2200" spc="95" dirty="0">
                <a:latin typeface="Trebuchet MS"/>
                <a:cs typeface="Trebuchet MS"/>
              </a:rPr>
              <a:t>assessment?</a:t>
            </a:r>
            <a:endParaRPr lang="en-US" sz="2200" dirty="0">
              <a:latin typeface="Trebuchet MS"/>
              <a:cs typeface="Trebuchet MS"/>
            </a:endParaRPr>
          </a:p>
          <a:p>
            <a:pPr marL="486409" lvl="1" indent="-474345">
              <a:lnSpc>
                <a:spcPct val="100000"/>
              </a:lnSpc>
              <a:spcBef>
                <a:spcPts val="994"/>
              </a:spcBef>
              <a:buClr>
                <a:srgbClr val="0E6EC5"/>
              </a:buClr>
              <a:buSzPct val="90909"/>
              <a:buAutoNum type="alphaUcPeriod"/>
              <a:tabLst>
                <a:tab pos="486409" algn="l"/>
                <a:tab pos="487045" algn="l"/>
              </a:tabLst>
            </a:pPr>
            <a:r>
              <a:rPr lang="en-US" sz="2200" u="sng" dirty="0">
                <a:latin typeface="Trebuchet MS"/>
                <a:cs typeface="Trebuchet MS"/>
              </a:rPr>
              <a:t>monitoring</a:t>
            </a:r>
            <a:r>
              <a:rPr lang="en-US" sz="2200" u="sng" spc="90" dirty="0">
                <a:latin typeface="Trebuchet MS"/>
                <a:cs typeface="Trebuchet MS"/>
              </a:rPr>
              <a:t> </a:t>
            </a:r>
            <a:r>
              <a:rPr lang="en-US" sz="2200" u="sng" spc="80" dirty="0">
                <a:latin typeface="Trebuchet MS"/>
                <a:cs typeface="Trebuchet MS"/>
              </a:rPr>
              <a:t>and</a:t>
            </a:r>
            <a:r>
              <a:rPr lang="en-US" sz="2200" u="sng" spc="40" dirty="0">
                <a:latin typeface="Trebuchet MS"/>
                <a:cs typeface="Trebuchet MS"/>
              </a:rPr>
              <a:t> </a:t>
            </a:r>
            <a:r>
              <a:rPr lang="en-US" sz="2200" u="sng" dirty="0">
                <a:latin typeface="Trebuchet MS"/>
                <a:cs typeface="Trebuchet MS"/>
              </a:rPr>
              <a:t>adjusting</a:t>
            </a:r>
            <a:r>
              <a:rPr lang="en-US" sz="2200" u="sng" spc="70" dirty="0">
                <a:latin typeface="Trebuchet MS"/>
                <a:cs typeface="Trebuchet MS"/>
              </a:rPr>
              <a:t> </a:t>
            </a:r>
            <a:r>
              <a:rPr lang="en-US" sz="2200" u="sng" dirty="0">
                <a:latin typeface="Trebuchet MS"/>
                <a:cs typeface="Trebuchet MS"/>
              </a:rPr>
              <a:t>a</a:t>
            </a:r>
            <a:r>
              <a:rPr lang="en-US" sz="2200" u="sng" spc="40" dirty="0">
                <a:latin typeface="Trebuchet MS"/>
                <a:cs typeface="Trebuchet MS"/>
              </a:rPr>
              <a:t> </a:t>
            </a:r>
            <a:r>
              <a:rPr lang="en-US" sz="2200" u="sng" dirty="0">
                <a:latin typeface="Trebuchet MS"/>
                <a:cs typeface="Trebuchet MS"/>
              </a:rPr>
              <a:t>teaching</a:t>
            </a:r>
            <a:r>
              <a:rPr lang="en-US" sz="2200" u="sng" spc="95" dirty="0">
                <a:latin typeface="Trebuchet MS"/>
                <a:cs typeface="Trebuchet MS"/>
              </a:rPr>
              <a:t> </a:t>
            </a:r>
            <a:r>
              <a:rPr lang="en-US" sz="2200" u="sng" dirty="0">
                <a:latin typeface="Trebuchet MS"/>
                <a:cs typeface="Trebuchet MS"/>
              </a:rPr>
              <a:t>strategy</a:t>
            </a:r>
            <a:r>
              <a:rPr lang="en-US" sz="2200" u="sng" spc="65" dirty="0">
                <a:latin typeface="Trebuchet MS"/>
                <a:cs typeface="Trebuchet MS"/>
              </a:rPr>
              <a:t> </a:t>
            </a:r>
            <a:r>
              <a:rPr lang="en-US" sz="2200" u="sng" spc="50" dirty="0">
                <a:latin typeface="Trebuchet MS"/>
                <a:cs typeface="Trebuchet MS"/>
              </a:rPr>
              <a:t>during</a:t>
            </a:r>
            <a:r>
              <a:rPr lang="en-US" sz="2200" u="sng" spc="60" dirty="0">
                <a:latin typeface="Trebuchet MS"/>
                <a:cs typeface="Trebuchet MS"/>
              </a:rPr>
              <a:t> </a:t>
            </a:r>
            <a:r>
              <a:rPr lang="en-US" sz="2200" u="sng" spc="-25" dirty="0">
                <a:latin typeface="Trebuchet MS"/>
                <a:cs typeface="Trebuchet MS"/>
              </a:rPr>
              <a:t>the</a:t>
            </a:r>
            <a:endParaRPr lang="en-US" sz="2200" u="sng" dirty="0">
              <a:latin typeface="Trebuchet MS"/>
              <a:cs typeface="Trebuchet MS"/>
            </a:endParaRPr>
          </a:p>
          <a:p>
            <a:pPr marL="486409">
              <a:lnSpc>
                <a:spcPct val="100000"/>
              </a:lnSpc>
              <a:spcBef>
                <a:spcPts val="400"/>
              </a:spcBef>
            </a:pPr>
            <a:r>
              <a:rPr lang="en-US" sz="2200" u="sng" dirty="0">
                <a:latin typeface="Trebuchet MS"/>
                <a:cs typeface="Trebuchet MS"/>
              </a:rPr>
              <a:t>learning</a:t>
            </a:r>
            <a:r>
              <a:rPr lang="en-US" sz="2200" u="sng" spc="-5" dirty="0">
                <a:latin typeface="Trebuchet MS"/>
                <a:cs typeface="Trebuchet MS"/>
              </a:rPr>
              <a:t> </a:t>
            </a:r>
            <a:r>
              <a:rPr lang="en-US" sz="2200" u="sng" spc="90" dirty="0">
                <a:latin typeface="Trebuchet MS"/>
                <a:cs typeface="Trebuchet MS"/>
              </a:rPr>
              <a:t>process</a:t>
            </a:r>
            <a:r>
              <a:rPr lang="en-US" sz="2200" u="sng" spc="35" dirty="0">
                <a:latin typeface="Trebuchet MS"/>
                <a:cs typeface="Trebuchet MS"/>
              </a:rPr>
              <a:t> </a:t>
            </a:r>
            <a:r>
              <a:rPr lang="en-US" sz="2200" u="sng" spc="100" dirty="0">
                <a:latin typeface="Trebuchet MS"/>
                <a:cs typeface="Trebuchet MS"/>
              </a:rPr>
              <a:t>based</a:t>
            </a:r>
            <a:r>
              <a:rPr lang="en-US" sz="2200" u="sng" spc="5" dirty="0">
                <a:latin typeface="Trebuchet MS"/>
                <a:cs typeface="Trebuchet MS"/>
              </a:rPr>
              <a:t> </a:t>
            </a:r>
            <a:r>
              <a:rPr lang="en-US" sz="2200" u="sng" spc="95" dirty="0">
                <a:latin typeface="Trebuchet MS"/>
                <a:cs typeface="Trebuchet MS"/>
              </a:rPr>
              <a:t>on</a:t>
            </a:r>
            <a:r>
              <a:rPr lang="en-US" sz="2200" u="sng" spc="10" dirty="0">
                <a:latin typeface="Trebuchet MS"/>
                <a:cs typeface="Trebuchet MS"/>
              </a:rPr>
              <a:t> </a:t>
            </a:r>
            <a:r>
              <a:rPr lang="en-US" sz="2200" u="sng" dirty="0">
                <a:latin typeface="Trebuchet MS"/>
                <a:cs typeface="Trebuchet MS"/>
              </a:rPr>
              <a:t>individual</a:t>
            </a:r>
            <a:r>
              <a:rPr lang="en-US" sz="2200" u="sng" spc="-25" dirty="0">
                <a:latin typeface="Trebuchet MS"/>
                <a:cs typeface="Trebuchet MS"/>
              </a:rPr>
              <a:t> </a:t>
            </a:r>
            <a:r>
              <a:rPr lang="en-US" sz="2200" u="sng" dirty="0">
                <a:latin typeface="Trebuchet MS"/>
                <a:cs typeface="Trebuchet MS"/>
              </a:rPr>
              <a:t>student</a:t>
            </a:r>
            <a:r>
              <a:rPr lang="en-US" sz="2200" u="sng" spc="20" dirty="0">
                <a:latin typeface="Trebuchet MS"/>
                <a:cs typeface="Trebuchet MS"/>
              </a:rPr>
              <a:t> </a:t>
            </a:r>
            <a:r>
              <a:rPr lang="en-US" sz="2200" u="sng" spc="75" dirty="0">
                <a:latin typeface="Trebuchet MS"/>
                <a:cs typeface="Trebuchet MS"/>
              </a:rPr>
              <a:t>progress</a:t>
            </a:r>
            <a:endParaRPr lang="en-US" sz="2200" u="sng" dirty="0">
              <a:latin typeface="Trebuchet MS"/>
              <a:cs typeface="Trebuchet MS"/>
            </a:endParaRPr>
          </a:p>
          <a:p>
            <a:pPr marL="486409" lvl="1" indent="-474345">
              <a:lnSpc>
                <a:spcPct val="100000"/>
              </a:lnSpc>
              <a:spcBef>
                <a:spcPts val="994"/>
              </a:spcBef>
              <a:buClr>
                <a:srgbClr val="0E6EC5"/>
              </a:buClr>
              <a:buSzPct val="90909"/>
              <a:buAutoNum type="alphaUcPeriod" startAt="2"/>
              <a:tabLst>
                <a:tab pos="486409" algn="l"/>
                <a:tab pos="487045" algn="l"/>
              </a:tabLst>
            </a:pPr>
            <a:r>
              <a:rPr lang="en-US" sz="2200" dirty="0">
                <a:latin typeface="Trebuchet MS"/>
                <a:cs typeface="Trebuchet MS"/>
              </a:rPr>
              <a:t>the</a:t>
            </a:r>
            <a:r>
              <a:rPr lang="en-US" sz="2200" spc="30" dirty="0">
                <a:latin typeface="Trebuchet MS"/>
                <a:cs typeface="Trebuchet MS"/>
              </a:rPr>
              <a:t> </a:t>
            </a:r>
            <a:r>
              <a:rPr lang="en-US" sz="2200" dirty="0">
                <a:latin typeface="Trebuchet MS"/>
                <a:cs typeface="Trebuchet MS"/>
              </a:rPr>
              <a:t>production</a:t>
            </a:r>
            <a:r>
              <a:rPr lang="en-US" sz="2200" spc="70" dirty="0">
                <a:latin typeface="Trebuchet MS"/>
                <a:cs typeface="Trebuchet MS"/>
              </a:rPr>
              <a:t> </a:t>
            </a:r>
            <a:r>
              <a:rPr lang="en-US" sz="2200" dirty="0">
                <a:latin typeface="Trebuchet MS"/>
                <a:cs typeface="Trebuchet MS"/>
              </a:rPr>
              <a:t>of</a:t>
            </a:r>
            <a:r>
              <a:rPr lang="en-US" sz="2200" spc="35" dirty="0">
                <a:latin typeface="Trebuchet MS"/>
                <a:cs typeface="Trebuchet MS"/>
              </a:rPr>
              <a:t> </a:t>
            </a:r>
            <a:r>
              <a:rPr lang="en-US" sz="2200" dirty="0">
                <a:latin typeface="Trebuchet MS"/>
                <a:cs typeface="Trebuchet MS"/>
              </a:rPr>
              <a:t>behavioral</a:t>
            </a:r>
            <a:r>
              <a:rPr lang="en-US" sz="2200" spc="40" dirty="0">
                <a:latin typeface="Trebuchet MS"/>
                <a:cs typeface="Trebuchet MS"/>
              </a:rPr>
              <a:t> </a:t>
            </a:r>
            <a:r>
              <a:rPr lang="en-US" sz="2200" spc="80" dirty="0">
                <a:latin typeface="Trebuchet MS"/>
                <a:cs typeface="Trebuchet MS"/>
              </a:rPr>
              <a:t>and</a:t>
            </a:r>
            <a:r>
              <a:rPr lang="en-US" sz="2200" spc="25" dirty="0">
                <a:latin typeface="Trebuchet MS"/>
                <a:cs typeface="Trebuchet MS"/>
              </a:rPr>
              <a:t> </a:t>
            </a:r>
            <a:r>
              <a:rPr lang="en-US" sz="2200" spc="60" dirty="0">
                <a:latin typeface="Trebuchet MS"/>
                <a:cs typeface="Trebuchet MS"/>
              </a:rPr>
              <a:t>academic</a:t>
            </a:r>
            <a:r>
              <a:rPr lang="en-US" sz="2200" spc="45" dirty="0">
                <a:latin typeface="Trebuchet MS"/>
                <a:cs typeface="Trebuchet MS"/>
              </a:rPr>
              <a:t> </a:t>
            </a:r>
            <a:r>
              <a:rPr lang="en-US" sz="2200" spc="75" dirty="0">
                <a:latin typeface="Trebuchet MS"/>
                <a:cs typeface="Trebuchet MS"/>
              </a:rPr>
              <a:t>progress</a:t>
            </a:r>
            <a:endParaRPr lang="en-US" sz="2200" dirty="0">
              <a:latin typeface="Trebuchet MS"/>
              <a:cs typeface="Trebuchet MS"/>
            </a:endParaRPr>
          </a:p>
          <a:p>
            <a:pPr marL="486409">
              <a:lnSpc>
                <a:spcPct val="100000"/>
              </a:lnSpc>
              <a:spcBef>
                <a:spcPts val="395"/>
              </a:spcBef>
            </a:pPr>
            <a:r>
              <a:rPr lang="en-US" sz="2200" dirty="0">
                <a:latin typeface="Trebuchet MS"/>
                <a:cs typeface="Trebuchet MS"/>
              </a:rPr>
              <a:t>reports</a:t>
            </a:r>
            <a:r>
              <a:rPr lang="en-US" sz="2200" spc="50" dirty="0">
                <a:latin typeface="Trebuchet MS"/>
                <a:cs typeface="Trebuchet MS"/>
              </a:rPr>
              <a:t> </a:t>
            </a:r>
            <a:r>
              <a:rPr lang="en-US" sz="2200" spc="-40" dirty="0">
                <a:latin typeface="Trebuchet MS"/>
                <a:cs typeface="Trebuchet MS"/>
              </a:rPr>
              <a:t>that</a:t>
            </a:r>
            <a:r>
              <a:rPr lang="en-US" sz="2200" spc="25" dirty="0">
                <a:latin typeface="Trebuchet MS"/>
                <a:cs typeface="Trebuchet MS"/>
              </a:rPr>
              <a:t> </a:t>
            </a:r>
            <a:r>
              <a:rPr lang="en-US" sz="2200" dirty="0">
                <a:latin typeface="Trebuchet MS"/>
                <a:cs typeface="Trebuchet MS"/>
              </a:rPr>
              <a:t>incorporate</a:t>
            </a:r>
            <a:r>
              <a:rPr lang="en-US" sz="2200" spc="65" dirty="0">
                <a:latin typeface="Trebuchet MS"/>
                <a:cs typeface="Trebuchet MS"/>
              </a:rPr>
              <a:t> </a:t>
            </a:r>
            <a:r>
              <a:rPr lang="en-US" sz="2200" dirty="0">
                <a:latin typeface="Trebuchet MS"/>
                <a:cs typeface="Trebuchet MS"/>
              </a:rPr>
              <a:t>parental</a:t>
            </a:r>
            <a:r>
              <a:rPr lang="en-US" sz="2200" spc="45" dirty="0">
                <a:latin typeface="Trebuchet MS"/>
                <a:cs typeface="Trebuchet MS"/>
              </a:rPr>
              <a:t> </a:t>
            </a:r>
            <a:r>
              <a:rPr lang="en-US" sz="2200" dirty="0">
                <a:latin typeface="Trebuchet MS"/>
                <a:cs typeface="Trebuchet MS"/>
              </a:rPr>
              <a:t>or</a:t>
            </a:r>
            <a:r>
              <a:rPr lang="en-US" sz="2200" spc="30" dirty="0">
                <a:latin typeface="Trebuchet MS"/>
                <a:cs typeface="Trebuchet MS"/>
              </a:rPr>
              <a:t> </a:t>
            </a:r>
            <a:r>
              <a:rPr lang="en-US" sz="2200" dirty="0">
                <a:latin typeface="Trebuchet MS"/>
                <a:cs typeface="Trebuchet MS"/>
              </a:rPr>
              <a:t>caregiver</a:t>
            </a:r>
            <a:r>
              <a:rPr lang="en-US" sz="2200" spc="50" dirty="0">
                <a:latin typeface="Trebuchet MS"/>
                <a:cs typeface="Trebuchet MS"/>
              </a:rPr>
              <a:t> </a:t>
            </a:r>
            <a:r>
              <a:rPr lang="en-US" sz="2200" spc="-10" dirty="0">
                <a:latin typeface="Trebuchet MS"/>
                <a:cs typeface="Trebuchet MS"/>
              </a:rPr>
              <a:t>insights</a:t>
            </a:r>
            <a:endParaRPr lang="en-US" sz="2200" dirty="0">
              <a:latin typeface="Trebuchet MS"/>
              <a:cs typeface="Trebuchet MS"/>
            </a:endParaRPr>
          </a:p>
          <a:p>
            <a:pPr marL="486409" marR="669925" lvl="1" indent="-474345">
              <a:lnSpc>
                <a:spcPct val="114999"/>
              </a:lnSpc>
              <a:spcBef>
                <a:spcPts val="600"/>
              </a:spcBef>
              <a:buClr>
                <a:srgbClr val="0E6EC5"/>
              </a:buClr>
              <a:buSzPct val="90909"/>
              <a:buAutoNum type="alphaUcPeriod" startAt="3"/>
              <a:tabLst>
                <a:tab pos="486409" algn="l"/>
                <a:tab pos="487045" algn="l"/>
              </a:tabLst>
            </a:pPr>
            <a:r>
              <a:rPr lang="en-US" sz="2200" dirty="0">
                <a:latin typeface="Trebuchet MS"/>
                <a:cs typeface="Trebuchet MS"/>
              </a:rPr>
              <a:t>identifying</a:t>
            </a:r>
            <a:r>
              <a:rPr lang="en-US" sz="2200" spc="-75" dirty="0">
                <a:latin typeface="Trebuchet MS"/>
                <a:cs typeface="Trebuchet MS"/>
              </a:rPr>
              <a:t> </a:t>
            </a:r>
            <a:r>
              <a:rPr lang="en-US" sz="2200" spc="80" dirty="0">
                <a:latin typeface="Trebuchet MS"/>
                <a:cs typeface="Trebuchet MS"/>
              </a:rPr>
              <a:t>and</a:t>
            </a:r>
            <a:r>
              <a:rPr lang="en-US" sz="2200" spc="-80" dirty="0">
                <a:latin typeface="Trebuchet MS"/>
                <a:cs typeface="Trebuchet MS"/>
              </a:rPr>
              <a:t> </a:t>
            </a:r>
            <a:r>
              <a:rPr lang="en-US" sz="2200" spc="50" dirty="0">
                <a:latin typeface="Trebuchet MS"/>
                <a:cs typeface="Trebuchet MS"/>
              </a:rPr>
              <a:t>summarizing</a:t>
            </a:r>
            <a:r>
              <a:rPr lang="en-US" sz="2200" spc="-25" dirty="0">
                <a:latin typeface="Trebuchet MS"/>
                <a:cs typeface="Trebuchet MS"/>
              </a:rPr>
              <a:t> </a:t>
            </a:r>
            <a:r>
              <a:rPr lang="en-US" sz="2200" spc="55" dirty="0">
                <a:latin typeface="Trebuchet MS"/>
                <a:cs typeface="Trebuchet MS"/>
              </a:rPr>
              <a:t>an</a:t>
            </a:r>
            <a:r>
              <a:rPr lang="en-US" sz="2200" spc="-75" dirty="0">
                <a:latin typeface="Trebuchet MS"/>
                <a:cs typeface="Trebuchet MS"/>
              </a:rPr>
              <a:t> </a:t>
            </a:r>
            <a:r>
              <a:rPr lang="en-US" sz="2200" dirty="0">
                <a:latin typeface="Trebuchet MS"/>
                <a:cs typeface="Trebuchet MS"/>
              </a:rPr>
              <a:t>individual</a:t>
            </a:r>
            <a:r>
              <a:rPr lang="en-US" sz="2200" spc="-95" dirty="0">
                <a:latin typeface="Trebuchet MS"/>
                <a:cs typeface="Trebuchet MS"/>
              </a:rPr>
              <a:t> </a:t>
            </a:r>
            <a:r>
              <a:rPr lang="en-US" sz="2200" spc="40" dirty="0">
                <a:latin typeface="Trebuchet MS"/>
                <a:cs typeface="Trebuchet MS"/>
              </a:rPr>
              <a:t>student's </a:t>
            </a:r>
            <a:r>
              <a:rPr lang="en-US" sz="2200" dirty="0">
                <a:latin typeface="Trebuchet MS"/>
                <a:cs typeface="Trebuchet MS"/>
              </a:rPr>
              <a:t>strengths</a:t>
            </a:r>
            <a:r>
              <a:rPr lang="en-US" sz="2200" spc="-10" dirty="0">
                <a:latin typeface="Trebuchet MS"/>
                <a:cs typeface="Trebuchet MS"/>
              </a:rPr>
              <a:t> </a:t>
            </a:r>
            <a:r>
              <a:rPr lang="en-US" sz="2200" spc="80" dirty="0">
                <a:latin typeface="Trebuchet MS"/>
                <a:cs typeface="Trebuchet MS"/>
              </a:rPr>
              <a:t>and</a:t>
            </a:r>
            <a:r>
              <a:rPr lang="en-US" sz="2200" spc="-60" dirty="0">
                <a:latin typeface="Trebuchet MS"/>
                <a:cs typeface="Trebuchet MS"/>
              </a:rPr>
              <a:t> </a:t>
            </a:r>
            <a:r>
              <a:rPr lang="en-US" sz="2200" spc="105" dirty="0">
                <a:latin typeface="Trebuchet MS"/>
                <a:cs typeface="Trebuchet MS"/>
              </a:rPr>
              <a:t>needs</a:t>
            </a:r>
            <a:r>
              <a:rPr lang="en-US" sz="2200" spc="-60" dirty="0">
                <a:latin typeface="Trebuchet MS"/>
                <a:cs typeface="Trebuchet MS"/>
              </a:rPr>
              <a:t> </a:t>
            </a:r>
            <a:r>
              <a:rPr lang="en-US" sz="2200" spc="-30" dirty="0">
                <a:latin typeface="Trebuchet MS"/>
                <a:cs typeface="Trebuchet MS"/>
              </a:rPr>
              <a:t>at</a:t>
            </a:r>
            <a:r>
              <a:rPr lang="en-US" sz="2200" spc="-45" dirty="0">
                <a:latin typeface="Trebuchet MS"/>
                <a:cs typeface="Trebuchet MS"/>
              </a:rPr>
              <a:t> </a:t>
            </a:r>
            <a:r>
              <a:rPr lang="en-US" sz="2200" dirty="0">
                <a:latin typeface="Trebuchet MS"/>
                <a:cs typeface="Trebuchet MS"/>
              </a:rPr>
              <a:t>the</a:t>
            </a:r>
            <a:r>
              <a:rPr lang="en-US" sz="2200" spc="-50" dirty="0">
                <a:latin typeface="Trebuchet MS"/>
                <a:cs typeface="Trebuchet MS"/>
              </a:rPr>
              <a:t> </a:t>
            </a:r>
            <a:r>
              <a:rPr lang="en-US" sz="2200" spc="95" dirty="0">
                <a:latin typeface="Trebuchet MS"/>
                <a:cs typeface="Trebuchet MS"/>
              </a:rPr>
              <a:t>end</a:t>
            </a:r>
            <a:r>
              <a:rPr lang="en-US" sz="2200" spc="-60" dirty="0">
                <a:latin typeface="Trebuchet MS"/>
                <a:cs typeface="Trebuchet MS"/>
              </a:rPr>
              <a:t> </a:t>
            </a:r>
            <a:r>
              <a:rPr lang="en-US" sz="2200" dirty="0">
                <a:latin typeface="Trebuchet MS"/>
                <a:cs typeface="Trebuchet MS"/>
              </a:rPr>
              <a:t>of</a:t>
            </a:r>
            <a:r>
              <a:rPr lang="en-US" sz="2200" spc="-60" dirty="0">
                <a:latin typeface="Trebuchet MS"/>
                <a:cs typeface="Trebuchet MS"/>
              </a:rPr>
              <a:t> </a:t>
            </a:r>
            <a:r>
              <a:rPr lang="en-US" sz="2200" dirty="0">
                <a:latin typeface="Trebuchet MS"/>
                <a:cs typeface="Trebuchet MS"/>
              </a:rPr>
              <a:t>a</a:t>
            </a:r>
            <a:r>
              <a:rPr lang="en-US" sz="2200" spc="-55" dirty="0">
                <a:latin typeface="Trebuchet MS"/>
                <a:cs typeface="Trebuchet MS"/>
              </a:rPr>
              <a:t> </a:t>
            </a:r>
            <a:r>
              <a:rPr lang="en-US" sz="2200" spc="-20" dirty="0">
                <a:latin typeface="Trebuchet MS"/>
                <a:cs typeface="Trebuchet MS"/>
              </a:rPr>
              <a:t>unit</a:t>
            </a:r>
            <a:r>
              <a:rPr lang="en-US" sz="2200" spc="-45" dirty="0">
                <a:latin typeface="Trebuchet MS"/>
                <a:cs typeface="Trebuchet MS"/>
              </a:rPr>
              <a:t> </a:t>
            </a:r>
            <a:r>
              <a:rPr lang="en-US" sz="2200" dirty="0">
                <a:latin typeface="Trebuchet MS"/>
                <a:cs typeface="Trebuchet MS"/>
              </a:rPr>
              <a:t>or</a:t>
            </a:r>
            <a:r>
              <a:rPr lang="en-US" sz="2200" spc="-45" dirty="0">
                <a:latin typeface="Trebuchet MS"/>
                <a:cs typeface="Trebuchet MS"/>
              </a:rPr>
              <a:t> </a:t>
            </a:r>
            <a:r>
              <a:rPr lang="en-US" sz="2200" spc="50" dirty="0">
                <a:latin typeface="Trebuchet MS"/>
                <a:cs typeface="Trebuchet MS"/>
              </a:rPr>
              <a:t>semester</a:t>
            </a:r>
            <a:endParaRPr lang="en-US" sz="2200" dirty="0">
              <a:latin typeface="Trebuchet MS"/>
              <a:cs typeface="Trebuchet MS"/>
            </a:endParaRPr>
          </a:p>
          <a:p>
            <a:pPr marL="486409" marR="5080" lvl="1" indent="-474345">
              <a:lnSpc>
                <a:spcPct val="115100"/>
              </a:lnSpc>
              <a:spcBef>
                <a:spcPts val="600"/>
              </a:spcBef>
              <a:buClr>
                <a:srgbClr val="0E6EC5"/>
              </a:buClr>
              <a:buSzPct val="90909"/>
              <a:buAutoNum type="alphaUcPeriod" startAt="3"/>
              <a:tabLst>
                <a:tab pos="486409" algn="l"/>
                <a:tab pos="487045" algn="l"/>
              </a:tabLst>
            </a:pPr>
            <a:r>
              <a:rPr lang="en-US" sz="2200" dirty="0">
                <a:latin typeface="Trebuchet MS"/>
                <a:cs typeface="Trebuchet MS"/>
              </a:rPr>
              <a:t>the</a:t>
            </a:r>
            <a:r>
              <a:rPr lang="en-US" sz="2200" spc="-95" dirty="0">
                <a:latin typeface="Trebuchet MS"/>
                <a:cs typeface="Trebuchet MS"/>
              </a:rPr>
              <a:t> </a:t>
            </a:r>
            <a:r>
              <a:rPr lang="en-US" sz="2200" spc="70" dirty="0">
                <a:latin typeface="Trebuchet MS"/>
                <a:cs typeface="Trebuchet MS"/>
              </a:rPr>
              <a:t>development</a:t>
            </a:r>
            <a:r>
              <a:rPr lang="en-US" sz="2200" spc="-60" dirty="0">
                <a:latin typeface="Trebuchet MS"/>
                <a:cs typeface="Trebuchet MS"/>
              </a:rPr>
              <a:t> </a:t>
            </a:r>
            <a:r>
              <a:rPr lang="en-US" sz="2200" dirty="0">
                <a:latin typeface="Trebuchet MS"/>
                <a:cs typeface="Trebuchet MS"/>
              </a:rPr>
              <a:t>of</a:t>
            </a:r>
            <a:r>
              <a:rPr lang="en-US" sz="2200" spc="-95" dirty="0">
                <a:latin typeface="Trebuchet MS"/>
                <a:cs typeface="Trebuchet MS"/>
              </a:rPr>
              <a:t> </a:t>
            </a:r>
            <a:r>
              <a:rPr lang="en-US" sz="2200" dirty="0">
                <a:latin typeface="Trebuchet MS"/>
                <a:cs typeface="Trebuchet MS"/>
              </a:rPr>
              <a:t>a</a:t>
            </a:r>
            <a:r>
              <a:rPr lang="en-US" sz="2200" spc="-95" dirty="0">
                <a:latin typeface="Trebuchet MS"/>
                <a:cs typeface="Trebuchet MS"/>
              </a:rPr>
              <a:t> </a:t>
            </a:r>
            <a:r>
              <a:rPr lang="en-US" sz="2200" dirty="0">
                <a:latin typeface="Trebuchet MS"/>
                <a:cs typeface="Trebuchet MS"/>
              </a:rPr>
              <a:t>timeline</a:t>
            </a:r>
            <a:r>
              <a:rPr lang="en-US" sz="2200" spc="-85" dirty="0">
                <a:latin typeface="Trebuchet MS"/>
                <a:cs typeface="Trebuchet MS"/>
              </a:rPr>
              <a:t> </a:t>
            </a:r>
            <a:r>
              <a:rPr lang="en-US" sz="2200" spc="55" dirty="0">
                <a:latin typeface="Trebuchet MS"/>
                <a:cs typeface="Trebuchet MS"/>
              </a:rPr>
              <a:t>designating</a:t>
            </a:r>
            <a:r>
              <a:rPr lang="en-US" sz="2200" spc="-70" dirty="0">
                <a:latin typeface="Trebuchet MS"/>
                <a:cs typeface="Trebuchet MS"/>
              </a:rPr>
              <a:t> </a:t>
            </a:r>
            <a:r>
              <a:rPr lang="en-US" sz="2200" spc="50" dirty="0">
                <a:latin typeface="Trebuchet MS"/>
                <a:cs typeface="Trebuchet MS"/>
              </a:rPr>
              <a:t>tasks</a:t>
            </a:r>
            <a:r>
              <a:rPr lang="en-US" sz="2200" spc="-90" dirty="0">
                <a:latin typeface="Trebuchet MS"/>
                <a:cs typeface="Trebuchet MS"/>
              </a:rPr>
              <a:t> </a:t>
            </a:r>
            <a:r>
              <a:rPr lang="en-US" sz="2200" spc="-40" dirty="0">
                <a:latin typeface="Trebuchet MS"/>
                <a:cs typeface="Trebuchet MS"/>
              </a:rPr>
              <a:t>that</a:t>
            </a:r>
            <a:r>
              <a:rPr lang="en-US" sz="2200" spc="-85" dirty="0">
                <a:latin typeface="Trebuchet MS"/>
                <a:cs typeface="Trebuchet MS"/>
              </a:rPr>
              <a:t> </a:t>
            </a:r>
            <a:r>
              <a:rPr lang="en-US" sz="2200" spc="-20" dirty="0">
                <a:latin typeface="Trebuchet MS"/>
                <a:cs typeface="Trebuchet MS"/>
              </a:rPr>
              <a:t>will </a:t>
            </a:r>
            <a:r>
              <a:rPr lang="en-US" sz="2200" spc="105" dirty="0">
                <a:latin typeface="Trebuchet MS"/>
                <a:cs typeface="Trebuchet MS"/>
              </a:rPr>
              <a:t>be</a:t>
            </a:r>
            <a:r>
              <a:rPr lang="en-US" sz="2200" spc="-55" dirty="0">
                <a:latin typeface="Trebuchet MS"/>
                <a:cs typeface="Trebuchet MS"/>
              </a:rPr>
              <a:t> </a:t>
            </a:r>
            <a:r>
              <a:rPr lang="en-US" sz="2200" spc="75" dirty="0">
                <a:latin typeface="Trebuchet MS"/>
                <a:cs typeface="Trebuchet MS"/>
              </a:rPr>
              <a:t>accomplished</a:t>
            </a:r>
            <a:r>
              <a:rPr lang="en-US" sz="2200" spc="-15" dirty="0">
                <a:latin typeface="Trebuchet MS"/>
                <a:cs typeface="Trebuchet MS"/>
              </a:rPr>
              <a:t> </a:t>
            </a:r>
            <a:r>
              <a:rPr lang="en-US" sz="2200" spc="114" dirty="0">
                <a:latin typeface="Trebuchet MS"/>
                <a:cs typeface="Trebuchet MS"/>
              </a:rPr>
              <a:t>by</a:t>
            </a:r>
            <a:r>
              <a:rPr lang="en-US" sz="2200" spc="-65" dirty="0">
                <a:latin typeface="Trebuchet MS"/>
                <a:cs typeface="Trebuchet MS"/>
              </a:rPr>
              <a:t> </a:t>
            </a:r>
            <a:r>
              <a:rPr lang="en-US" sz="2200" dirty="0">
                <a:latin typeface="Trebuchet MS"/>
                <a:cs typeface="Trebuchet MS"/>
              </a:rPr>
              <a:t>a</a:t>
            </a:r>
            <a:r>
              <a:rPr lang="en-US" sz="2200" spc="-55" dirty="0">
                <a:latin typeface="Trebuchet MS"/>
                <a:cs typeface="Trebuchet MS"/>
              </a:rPr>
              <a:t> </a:t>
            </a:r>
            <a:r>
              <a:rPr lang="en-US" sz="2200" spc="-10" dirty="0">
                <a:latin typeface="Trebuchet MS"/>
                <a:cs typeface="Trebuchet MS"/>
              </a:rPr>
              <a:t>particular</a:t>
            </a:r>
            <a:r>
              <a:rPr lang="en-US" sz="2200" spc="-30" dirty="0">
                <a:latin typeface="Trebuchet MS"/>
                <a:cs typeface="Trebuchet MS"/>
              </a:rPr>
              <a:t> </a:t>
            </a:r>
            <a:r>
              <a:rPr lang="en-US" sz="2200" dirty="0">
                <a:latin typeface="Trebuchet MS"/>
                <a:cs typeface="Trebuchet MS"/>
              </a:rPr>
              <a:t>student</a:t>
            </a:r>
            <a:r>
              <a:rPr lang="en-US" sz="2200" spc="-40" dirty="0">
                <a:latin typeface="Trebuchet MS"/>
                <a:cs typeface="Trebuchet MS"/>
              </a:rPr>
              <a:t> </a:t>
            </a:r>
            <a:r>
              <a:rPr lang="en-US" sz="2200" spc="-20" dirty="0">
                <a:latin typeface="Trebuchet MS"/>
                <a:cs typeface="Trebuchet MS"/>
              </a:rPr>
              <a:t>in</a:t>
            </a:r>
            <a:r>
              <a:rPr lang="en-US" sz="2200" spc="-65" dirty="0">
                <a:latin typeface="Trebuchet MS"/>
                <a:cs typeface="Trebuchet MS"/>
              </a:rPr>
              <a:t> </a:t>
            </a:r>
            <a:r>
              <a:rPr lang="en-US" sz="2200" dirty="0">
                <a:latin typeface="Trebuchet MS"/>
                <a:cs typeface="Trebuchet MS"/>
              </a:rPr>
              <a:t>a</a:t>
            </a:r>
            <a:r>
              <a:rPr lang="en-US" sz="2200" spc="-65" dirty="0">
                <a:latin typeface="Trebuchet MS"/>
                <a:cs typeface="Trebuchet MS"/>
              </a:rPr>
              <a:t> </a:t>
            </a:r>
            <a:r>
              <a:rPr lang="en-US" sz="2200" spc="65" dirty="0">
                <a:latin typeface="Trebuchet MS"/>
                <a:cs typeface="Trebuchet MS"/>
              </a:rPr>
              <a:t>given</a:t>
            </a:r>
            <a:r>
              <a:rPr lang="en-US" sz="2200" spc="-50" dirty="0">
                <a:latin typeface="Trebuchet MS"/>
                <a:cs typeface="Trebuchet MS"/>
              </a:rPr>
              <a:t> </a:t>
            </a:r>
            <a:r>
              <a:rPr lang="en-US" sz="2200" spc="-10" dirty="0">
                <a:latin typeface="Trebuchet MS"/>
                <a:cs typeface="Trebuchet MS"/>
              </a:rPr>
              <a:t>period </a:t>
            </a:r>
            <a:r>
              <a:rPr lang="en-US" sz="2200" dirty="0">
                <a:latin typeface="Trebuchet MS"/>
                <a:cs typeface="Trebuchet MS"/>
              </a:rPr>
              <a:t>of</a:t>
            </a:r>
            <a:r>
              <a:rPr lang="en-US" sz="2200" spc="-80" dirty="0">
                <a:latin typeface="Trebuchet MS"/>
                <a:cs typeface="Trebuchet MS"/>
              </a:rPr>
              <a:t> </a:t>
            </a:r>
            <a:r>
              <a:rPr lang="en-US" sz="2200" spc="-20" dirty="0">
                <a:latin typeface="Trebuchet MS"/>
                <a:cs typeface="Trebuchet MS"/>
              </a:rPr>
              <a:t>time</a:t>
            </a:r>
            <a:endParaRPr lang="en-US" sz="2200" dirty="0">
              <a:latin typeface="Trebuchet MS"/>
              <a:cs typeface="Trebuchet MS"/>
            </a:endParaRPr>
          </a:p>
          <a:p>
            <a:endParaRPr lang="en-US" dirty="0"/>
          </a:p>
        </p:txBody>
      </p:sp>
      <p:sp>
        <p:nvSpPr>
          <p:cNvPr id="4" name="Text Placeholder 3">
            <a:extLst>
              <a:ext uri="{FF2B5EF4-FFF2-40B4-BE49-F238E27FC236}">
                <a16:creationId xmlns:a16="http://schemas.microsoft.com/office/drawing/2014/main" id="{AAE4B23A-9DA9-3BA0-BB5F-5F80D4EAD05B}"/>
              </a:ext>
            </a:extLst>
          </p:cNvPr>
          <p:cNvSpPr>
            <a:spLocks noGrp="1"/>
          </p:cNvSpPr>
          <p:nvPr>
            <p:ph type="body" sz="quarter" idx="15"/>
          </p:nvPr>
        </p:nvSpPr>
        <p:spPr/>
        <p:txBody>
          <a:bodyPr/>
          <a:lstStyle/>
          <a:p>
            <a:r>
              <a:rPr lang="en-US" dirty="0"/>
              <a:t>Council on Teacher Education</a:t>
            </a:r>
          </a:p>
        </p:txBody>
      </p:sp>
      <p:sp>
        <p:nvSpPr>
          <p:cNvPr id="5" name="Slide Number Placeholder 4">
            <a:extLst>
              <a:ext uri="{FF2B5EF4-FFF2-40B4-BE49-F238E27FC236}">
                <a16:creationId xmlns:a16="http://schemas.microsoft.com/office/drawing/2014/main" id="{605E4620-08A0-458D-B0CA-412E62955C5E}"/>
              </a:ext>
            </a:extLst>
          </p:cNvPr>
          <p:cNvSpPr>
            <a:spLocks noGrp="1"/>
          </p:cNvSpPr>
          <p:nvPr>
            <p:ph type="sldNum" sz="quarter" idx="17"/>
          </p:nvPr>
        </p:nvSpPr>
        <p:spPr/>
        <p:txBody>
          <a:bodyPr/>
          <a:lstStyle/>
          <a:p>
            <a:fld id="{86134D44-37F0-44A1-8A08-E9432A030C07}" type="slidenum">
              <a:rPr lang="en-US" smtClean="0"/>
              <a:pPr/>
              <a:t>26</a:t>
            </a:fld>
            <a:endParaRPr lang="en-US" dirty="0"/>
          </a:p>
        </p:txBody>
      </p:sp>
    </p:spTree>
    <p:extLst>
      <p:ext uri="{BB962C8B-B14F-4D97-AF65-F5344CB8AC3E}">
        <p14:creationId xmlns:p14="http://schemas.microsoft.com/office/powerpoint/2010/main" val="186574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E86FA-4597-AFCA-AECF-43577128BE7B}"/>
              </a:ext>
            </a:extLst>
          </p:cNvPr>
          <p:cNvSpPr>
            <a:spLocks noGrp="1"/>
          </p:cNvSpPr>
          <p:nvPr>
            <p:ph type="title"/>
          </p:nvPr>
        </p:nvSpPr>
        <p:spPr/>
        <p:txBody>
          <a:bodyPr/>
          <a:lstStyle/>
          <a:p>
            <a:r>
              <a:rPr lang="en-US" dirty="0"/>
              <a:t>Sample Question 3  Middle Level Social Science</a:t>
            </a:r>
          </a:p>
        </p:txBody>
      </p:sp>
      <p:sp>
        <p:nvSpPr>
          <p:cNvPr id="3" name="Text Placeholder 2">
            <a:extLst>
              <a:ext uri="{FF2B5EF4-FFF2-40B4-BE49-F238E27FC236}">
                <a16:creationId xmlns:a16="http://schemas.microsoft.com/office/drawing/2014/main" id="{2C2554EB-1433-983C-E0CB-317F5982C116}"/>
              </a:ext>
            </a:extLst>
          </p:cNvPr>
          <p:cNvSpPr>
            <a:spLocks noGrp="1"/>
          </p:cNvSpPr>
          <p:nvPr>
            <p:ph type="body" sz="quarter" idx="20"/>
          </p:nvPr>
        </p:nvSpPr>
        <p:spPr>
          <a:xfrm>
            <a:off x="652463" y="1808628"/>
            <a:ext cx="10370190" cy="4120309"/>
          </a:xfrm>
        </p:spPr>
        <p:txBody>
          <a:bodyPr/>
          <a:lstStyle/>
          <a:p>
            <a:r>
              <a:rPr lang="en-US" dirty="0"/>
              <a:t>3. Which of the following historical developments provides the best example of the concept of cultural diffusion?</a:t>
            </a:r>
          </a:p>
          <a:p>
            <a:endParaRPr lang="en-US" dirty="0"/>
          </a:p>
          <a:p>
            <a:r>
              <a:rPr lang="en-US" dirty="0"/>
              <a:t>A. the formation of China's Tang dynasty</a:t>
            </a:r>
          </a:p>
          <a:p>
            <a:r>
              <a:rPr lang="en-US" dirty="0"/>
              <a:t>B. the development of the examination system in China</a:t>
            </a:r>
          </a:p>
          <a:p>
            <a:r>
              <a:rPr lang="en-US" dirty="0"/>
              <a:t>C. the rise of Buddhism in Japan</a:t>
            </a:r>
          </a:p>
          <a:p>
            <a:r>
              <a:rPr lang="en-US" dirty="0"/>
              <a:t>D. the unification of Japan under Tokugawa rule</a:t>
            </a:r>
          </a:p>
        </p:txBody>
      </p:sp>
      <p:sp>
        <p:nvSpPr>
          <p:cNvPr id="4" name="Text Placeholder 3">
            <a:extLst>
              <a:ext uri="{FF2B5EF4-FFF2-40B4-BE49-F238E27FC236}">
                <a16:creationId xmlns:a16="http://schemas.microsoft.com/office/drawing/2014/main" id="{94EA3758-1AA4-FE92-D4F7-BABA5B1E1213}"/>
              </a:ext>
            </a:extLst>
          </p:cNvPr>
          <p:cNvSpPr>
            <a:spLocks noGrp="1"/>
          </p:cNvSpPr>
          <p:nvPr>
            <p:ph type="body" sz="quarter" idx="15"/>
          </p:nvPr>
        </p:nvSpPr>
        <p:spPr/>
        <p:txBody>
          <a:bodyPr/>
          <a:lstStyle/>
          <a:p>
            <a:r>
              <a:rPr lang="en-US" dirty="0"/>
              <a:t>Council on Teacher Education</a:t>
            </a:r>
          </a:p>
        </p:txBody>
      </p:sp>
      <p:sp>
        <p:nvSpPr>
          <p:cNvPr id="5" name="Slide Number Placeholder 4">
            <a:extLst>
              <a:ext uri="{FF2B5EF4-FFF2-40B4-BE49-F238E27FC236}">
                <a16:creationId xmlns:a16="http://schemas.microsoft.com/office/drawing/2014/main" id="{454FF836-C3E1-814D-DC03-E54C494EE59B}"/>
              </a:ext>
            </a:extLst>
          </p:cNvPr>
          <p:cNvSpPr>
            <a:spLocks noGrp="1"/>
          </p:cNvSpPr>
          <p:nvPr>
            <p:ph type="sldNum" sz="quarter" idx="17"/>
          </p:nvPr>
        </p:nvSpPr>
        <p:spPr/>
        <p:txBody>
          <a:bodyPr/>
          <a:lstStyle/>
          <a:p>
            <a:fld id="{86134D44-37F0-44A1-8A08-E9432A030C07}" type="slidenum">
              <a:rPr lang="en-US" smtClean="0"/>
              <a:pPr/>
              <a:t>27</a:t>
            </a:fld>
            <a:endParaRPr lang="en-US" dirty="0"/>
          </a:p>
        </p:txBody>
      </p:sp>
    </p:spTree>
    <p:extLst>
      <p:ext uri="{BB962C8B-B14F-4D97-AF65-F5344CB8AC3E}">
        <p14:creationId xmlns:p14="http://schemas.microsoft.com/office/powerpoint/2010/main" val="2915326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FBEB-E824-8383-F55E-6DDBF0D99BCB}"/>
              </a:ext>
            </a:extLst>
          </p:cNvPr>
          <p:cNvSpPr>
            <a:spLocks noGrp="1"/>
          </p:cNvSpPr>
          <p:nvPr>
            <p:ph type="title"/>
          </p:nvPr>
        </p:nvSpPr>
        <p:spPr/>
        <p:txBody>
          <a:bodyPr/>
          <a:lstStyle/>
          <a:p>
            <a:r>
              <a:rPr lang="en-US" dirty="0"/>
              <a:t>Answer: Breaking Down Sample Question 3</a:t>
            </a:r>
          </a:p>
        </p:txBody>
      </p:sp>
      <p:sp>
        <p:nvSpPr>
          <p:cNvPr id="3" name="Text Placeholder 2">
            <a:extLst>
              <a:ext uri="{FF2B5EF4-FFF2-40B4-BE49-F238E27FC236}">
                <a16:creationId xmlns:a16="http://schemas.microsoft.com/office/drawing/2014/main" id="{0056A844-7F08-D1D8-7C0A-5B5C3C3244AF}"/>
              </a:ext>
            </a:extLst>
          </p:cNvPr>
          <p:cNvSpPr>
            <a:spLocks noGrp="1"/>
          </p:cNvSpPr>
          <p:nvPr>
            <p:ph type="body" sz="quarter" idx="20"/>
          </p:nvPr>
        </p:nvSpPr>
        <p:spPr/>
        <p:txBody>
          <a:bodyPr/>
          <a:lstStyle/>
          <a:p>
            <a:r>
              <a:rPr lang="en-US" dirty="0"/>
              <a:t>3. Which </a:t>
            </a:r>
            <a:r>
              <a:rPr lang="en-US" dirty="0">
                <a:highlight>
                  <a:srgbClr val="808000"/>
                </a:highlight>
              </a:rPr>
              <a:t>of the following historical developments </a:t>
            </a:r>
            <a:r>
              <a:rPr lang="en-US" dirty="0"/>
              <a:t>provides the </a:t>
            </a:r>
            <a:r>
              <a:rPr lang="en-US" dirty="0">
                <a:highlight>
                  <a:srgbClr val="00FFFF"/>
                </a:highlight>
              </a:rPr>
              <a:t>best</a:t>
            </a:r>
            <a:r>
              <a:rPr lang="en-US" dirty="0"/>
              <a:t> example </a:t>
            </a:r>
            <a:r>
              <a:rPr lang="en-US" dirty="0">
                <a:highlight>
                  <a:srgbClr val="808000"/>
                </a:highlight>
              </a:rPr>
              <a:t>of the concept of cultural diffusion?</a:t>
            </a:r>
          </a:p>
          <a:p>
            <a:endParaRPr lang="en-US" dirty="0"/>
          </a:p>
          <a:p>
            <a:r>
              <a:rPr lang="en-US" dirty="0"/>
              <a:t>A. the formation of China's Tang dynasty</a:t>
            </a:r>
          </a:p>
          <a:p>
            <a:r>
              <a:rPr lang="en-US" dirty="0"/>
              <a:t>B. the development of the examination system in China</a:t>
            </a:r>
          </a:p>
          <a:p>
            <a:r>
              <a:rPr lang="en-US" dirty="0"/>
              <a:t>C. the rise of Buddhism in Japan</a:t>
            </a:r>
          </a:p>
          <a:p>
            <a:r>
              <a:rPr lang="en-US" dirty="0"/>
              <a:t>D. the unification of Japan under Tokugawa rule</a:t>
            </a:r>
          </a:p>
          <a:p>
            <a:endParaRPr lang="en-US" dirty="0"/>
          </a:p>
        </p:txBody>
      </p:sp>
      <p:sp>
        <p:nvSpPr>
          <p:cNvPr id="4" name="Text Placeholder 3">
            <a:extLst>
              <a:ext uri="{FF2B5EF4-FFF2-40B4-BE49-F238E27FC236}">
                <a16:creationId xmlns:a16="http://schemas.microsoft.com/office/drawing/2014/main" id="{6D88FDD2-D569-DCF5-4ABF-E9126EE68E00}"/>
              </a:ext>
            </a:extLst>
          </p:cNvPr>
          <p:cNvSpPr>
            <a:spLocks noGrp="1"/>
          </p:cNvSpPr>
          <p:nvPr>
            <p:ph type="body" sz="quarter" idx="15"/>
          </p:nvPr>
        </p:nvSpPr>
        <p:spPr/>
        <p:txBody>
          <a:bodyPr/>
          <a:lstStyle/>
          <a:p>
            <a:r>
              <a:rPr lang="en-US" dirty="0"/>
              <a:t>Council on Teacher Education</a:t>
            </a:r>
          </a:p>
        </p:txBody>
      </p:sp>
      <p:sp>
        <p:nvSpPr>
          <p:cNvPr id="5" name="Slide Number Placeholder 4">
            <a:extLst>
              <a:ext uri="{FF2B5EF4-FFF2-40B4-BE49-F238E27FC236}">
                <a16:creationId xmlns:a16="http://schemas.microsoft.com/office/drawing/2014/main" id="{B925897B-92FB-77E4-E859-8DA8B7949CAC}"/>
              </a:ext>
            </a:extLst>
          </p:cNvPr>
          <p:cNvSpPr>
            <a:spLocks noGrp="1"/>
          </p:cNvSpPr>
          <p:nvPr>
            <p:ph type="sldNum" sz="quarter" idx="17"/>
          </p:nvPr>
        </p:nvSpPr>
        <p:spPr/>
        <p:txBody>
          <a:bodyPr/>
          <a:lstStyle/>
          <a:p>
            <a:fld id="{86134D44-37F0-44A1-8A08-E9432A030C07}" type="slidenum">
              <a:rPr lang="en-US" smtClean="0"/>
              <a:pPr/>
              <a:t>28</a:t>
            </a:fld>
            <a:endParaRPr lang="en-US" dirty="0"/>
          </a:p>
        </p:txBody>
      </p:sp>
    </p:spTree>
    <p:extLst>
      <p:ext uri="{BB962C8B-B14F-4D97-AF65-F5344CB8AC3E}">
        <p14:creationId xmlns:p14="http://schemas.microsoft.com/office/powerpoint/2010/main" val="4079714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5F402-C589-C21D-E494-49D34A191202}"/>
              </a:ext>
            </a:extLst>
          </p:cNvPr>
          <p:cNvSpPr>
            <a:spLocks noGrp="1"/>
          </p:cNvSpPr>
          <p:nvPr>
            <p:ph type="title"/>
          </p:nvPr>
        </p:nvSpPr>
        <p:spPr/>
        <p:txBody>
          <a:bodyPr/>
          <a:lstStyle/>
          <a:p>
            <a:r>
              <a:rPr lang="en-US" dirty="0"/>
              <a:t>Answer: Sample Question 3</a:t>
            </a:r>
          </a:p>
        </p:txBody>
      </p:sp>
      <p:sp>
        <p:nvSpPr>
          <p:cNvPr id="3" name="Text Placeholder 2">
            <a:extLst>
              <a:ext uri="{FF2B5EF4-FFF2-40B4-BE49-F238E27FC236}">
                <a16:creationId xmlns:a16="http://schemas.microsoft.com/office/drawing/2014/main" id="{5D164875-7063-F6D4-FCDA-07228531CA4A}"/>
              </a:ext>
            </a:extLst>
          </p:cNvPr>
          <p:cNvSpPr>
            <a:spLocks noGrp="1"/>
          </p:cNvSpPr>
          <p:nvPr>
            <p:ph type="body" sz="quarter" idx="20"/>
          </p:nvPr>
        </p:nvSpPr>
        <p:spPr/>
        <p:txBody>
          <a:bodyPr/>
          <a:lstStyle/>
          <a:p>
            <a:r>
              <a:rPr lang="en-US" dirty="0"/>
              <a:t>3. Which of the following historical developments provides the best example of the concept of cultural diffusion?</a:t>
            </a:r>
          </a:p>
          <a:p>
            <a:endParaRPr lang="en-US" dirty="0"/>
          </a:p>
          <a:p>
            <a:r>
              <a:rPr lang="en-US" dirty="0"/>
              <a:t>A. the formation of China's Tang dynasty</a:t>
            </a:r>
          </a:p>
          <a:p>
            <a:r>
              <a:rPr lang="en-US" dirty="0"/>
              <a:t>B. the development of the examination system in China</a:t>
            </a:r>
          </a:p>
          <a:p>
            <a:r>
              <a:rPr lang="en-US" dirty="0"/>
              <a:t>C. </a:t>
            </a:r>
            <a:r>
              <a:rPr lang="en-US" u="sng" dirty="0"/>
              <a:t>the rise of Buddhism in Japan</a:t>
            </a:r>
          </a:p>
          <a:p>
            <a:r>
              <a:rPr lang="en-US" dirty="0"/>
              <a:t>D. the unification of Japan under Tokugawa rule</a:t>
            </a:r>
          </a:p>
          <a:p>
            <a:endParaRPr lang="en-US" dirty="0"/>
          </a:p>
        </p:txBody>
      </p:sp>
      <p:sp>
        <p:nvSpPr>
          <p:cNvPr id="4" name="Text Placeholder 3">
            <a:extLst>
              <a:ext uri="{FF2B5EF4-FFF2-40B4-BE49-F238E27FC236}">
                <a16:creationId xmlns:a16="http://schemas.microsoft.com/office/drawing/2014/main" id="{22CA5AA0-913C-9A62-3277-46CFC4B18769}"/>
              </a:ext>
            </a:extLst>
          </p:cNvPr>
          <p:cNvSpPr>
            <a:spLocks noGrp="1"/>
          </p:cNvSpPr>
          <p:nvPr>
            <p:ph type="body" sz="quarter" idx="15"/>
          </p:nvPr>
        </p:nvSpPr>
        <p:spPr/>
        <p:txBody>
          <a:bodyPr/>
          <a:lstStyle/>
          <a:p>
            <a:r>
              <a:rPr lang="en-US" dirty="0"/>
              <a:t>Council on Teacher Education</a:t>
            </a:r>
          </a:p>
        </p:txBody>
      </p:sp>
      <p:sp>
        <p:nvSpPr>
          <p:cNvPr id="5" name="Slide Number Placeholder 4">
            <a:extLst>
              <a:ext uri="{FF2B5EF4-FFF2-40B4-BE49-F238E27FC236}">
                <a16:creationId xmlns:a16="http://schemas.microsoft.com/office/drawing/2014/main" id="{BE2888DA-88AB-88F8-8DD5-54F2463DFB74}"/>
              </a:ext>
            </a:extLst>
          </p:cNvPr>
          <p:cNvSpPr>
            <a:spLocks noGrp="1"/>
          </p:cNvSpPr>
          <p:nvPr>
            <p:ph type="sldNum" sz="quarter" idx="17"/>
          </p:nvPr>
        </p:nvSpPr>
        <p:spPr/>
        <p:txBody>
          <a:bodyPr/>
          <a:lstStyle/>
          <a:p>
            <a:fld id="{86134D44-37F0-44A1-8A08-E9432A030C07}" type="slidenum">
              <a:rPr lang="en-US" smtClean="0"/>
              <a:pPr/>
              <a:t>29</a:t>
            </a:fld>
            <a:endParaRPr lang="en-US" dirty="0"/>
          </a:p>
        </p:txBody>
      </p:sp>
    </p:spTree>
    <p:extLst>
      <p:ext uri="{BB962C8B-B14F-4D97-AF65-F5344CB8AC3E}">
        <p14:creationId xmlns:p14="http://schemas.microsoft.com/office/powerpoint/2010/main" val="1348955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C350B-A188-BB37-9702-686C408F6459}"/>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3A2539FD-7AE3-1D4C-C736-4252EDD9961F}"/>
              </a:ext>
            </a:extLst>
          </p:cNvPr>
          <p:cNvSpPr>
            <a:spLocks noGrp="1"/>
          </p:cNvSpPr>
          <p:nvPr>
            <p:ph type="body" sz="quarter" idx="20"/>
          </p:nvPr>
        </p:nvSpPr>
        <p:spPr/>
        <p:txBody>
          <a:bodyPr/>
          <a:lstStyle/>
          <a:p>
            <a:pPr marL="457200" indent="-457200">
              <a:buFont typeface="Arial" panose="020B0604020202020204" pitchFamily="34" charset="0"/>
              <a:buChar char="•"/>
            </a:pPr>
            <a:r>
              <a:rPr lang="en-US" sz="3200" dirty="0"/>
              <a:t>Multiple choice</a:t>
            </a:r>
          </a:p>
          <a:p>
            <a:pPr marL="457200" indent="-457200">
              <a:buFont typeface="Arial" panose="020B0604020202020204" pitchFamily="34" charset="0"/>
              <a:buChar char="•"/>
            </a:pPr>
            <a:r>
              <a:rPr lang="en-US" sz="3200" dirty="0"/>
              <a:t>4 choices (A, B, C, D)</a:t>
            </a:r>
          </a:p>
          <a:p>
            <a:pPr marL="457200" indent="-457200">
              <a:buFont typeface="Arial" panose="020B0604020202020204" pitchFamily="34" charset="0"/>
              <a:buChar char="•"/>
            </a:pPr>
            <a:r>
              <a:rPr lang="en-US" sz="3200" dirty="0"/>
              <a:t>VERY rare to see an “all of the above” or “none of</a:t>
            </a:r>
          </a:p>
          <a:p>
            <a:r>
              <a:rPr lang="en-US" sz="3200" dirty="0"/>
              <a:t>     the above”</a:t>
            </a:r>
          </a:p>
          <a:p>
            <a:pPr marL="457200" indent="-457200">
              <a:buFont typeface="Arial" panose="020B0604020202020204" pitchFamily="34" charset="0"/>
              <a:buChar char="•"/>
            </a:pPr>
            <a:r>
              <a:rPr lang="en-US" sz="3200" dirty="0"/>
              <a:t>Questions are usually grouped by content type</a:t>
            </a:r>
          </a:p>
          <a:p>
            <a:endParaRPr lang="en-US" dirty="0"/>
          </a:p>
        </p:txBody>
      </p:sp>
      <p:sp>
        <p:nvSpPr>
          <p:cNvPr id="4" name="Text Placeholder 3">
            <a:extLst>
              <a:ext uri="{FF2B5EF4-FFF2-40B4-BE49-F238E27FC236}">
                <a16:creationId xmlns:a16="http://schemas.microsoft.com/office/drawing/2014/main" id="{9B889314-4858-8C3F-8B5A-0257E7908D33}"/>
              </a:ext>
            </a:extLst>
          </p:cNvPr>
          <p:cNvSpPr>
            <a:spLocks noGrp="1"/>
          </p:cNvSpPr>
          <p:nvPr>
            <p:ph type="body" sz="quarter" idx="15"/>
          </p:nvPr>
        </p:nvSpPr>
        <p:spPr/>
        <p:txBody>
          <a:bodyPr/>
          <a:lstStyle/>
          <a:p>
            <a:r>
              <a:rPr lang="en-US" dirty="0"/>
              <a:t>Council on Teacher Education</a:t>
            </a:r>
          </a:p>
        </p:txBody>
      </p:sp>
      <p:sp>
        <p:nvSpPr>
          <p:cNvPr id="5" name="Slide Number Placeholder 4">
            <a:extLst>
              <a:ext uri="{FF2B5EF4-FFF2-40B4-BE49-F238E27FC236}">
                <a16:creationId xmlns:a16="http://schemas.microsoft.com/office/drawing/2014/main" id="{191EB636-0FA7-BE8D-0349-9D09948F5AFB}"/>
              </a:ext>
            </a:extLst>
          </p:cNvPr>
          <p:cNvSpPr>
            <a:spLocks noGrp="1"/>
          </p:cNvSpPr>
          <p:nvPr>
            <p:ph type="sldNum" sz="quarter" idx="17"/>
          </p:nvPr>
        </p:nvSpPr>
        <p:spPr/>
        <p:txBody>
          <a:bodyPr/>
          <a:lstStyle/>
          <a:p>
            <a:fld id="{86134D44-37F0-44A1-8A08-E9432A030C07}" type="slidenum">
              <a:rPr lang="en-US" smtClean="0"/>
              <a:pPr/>
              <a:t>3</a:t>
            </a:fld>
            <a:endParaRPr lang="en-US" dirty="0"/>
          </a:p>
        </p:txBody>
      </p:sp>
    </p:spTree>
    <p:extLst>
      <p:ext uri="{BB962C8B-B14F-4D97-AF65-F5344CB8AC3E}">
        <p14:creationId xmlns:p14="http://schemas.microsoft.com/office/powerpoint/2010/main" val="339320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2E544-A298-63C3-5BED-F46850BFA9AD}"/>
              </a:ext>
            </a:extLst>
          </p:cNvPr>
          <p:cNvSpPr>
            <a:spLocks noGrp="1"/>
          </p:cNvSpPr>
          <p:nvPr>
            <p:ph type="title"/>
          </p:nvPr>
        </p:nvSpPr>
        <p:spPr/>
        <p:txBody>
          <a:bodyPr/>
          <a:lstStyle/>
          <a:p>
            <a:r>
              <a:rPr lang="en-US" dirty="0"/>
              <a:t>Sample Question 4  High School History</a:t>
            </a:r>
          </a:p>
        </p:txBody>
      </p:sp>
      <p:sp>
        <p:nvSpPr>
          <p:cNvPr id="3" name="Text Placeholder 2">
            <a:extLst>
              <a:ext uri="{FF2B5EF4-FFF2-40B4-BE49-F238E27FC236}">
                <a16:creationId xmlns:a16="http://schemas.microsoft.com/office/drawing/2014/main" id="{5405CBD5-EF42-224A-B16D-FD5410A9FB44}"/>
              </a:ext>
            </a:extLst>
          </p:cNvPr>
          <p:cNvSpPr>
            <a:spLocks noGrp="1"/>
          </p:cNvSpPr>
          <p:nvPr>
            <p:ph type="body" sz="quarter" idx="20"/>
          </p:nvPr>
        </p:nvSpPr>
        <p:spPr/>
        <p:txBody>
          <a:bodyPr/>
          <a:lstStyle/>
          <a:p>
            <a:pPr algn="l"/>
            <a:r>
              <a:rPr lang="en-US" dirty="0"/>
              <a:t> 4. A high school social science teacher has assigned students a semester-long research project. One instructional goal for the research project is for students to demonstrate their ability to evaluate sources throughout the inquiry process. The teacher could best accomplish this goal by:</a:t>
            </a:r>
          </a:p>
          <a:p>
            <a:pPr algn="l"/>
            <a:endParaRPr lang="en-US" dirty="0"/>
          </a:p>
          <a:p>
            <a:pPr algn="l"/>
            <a:r>
              <a:rPr lang="en-US" dirty="0"/>
              <a:t>A. requiring students to utilize primary sources.</a:t>
            </a:r>
          </a:p>
          <a:p>
            <a:pPr algn="l"/>
            <a:r>
              <a:rPr lang="en-US" dirty="0"/>
              <a:t>B. steering students toward an academic database to conduct their research.</a:t>
            </a:r>
          </a:p>
          <a:p>
            <a:pPr algn="l"/>
            <a:r>
              <a:rPr lang="en-US" dirty="0"/>
              <a:t>C. having students submit an annotated bibliography.</a:t>
            </a:r>
          </a:p>
          <a:p>
            <a:pPr algn="l"/>
            <a:r>
              <a:rPr lang="en-US" dirty="0"/>
              <a:t>D. including a "source analysis" component on the grading rubric for the project.</a:t>
            </a:r>
          </a:p>
        </p:txBody>
      </p:sp>
      <p:sp>
        <p:nvSpPr>
          <p:cNvPr id="4" name="Text Placeholder 3">
            <a:extLst>
              <a:ext uri="{FF2B5EF4-FFF2-40B4-BE49-F238E27FC236}">
                <a16:creationId xmlns:a16="http://schemas.microsoft.com/office/drawing/2014/main" id="{CA7E8628-85DB-879C-CF51-28452E619A64}"/>
              </a:ext>
            </a:extLst>
          </p:cNvPr>
          <p:cNvSpPr>
            <a:spLocks noGrp="1"/>
          </p:cNvSpPr>
          <p:nvPr>
            <p:ph type="body" sz="quarter" idx="15"/>
          </p:nvPr>
        </p:nvSpPr>
        <p:spPr/>
        <p:txBody>
          <a:bodyPr/>
          <a:lstStyle/>
          <a:p>
            <a:r>
              <a:rPr lang="en-US" dirty="0"/>
              <a:t>Council on Teacher Education</a:t>
            </a:r>
          </a:p>
        </p:txBody>
      </p:sp>
      <p:sp>
        <p:nvSpPr>
          <p:cNvPr id="5" name="Slide Number Placeholder 4">
            <a:extLst>
              <a:ext uri="{FF2B5EF4-FFF2-40B4-BE49-F238E27FC236}">
                <a16:creationId xmlns:a16="http://schemas.microsoft.com/office/drawing/2014/main" id="{34DA260B-4A5B-C2A0-0565-FBC64F2AA9E3}"/>
              </a:ext>
            </a:extLst>
          </p:cNvPr>
          <p:cNvSpPr>
            <a:spLocks noGrp="1"/>
          </p:cNvSpPr>
          <p:nvPr>
            <p:ph type="sldNum" sz="quarter" idx="17"/>
          </p:nvPr>
        </p:nvSpPr>
        <p:spPr/>
        <p:txBody>
          <a:bodyPr/>
          <a:lstStyle/>
          <a:p>
            <a:fld id="{86134D44-37F0-44A1-8A08-E9432A030C07}" type="slidenum">
              <a:rPr lang="en-US" smtClean="0"/>
              <a:pPr/>
              <a:t>30</a:t>
            </a:fld>
            <a:endParaRPr lang="en-US" dirty="0"/>
          </a:p>
        </p:txBody>
      </p:sp>
    </p:spTree>
    <p:extLst>
      <p:ext uri="{BB962C8B-B14F-4D97-AF65-F5344CB8AC3E}">
        <p14:creationId xmlns:p14="http://schemas.microsoft.com/office/powerpoint/2010/main" val="377725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013E3-149C-4801-D9C2-D077FA67EBD3}"/>
              </a:ext>
            </a:extLst>
          </p:cNvPr>
          <p:cNvSpPr>
            <a:spLocks noGrp="1"/>
          </p:cNvSpPr>
          <p:nvPr>
            <p:ph type="title"/>
          </p:nvPr>
        </p:nvSpPr>
        <p:spPr/>
        <p:txBody>
          <a:bodyPr/>
          <a:lstStyle/>
          <a:p>
            <a:r>
              <a:rPr lang="en-US" dirty="0"/>
              <a:t>Answer: Breaking Down Sample Question 4</a:t>
            </a:r>
          </a:p>
        </p:txBody>
      </p:sp>
      <p:sp>
        <p:nvSpPr>
          <p:cNvPr id="3" name="Text Placeholder 2">
            <a:extLst>
              <a:ext uri="{FF2B5EF4-FFF2-40B4-BE49-F238E27FC236}">
                <a16:creationId xmlns:a16="http://schemas.microsoft.com/office/drawing/2014/main" id="{EB1B2EFA-AE1F-6826-24EE-CBA4BFAC786D}"/>
              </a:ext>
            </a:extLst>
          </p:cNvPr>
          <p:cNvSpPr>
            <a:spLocks noGrp="1"/>
          </p:cNvSpPr>
          <p:nvPr>
            <p:ph type="body" sz="quarter" idx="20"/>
          </p:nvPr>
        </p:nvSpPr>
        <p:spPr/>
        <p:txBody>
          <a:bodyPr/>
          <a:lstStyle/>
          <a:p>
            <a:pPr algn="l"/>
            <a:r>
              <a:rPr lang="en-US" dirty="0"/>
              <a:t> 4. A </a:t>
            </a:r>
            <a:r>
              <a:rPr lang="en-US" dirty="0">
                <a:highlight>
                  <a:srgbClr val="FFFF00"/>
                </a:highlight>
              </a:rPr>
              <a:t>high school social science teacher </a:t>
            </a:r>
            <a:r>
              <a:rPr lang="en-US" dirty="0"/>
              <a:t>has assigned students a semester-long research project. One instructional goal </a:t>
            </a:r>
            <a:r>
              <a:rPr lang="en-US" dirty="0">
                <a:highlight>
                  <a:srgbClr val="808000"/>
                </a:highlight>
              </a:rPr>
              <a:t>for the research project </a:t>
            </a:r>
            <a:r>
              <a:rPr lang="en-US" dirty="0"/>
              <a:t>is for students </a:t>
            </a:r>
            <a:r>
              <a:rPr lang="en-US" dirty="0">
                <a:highlight>
                  <a:srgbClr val="00FF00"/>
                </a:highlight>
              </a:rPr>
              <a:t>to demonstrate their ability to evaluate sources</a:t>
            </a:r>
            <a:r>
              <a:rPr lang="en-US" dirty="0"/>
              <a:t> </a:t>
            </a:r>
            <a:r>
              <a:rPr lang="en-US" dirty="0">
                <a:highlight>
                  <a:srgbClr val="808000"/>
                </a:highlight>
              </a:rPr>
              <a:t>throughout the inquiry process</a:t>
            </a:r>
            <a:r>
              <a:rPr lang="en-US" dirty="0"/>
              <a:t>. The teacher could </a:t>
            </a:r>
            <a:r>
              <a:rPr lang="en-US" dirty="0">
                <a:highlight>
                  <a:srgbClr val="00FFFF"/>
                </a:highlight>
              </a:rPr>
              <a:t>best</a:t>
            </a:r>
            <a:r>
              <a:rPr lang="en-US" dirty="0"/>
              <a:t> accomplish this goal by:</a:t>
            </a:r>
          </a:p>
          <a:p>
            <a:pPr algn="l"/>
            <a:endParaRPr lang="en-US" dirty="0"/>
          </a:p>
          <a:p>
            <a:pPr algn="l"/>
            <a:r>
              <a:rPr lang="en-US" dirty="0"/>
              <a:t>A. requiring students to utilize primary sources.</a:t>
            </a:r>
          </a:p>
          <a:p>
            <a:pPr algn="l"/>
            <a:r>
              <a:rPr lang="en-US" dirty="0"/>
              <a:t>B. steering students toward an academic database to conduct their research.</a:t>
            </a:r>
          </a:p>
          <a:p>
            <a:pPr algn="l"/>
            <a:r>
              <a:rPr lang="en-US" dirty="0"/>
              <a:t>C. having students submit an annotated bibliography.</a:t>
            </a:r>
          </a:p>
          <a:p>
            <a:pPr algn="l"/>
            <a:r>
              <a:rPr lang="en-US" dirty="0"/>
              <a:t>D. including a "source analysis" component on the grading rubric for the project.</a:t>
            </a:r>
          </a:p>
          <a:p>
            <a:endParaRPr lang="en-US" dirty="0"/>
          </a:p>
        </p:txBody>
      </p:sp>
      <p:sp>
        <p:nvSpPr>
          <p:cNvPr id="4" name="Text Placeholder 3">
            <a:extLst>
              <a:ext uri="{FF2B5EF4-FFF2-40B4-BE49-F238E27FC236}">
                <a16:creationId xmlns:a16="http://schemas.microsoft.com/office/drawing/2014/main" id="{9FA0F464-854C-AA94-55EF-1D8AC85C0EA9}"/>
              </a:ext>
            </a:extLst>
          </p:cNvPr>
          <p:cNvSpPr>
            <a:spLocks noGrp="1"/>
          </p:cNvSpPr>
          <p:nvPr>
            <p:ph type="body" sz="quarter" idx="15"/>
          </p:nvPr>
        </p:nvSpPr>
        <p:spPr/>
        <p:txBody>
          <a:bodyPr/>
          <a:lstStyle/>
          <a:p>
            <a:r>
              <a:rPr lang="en-US" dirty="0"/>
              <a:t>Council on Teacher Education</a:t>
            </a:r>
          </a:p>
        </p:txBody>
      </p:sp>
      <p:sp>
        <p:nvSpPr>
          <p:cNvPr id="5" name="Slide Number Placeholder 4">
            <a:extLst>
              <a:ext uri="{FF2B5EF4-FFF2-40B4-BE49-F238E27FC236}">
                <a16:creationId xmlns:a16="http://schemas.microsoft.com/office/drawing/2014/main" id="{99A07C01-791B-322A-7884-DFE7F32CABCA}"/>
              </a:ext>
            </a:extLst>
          </p:cNvPr>
          <p:cNvSpPr>
            <a:spLocks noGrp="1"/>
          </p:cNvSpPr>
          <p:nvPr>
            <p:ph type="sldNum" sz="quarter" idx="17"/>
          </p:nvPr>
        </p:nvSpPr>
        <p:spPr/>
        <p:txBody>
          <a:bodyPr/>
          <a:lstStyle/>
          <a:p>
            <a:fld id="{86134D44-37F0-44A1-8A08-E9432A030C07}" type="slidenum">
              <a:rPr lang="en-US" smtClean="0"/>
              <a:pPr/>
              <a:t>31</a:t>
            </a:fld>
            <a:endParaRPr lang="en-US" dirty="0"/>
          </a:p>
        </p:txBody>
      </p:sp>
    </p:spTree>
    <p:extLst>
      <p:ext uri="{BB962C8B-B14F-4D97-AF65-F5344CB8AC3E}">
        <p14:creationId xmlns:p14="http://schemas.microsoft.com/office/powerpoint/2010/main" val="2449271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9E688-9797-FF76-89CF-EEEFCD5B9DD2}"/>
              </a:ext>
            </a:extLst>
          </p:cNvPr>
          <p:cNvSpPr>
            <a:spLocks noGrp="1"/>
          </p:cNvSpPr>
          <p:nvPr>
            <p:ph type="title"/>
          </p:nvPr>
        </p:nvSpPr>
        <p:spPr/>
        <p:txBody>
          <a:bodyPr/>
          <a:lstStyle/>
          <a:p>
            <a:r>
              <a:rPr lang="en-US" dirty="0"/>
              <a:t>Answer: Sample Question 4</a:t>
            </a:r>
          </a:p>
        </p:txBody>
      </p:sp>
      <p:sp>
        <p:nvSpPr>
          <p:cNvPr id="3" name="Text Placeholder 2">
            <a:extLst>
              <a:ext uri="{FF2B5EF4-FFF2-40B4-BE49-F238E27FC236}">
                <a16:creationId xmlns:a16="http://schemas.microsoft.com/office/drawing/2014/main" id="{1C006D19-AFCB-97FA-CBA9-7856B91C10E6}"/>
              </a:ext>
            </a:extLst>
          </p:cNvPr>
          <p:cNvSpPr>
            <a:spLocks noGrp="1"/>
          </p:cNvSpPr>
          <p:nvPr>
            <p:ph type="body" sz="quarter" idx="20"/>
          </p:nvPr>
        </p:nvSpPr>
        <p:spPr/>
        <p:txBody>
          <a:bodyPr/>
          <a:lstStyle/>
          <a:p>
            <a:pPr algn="l"/>
            <a:r>
              <a:rPr lang="en-US" dirty="0"/>
              <a:t> 4. A high school social science teacher has assigned students a semester-long research project. One instructional goal for the research project is for students to demonstrate their ability to evaluate sources throughout the inquiry process. The teacher could best accomplish this goal by:</a:t>
            </a:r>
          </a:p>
          <a:p>
            <a:pPr algn="l"/>
            <a:endParaRPr lang="en-US" dirty="0"/>
          </a:p>
          <a:p>
            <a:pPr algn="l"/>
            <a:r>
              <a:rPr lang="en-US" dirty="0"/>
              <a:t>A. requiring students to utilize primary sources.</a:t>
            </a:r>
          </a:p>
          <a:p>
            <a:pPr algn="l"/>
            <a:r>
              <a:rPr lang="en-US" dirty="0"/>
              <a:t>B. steering students toward an academic database to conduct their research.</a:t>
            </a:r>
          </a:p>
          <a:p>
            <a:pPr algn="l"/>
            <a:r>
              <a:rPr lang="en-US" dirty="0"/>
              <a:t>C. </a:t>
            </a:r>
            <a:r>
              <a:rPr lang="en-US" u="sng" dirty="0"/>
              <a:t>having students submit an annotated bibliography</a:t>
            </a:r>
            <a:r>
              <a:rPr lang="en-US" dirty="0"/>
              <a:t>.</a:t>
            </a:r>
          </a:p>
          <a:p>
            <a:pPr algn="l"/>
            <a:r>
              <a:rPr lang="en-US" dirty="0"/>
              <a:t>D. including a "source analysis" component on the grading rubric for the project.</a:t>
            </a:r>
          </a:p>
          <a:p>
            <a:endParaRPr lang="en-US" dirty="0"/>
          </a:p>
        </p:txBody>
      </p:sp>
      <p:sp>
        <p:nvSpPr>
          <p:cNvPr id="4" name="Text Placeholder 3">
            <a:extLst>
              <a:ext uri="{FF2B5EF4-FFF2-40B4-BE49-F238E27FC236}">
                <a16:creationId xmlns:a16="http://schemas.microsoft.com/office/drawing/2014/main" id="{151E5DAF-E8F4-674D-7182-6C6640E82508}"/>
              </a:ext>
            </a:extLst>
          </p:cNvPr>
          <p:cNvSpPr>
            <a:spLocks noGrp="1"/>
          </p:cNvSpPr>
          <p:nvPr>
            <p:ph type="body" sz="quarter" idx="15"/>
          </p:nvPr>
        </p:nvSpPr>
        <p:spPr/>
        <p:txBody>
          <a:bodyPr/>
          <a:lstStyle/>
          <a:p>
            <a:r>
              <a:rPr lang="en-US" dirty="0"/>
              <a:t>Council on Teacher Education</a:t>
            </a:r>
          </a:p>
        </p:txBody>
      </p:sp>
      <p:sp>
        <p:nvSpPr>
          <p:cNvPr id="5" name="Slide Number Placeholder 4">
            <a:extLst>
              <a:ext uri="{FF2B5EF4-FFF2-40B4-BE49-F238E27FC236}">
                <a16:creationId xmlns:a16="http://schemas.microsoft.com/office/drawing/2014/main" id="{E9AD052B-9424-E1B7-B13E-A4C57D5D296A}"/>
              </a:ext>
            </a:extLst>
          </p:cNvPr>
          <p:cNvSpPr>
            <a:spLocks noGrp="1"/>
          </p:cNvSpPr>
          <p:nvPr>
            <p:ph type="sldNum" sz="quarter" idx="17"/>
          </p:nvPr>
        </p:nvSpPr>
        <p:spPr/>
        <p:txBody>
          <a:bodyPr/>
          <a:lstStyle/>
          <a:p>
            <a:fld id="{86134D44-37F0-44A1-8A08-E9432A030C07}" type="slidenum">
              <a:rPr lang="en-US" smtClean="0"/>
              <a:pPr/>
              <a:t>32</a:t>
            </a:fld>
            <a:endParaRPr lang="en-US" dirty="0"/>
          </a:p>
        </p:txBody>
      </p:sp>
    </p:spTree>
    <p:extLst>
      <p:ext uri="{BB962C8B-B14F-4D97-AF65-F5344CB8AC3E}">
        <p14:creationId xmlns:p14="http://schemas.microsoft.com/office/powerpoint/2010/main" val="6045920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2025F-B9AA-9DAE-3A9F-00E32C0081EA}"/>
              </a:ext>
            </a:extLst>
          </p:cNvPr>
          <p:cNvSpPr>
            <a:spLocks noGrp="1"/>
          </p:cNvSpPr>
          <p:nvPr>
            <p:ph type="title"/>
          </p:nvPr>
        </p:nvSpPr>
        <p:spPr/>
        <p:txBody>
          <a:bodyPr/>
          <a:lstStyle/>
          <a:p>
            <a:r>
              <a:rPr lang="en-US" dirty="0"/>
              <a:t>Additional Practice Questions</a:t>
            </a:r>
          </a:p>
        </p:txBody>
      </p:sp>
      <p:sp>
        <p:nvSpPr>
          <p:cNvPr id="3" name="Text Placeholder 2">
            <a:extLst>
              <a:ext uri="{FF2B5EF4-FFF2-40B4-BE49-F238E27FC236}">
                <a16:creationId xmlns:a16="http://schemas.microsoft.com/office/drawing/2014/main" id="{C3851D44-AFB9-DB68-5542-3CEA2CCE1932}"/>
              </a:ext>
            </a:extLst>
          </p:cNvPr>
          <p:cNvSpPr>
            <a:spLocks noGrp="1"/>
          </p:cNvSpPr>
          <p:nvPr>
            <p:ph type="body" sz="quarter" idx="20"/>
          </p:nvPr>
        </p:nvSpPr>
        <p:spPr/>
        <p:txBody>
          <a:bodyPr/>
          <a:lstStyle/>
          <a:p>
            <a:r>
              <a:rPr lang="en-US" dirty="0">
                <a:hlinkClick r:id="rId2"/>
              </a:rPr>
              <a:t>Illinois Licensure Testing System (ILTS) (nesinc.com)</a:t>
            </a:r>
            <a:endParaRPr lang="en-US" dirty="0"/>
          </a:p>
          <a:p>
            <a:r>
              <a:rPr lang="en-US" dirty="0"/>
              <a:t>Mometrix (accessed through your student portal)</a:t>
            </a:r>
          </a:p>
          <a:p>
            <a:r>
              <a:rPr lang="en-US" dirty="0"/>
              <a:t>240 Tutoring</a:t>
            </a:r>
          </a:p>
          <a:p>
            <a:r>
              <a:rPr lang="en-US" dirty="0"/>
              <a:t>Study.com</a:t>
            </a:r>
          </a:p>
          <a:p>
            <a:endParaRPr lang="en-US" dirty="0"/>
          </a:p>
          <a:p>
            <a:endParaRPr lang="en-US" dirty="0"/>
          </a:p>
          <a:p>
            <a:endParaRPr lang="en-US" dirty="0"/>
          </a:p>
        </p:txBody>
      </p:sp>
      <p:sp>
        <p:nvSpPr>
          <p:cNvPr id="4" name="Text Placeholder 3">
            <a:extLst>
              <a:ext uri="{FF2B5EF4-FFF2-40B4-BE49-F238E27FC236}">
                <a16:creationId xmlns:a16="http://schemas.microsoft.com/office/drawing/2014/main" id="{56D7518D-FF90-1845-E50E-F3F04778208D}"/>
              </a:ext>
            </a:extLst>
          </p:cNvPr>
          <p:cNvSpPr>
            <a:spLocks noGrp="1"/>
          </p:cNvSpPr>
          <p:nvPr>
            <p:ph type="body" sz="quarter" idx="15"/>
          </p:nvPr>
        </p:nvSpPr>
        <p:spPr/>
        <p:txBody>
          <a:bodyPr/>
          <a:lstStyle/>
          <a:p>
            <a:r>
              <a:rPr lang="en-US" dirty="0"/>
              <a:t>Council on Teacher Education</a:t>
            </a:r>
          </a:p>
        </p:txBody>
      </p:sp>
      <p:sp>
        <p:nvSpPr>
          <p:cNvPr id="5" name="Slide Number Placeholder 4">
            <a:extLst>
              <a:ext uri="{FF2B5EF4-FFF2-40B4-BE49-F238E27FC236}">
                <a16:creationId xmlns:a16="http://schemas.microsoft.com/office/drawing/2014/main" id="{A1FE49C1-0D4D-A386-5B4F-7BF934DC6E45}"/>
              </a:ext>
            </a:extLst>
          </p:cNvPr>
          <p:cNvSpPr>
            <a:spLocks noGrp="1"/>
          </p:cNvSpPr>
          <p:nvPr>
            <p:ph type="sldNum" sz="quarter" idx="17"/>
          </p:nvPr>
        </p:nvSpPr>
        <p:spPr/>
        <p:txBody>
          <a:bodyPr/>
          <a:lstStyle/>
          <a:p>
            <a:fld id="{86134D44-37F0-44A1-8A08-E9432A030C07}" type="slidenum">
              <a:rPr lang="en-US" smtClean="0"/>
              <a:pPr/>
              <a:t>33</a:t>
            </a:fld>
            <a:endParaRPr lang="en-US" dirty="0"/>
          </a:p>
        </p:txBody>
      </p:sp>
    </p:spTree>
    <p:extLst>
      <p:ext uri="{BB962C8B-B14F-4D97-AF65-F5344CB8AC3E}">
        <p14:creationId xmlns:p14="http://schemas.microsoft.com/office/powerpoint/2010/main" val="1977143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a:extLst>
              <a:ext uri="{FF2B5EF4-FFF2-40B4-BE49-F238E27FC236}">
                <a16:creationId xmlns:a16="http://schemas.microsoft.com/office/drawing/2014/main" id="{6CD670A0-C0C2-15D3-5A7C-EA84679534C4}"/>
              </a:ext>
            </a:extLst>
          </p:cNvPr>
          <p:cNvSpPr>
            <a:spLocks noGrp="1"/>
          </p:cNvSpPr>
          <p:nvPr>
            <p:ph type="title"/>
          </p:nvPr>
        </p:nvSpPr>
        <p:spPr/>
        <p:txBody>
          <a:bodyPr/>
          <a:lstStyle/>
          <a:p>
            <a:r>
              <a:rPr lang="en-US" dirty="0"/>
              <a:t>Additional Support</a:t>
            </a:r>
          </a:p>
        </p:txBody>
      </p:sp>
      <p:sp>
        <p:nvSpPr>
          <p:cNvPr id="5" name="Text Placeholder 1">
            <a:extLst>
              <a:ext uri="{FF2B5EF4-FFF2-40B4-BE49-F238E27FC236}">
                <a16:creationId xmlns:a16="http://schemas.microsoft.com/office/drawing/2014/main" id="{2AB39040-A0B2-9F21-2450-4C56BC4B599E}"/>
              </a:ext>
            </a:extLst>
          </p:cNvPr>
          <p:cNvSpPr>
            <a:spLocks noGrp="1"/>
          </p:cNvSpPr>
          <p:nvPr>
            <p:ph type="body" sz="quarter" idx="19"/>
          </p:nvPr>
        </p:nvSpPr>
        <p:spPr/>
        <p:txBody>
          <a:bodyPr/>
          <a:lstStyle/>
          <a:p>
            <a:r>
              <a:rPr lang="en-US" dirty="0"/>
              <a:t>Dr. Jill Donnel</a:t>
            </a:r>
          </a:p>
          <a:p>
            <a:r>
              <a:rPr lang="en-US" dirty="0"/>
              <a:t>Executive Director, Council on Teacher Education</a:t>
            </a:r>
          </a:p>
          <a:p>
            <a:r>
              <a:rPr lang="en-US" dirty="0"/>
              <a:t>University of </a:t>
            </a:r>
            <a:r>
              <a:rPr lang="en-US"/>
              <a:t>Illinois Urbana-Champaign</a:t>
            </a:r>
            <a:endParaRPr lang="en-US" dirty="0"/>
          </a:p>
        </p:txBody>
      </p:sp>
      <p:sp>
        <p:nvSpPr>
          <p:cNvPr id="6" name="Text Placeholder 2">
            <a:extLst>
              <a:ext uri="{FF2B5EF4-FFF2-40B4-BE49-F238E27FC236}">
                <a16:creationId xmlns:a16="http://schemas.microsoft.com/office/drawing/2014/main" id="{3473FC3D-4A10-E27E-B453-56565BF6566B}"/>
              </a:ext>
            </a:extLst>
          </p:cNvPr>
          <p:cNvSpPr>
            <a:spLocks noGrp="1"/>
          </p:cNvSpPr>
          <p:nvPr>
            <p:ph type="body" sz="quarter" idx="20"/>
          </p:nvPr>
        </p:nvSpPr>
        <p:spPr/>
        <p:txBody>
          <a:bodyPr/>
          <a:lstStyle/>
          <a:p>
            <a:r>
              <a:rPr lang="en-US" dirty="0"/>
              <a:t>jilldonn@illinois.edu</a:t>
            </a:r>
          </a:p>
        </p:txBody>
      </p:sp>
      <p:sp>
        <p:nvSpPr>
          <p:cNvPr id="3" name="Department/Unit name Placeholder">
            <a:extLst>
              <a:ext uri="{FF2B5EF4-FFF2-40B4-BE49-F238E27FC236}">
                <a16:creationId xmlns:a16="http://schemas.microsoft.com/office/drawing/2014/main" id="{B0CE55A2-6B88-F73F-AA53-29ABC356CA17}"/>
              </a:ext>
              <a:ext uri="{C183D7F6-B498-43B3-948B-1728B52AA6E4}">
                <adec:decorative xmlns:adec="http://schemas.microsoft.com/office/drawing/2017/decorative" val="1"/>
              </a:ext>
            </a:extLst>
          </p:cNvPr>
          <p:cNvSpPr>
            <a:spLocks noGrp="1"/>
          </p:cNvSpPr>
          <p:nvPr>
            <p:ph type="body" sz="quarter" idx="15"/>
          </p:nvPr>
        </p:nvSpPr>
        <p:spPr/>
        <p:txBody>
          <a:bodyPr/>
          <a:lstStyle/>
          <a:p>
            <a:r>
              <a:rPr lang="en-US" dirty="0"/>
              <a:t>Council on Teacher Education</a:t>
            </a:r>
          </a:p>
        </p:txBody>
      </p:sp>
      <p:sp>
        <p:nvSpPr>
          <p:cNvPr id="2" name="Slide Number Placeholder 1">
            <a:extLst>
              <a:ext uri="{FF2B5EF4-FFF2-40B4-BE49-F238E27FC236}">
                <a16:creationId xmlns:a16="http://schemas.microsoft.com/office/drawing/2014/main" id="{B213379A-269B-438F-1824-6428A4BBE9F0}"/>
              </a:ext>
              <a:ext uri="{C183D7F6-B498-43B3-948B-1728B52AA6E4}">
                <adec:decorative xmlns:adec="http://schemas.microsoft.com/office/drawing/2017/decorative" val="1"/>
              </a:ext>
            </a:extLst>
          </p:cNvPr>
          <p:cNvSpPr>
            <a:spLocks noGrp="1"/>
          </p:cNvSpPr>
          <p:nvPr>
            <p:ph type="sldNum" sz="quarter" idx="10"/>
          </p:nvPr>
        </p:nvSpPr>
        <p:spPr/>
        <p:txBody>
          <a:bodyPr/>
          <a:lstStyle/>
          <a:p>
            <a:fld id="{86134D44-37F0-44A1-8A08-E9432A030C07}" type="slidenum">
              <a:rPr lang="en-US" smtClean="0"/>
              <a:pPr/>
              <a:t>34</a:t>
            </a:fld>
            <a:endParaRPr lang="en-US" dirty="0"/>
          </a:p>
        </p:txBody>
      </p:sp>
    </p:spTree>
    <p:extLst>
      <p:ext uri="{BB962C8B-B14F-4D97-AF65-F5344CB8AC3E}">
        <p14:creationId xmlns:p14="http://schemas.microsoft.com/office/powerpoint/2010/main" val="3957009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CD0A-E1A7-018C-861D-9A1910DFCFE9}"/>
              </a:ext>
            </a:extLst>
          </p:cNvPr>
          <p:cNvSpPr>
            <a:spLocks noGrp="1"/>
          </p:cNvSpPr>
          <p:nvPr>
            <p:ph type="title"/>
          </p:nvPr>
        </p:nvSpPr>
        <p:spPr/>
        <p:txBody>
          <a:bodyPr/>
          <a:lstStyle/>
          <a:p>
            <a:r>
              <a:rPr lang="en-US" dirty="0"/>
              <a:t>Test Writers</a:t>
            </a:r>
          </a:p>
        </p:txBody>
      </p:sp>
      <p:sp>
        <p:nvSpPr>
          <p:cNvPr id="3" name="Text Placeholder 2">
            <a:extLst>
              <a:ext uri="{FF2B5EF4-FFF2-40B4-BE49-F238E27FC236}">
                <a16:creationId xmlns:a16="http://schemas.microsoft.com/office/drawing/2014/main" id="{62B2A2F3-E553-6693-C8FC-CE7DC6B15A03}"/>
              </a:ext>
            </a:extLst>
          </p:cNvPr>
          <p:cNvSpPr>
            <a:spLocks noGrp="1"/>
          </p:cNvSpPr>
          <p:nvPr>
            <p:ph type="body" sz="quarter" idx="12"/>
          </p:nvPr>
        </p:nvSpPr>
        <p:spPr/>
        <p:txBody>
          <a:bodyPr/>
          <a:lstStyle/>
          <a:p>
            <a:r>
              <a:rPr lang="en-US" dirty="0"/>
              <a:t>Pearson Publishing Company</a:t>
            </a:r>
          </a:p>
        </p:txBody>
      </p:sp>
      <p:sp>
        <p:nvSpPr>
          <p:cNvPr id="4" name="Text Placeholder 3">
            <a:extLst>
              <a:ext uri="{FF2B5EF4-FFF2-40B4-BE49-F238E27FC236}">
                <a16:creationId xmlns:a16="http://schemas.microsoft.com/office/drawing/2014/main" id="{C9CEEA19-3024-C8CE-8C54-96AF60B38E7A}"/>
              </a:ext>
            </a:extLst>
          </p:cNvPr>
          <p:cNvSpPr>
            <a:spLocks noGrp="1"/>
          </p:cNvSpPr>
          <p:nvPr>
            <p:ph type="body" sz="quarter" idx="15"/>
          </p:nvPr>
        </p:nvSpPr>
        <p:spPr/>
        <p:txBody>
          <a:bodyPr/>
          <a:lstStyle/>
          <a:p>
            <a:r>
              <a:rPr lang="en-US" dirty="0"/>
              <a:t>Council on Teacher Education</a:t>
            </a:r>
          </a:p>
        </p:txBody>
      </p:sp>
      <p:sp>
        <p:nvSpPr>
          <p:cNvPr id="5" name="Slide Number Placeholder 4">
            <a:extLst>
              <a:ext uri="{FF2B5EF4-FFF2-40B4-BE49-F238E27FC236}">
                <a16:creationId xmlns:a16="http://schemas.microsoft.com/office/drawing/2014/main" id="{CAB79B7D-D480-29D6-572D-8E39425BD4DF}"/>
              </a:ext>
            </a:extLst>
          </p:cNvPr>
          <p:cNvSpPr>
            <a:spLocks noGrp="1"/>
          </p:cNvSpPr>
          <p:nvPr>
            <p:ph type="sldNum" sz="quarter" idx="14"/>
          </p:nvPr>
        </p:nvSpPr>
        <p:spPr/>
        <p:txBody>
          <a:bodyPr/>
          <a:lstStyle/>
          <a:p>
            <a:fld id="{86134D44-37F0-44A1-8A08-E9432A030C07}" type="slidenum">
              <a:rPr lang="en-US" smtClean="0"/>
              <a:pPr/>
              <a:t>4</a:t>
            </a:fld>
            <a:endParaRPr lang="en-US" dirty="0"/>
          </a:p>
        </p:txBody>
      </p:sp>
    </p:spTree>
    <p:extLst>
      <p:ext uri="{BB962C8B-B14F-4D97-AF65-F5344CB8AC3E}">
        <p14:creationId xmlns:p14="http://schemas.microsoft.com/office/powerpoint/2010/main" val="680181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366B4-BE35-0510-486A-44BBC7FA5301}"/>
              </a:ext>
            </a:extLst>
          </p:cNvPr>
          <p:cNvSpPr>
            <a:spLocks noGrp="1"/>
          </p:cNvSpPr>
          <p:nvPr>
            <p:ph type="title"/>
          </p:nvPr>
        </p:nvSpPr>
        <p:spPr/>
        <p:txBody>
          <a:bodyPr/>
          <a:lstStyle/>
          <a:p>
            <a:r>
              <a:rPr lang="en-US" dirty="0"/>
              <a:t>Writers</a:t>
            </a:r>
          </a:p>
        </p:txBody>
      </p:sp>
      <p:sp>
        <p:nvSpPr>
          <p:cNvPr id="3" name="Text Placeholder 2">
            <a:extLst>
              <a:ext uri="{FF2B5EF4-FFF2-40B4-BE49-F238E27FC236}">
                <a16:creationId xmlns:a16="http://schemas.microsoft.com/office/drawing/2014/main" id="{4C3BA183-370F-258F-9477-1837ECC72DA2}"/>
              </a:ext>
            </a:extLst>
          </p:cNvPr>
          <p:cNvSpPr>
            <a:spLocks noGrp="1"/>
          </p:cNvSpPr>
          <p:nvPr>
            <p:ph type="body" sz="quarter" idx="20"/>
          </p:nvPr>
        </p:nvSpPr>
        <p:spPr/>
        <p:txBody>
          <a:bodyPr/>
          <a:lstStyle/>
          <a:p>
            <a:pPr marL="342900" indent="-342900">
              <a:buFont typeface="Arial" panose="020B0604020202020204" pitchFamily="34" charset="0"/>
              <a:buChar char="•"/>
            </a:pPr>
            <a:r>
              <a:rPr lang="en-US" sz="3200" dirty="0"/>
              <a:t>May not be educators</a:t>
            </a:r>
          </a:p>
          <a:p>
            <a:pPr marL="342900" indent="-342900">
              <a:buFont typeface="Arial" panose="020B0604020202020204" pitchFamily="34" charset="0"/>
              <a:buChar char="•"/>
            </a:pPr>
            <a:r>
              <a:rPr lang="en-US" sz="3200" dirty="0"/>
              <a:t>May not know the field of education</a:t>
            </a:r>
          </a:p>
          <a:p>
            <a:pPr marL="342900" indent="-342900">
              <a:buFont typeface="Arial" panose="020B0604020202020204" pitchFamily="34" charset="0"/>
              <a:buChar char="•"/>
            </a:pPr>
            <a:r>
              <a:rPr lang="en-US" sz="3200" dirty="0"/>
              <a:t>Know how to write good distractors (wrong answers) – this is MORE important to them than the right answer!</a:t>
            </a:r>
          </a:p>
          <a:p>
            <a:pPr marL="469900" indent="-457200">
              <a:lnSpc>
                <a:spcPct val="100000"/>
              </a:lnSpc>
              <a:spcBef>
                <a:spcPts val="5"/>
              </a:spcBef>
              <a:buFont typeface="Arial" panose="020B0604020202020204" pitchFamily="34" charset="0"/>
              <a:buChar char="•"/>
            </a:pPr>
            <a:r>
              <a:rPr lang="en-US" sz="3200" spc="65" dirty="0">
                <a:cs typeface="Trebuchet MS"/>
              </a:rPr>
              <a:t>Consider</a:t>
            </a:r>
            <a:r>
              <a:rPr lang="en-US" sz="3200" spc="-85" dirty="0">
                <a:cs typeface="Trebuchet MS"/>
              </a:rPr>
              <a:t> </a:t>
            </a:r>
            <a:r>
              <a:rPr lang="en-US" sz="3200" spc="-30" dirty="0">
                <a:cs typeface="Trebuchet MS"/>
              </a:rPr>
              <a:t>that</a:t>
            </a:r>
            <a:r>
              <a:rPr lang="en-US" sz="3200" spc="-75" dirty="0">
                <a:cs typeface="Trebuchet MS"/>
              </a:rPr>
              <a:t> </a:t>
            </a:r>
            <a:r>
              <a:rPr lang="en-US" sz="3200" spc="95" dirty="0">
                <a:cs typeface="Trebuchet MS"/>
              </a:rPr>
              <a:t>one</a:t>
            </a:r>
            <a:r>
              <a:rPr lang="en-US" sz="3200" spc="-75" dirty="0">
                <a:cs typeface="Trebuchet MS"/>
              </a:rPr>
              <a:t> </a:t>
            </a:r>
            <a:r>
              <a:rPr lang="en-US" sz="3200" dirty="0">
                <a:cs typeface="Trebuchet MS"/>
              </a:rPr>
              <a:t>of</a:t>
            </a:r>
            <a:r>
              <a:rPr lang="en-US" sz="3200" spc="-80" dirty="0">
                <a:cs typeface="Trebuchet MS"/>
              </a:rPr>
              <a:t> </a:t>
            </a:r>
            <a:r>
              <a:rPr lang="en-US" sz="3200" spc="-50" dirty="0">
                <a:cs typeface="Trebuchet MS"/>
              </a:rPr>
              <a:t>their</a:t>
            </a:r>
            <a:r>
              <a:rPr lang="en-US" sz="3200" spc="-90" dirty="0">
                <a:cs typeface="Trebuchet MS"/>
              </a:rPr>
              <a:t> </a:t>
            </a:r>
            <a:r>
              <a:rPr lang="en-US" sz="3200" spc="95" dirty="0">
                <a:cs typeface="Trebuchet MS"/>
              </a:rPr>
              <a:t>goals</a:t>
            </a:r>
            <a:r>
              <a:rPr lang="en-US" sz="3200" spc="-75" dirty="0">
                <a:cs typeface="Trebuchet MS"/>
              </a:rPr>
              <a:t> </a:t>
            </a:r>
            <a:r>
              <a:rPr lang="en-US" sz="3200" dirty="0">
                <a:cs typeface="Trebuchet MS"/>
              </a:rPr>
              <a:t>is</a:t>
            </a:r>
            <a:r>
              <a:rPr lang="en-US" sz="3200" spc="-90" dirty="0">
                <a:cs typeface="Trebuchet MS"/>
              </a:rPr>
              <a:t> </a:t>
            </a:r>
            <a:r>
              <a:rPr lang="en-US" sz="3200" dirty="0">
                <a:cs typeface="Trebuchet MS"/>
              </a:rPr>
              <a:t>to</a:t>
            </a:r>
            <a:r>
              <a:rPr lang="en-US" sz="3200" spc="-75" dirty="0">
                <a:cs typeface="Trebuchet MS"/>
              </a:rPr>
              <a:t> </a:t>
            </a:r>
            <a:r>
              <a:rPr lang="en-US" sz="3200" spc="-45" dirty="0">
                <a:cs typeface="Trebuchet MS"/>
              </a:rPr>
              <a:t>try</a:t>
            </a:r>
            <a:r>
              <a:rPr lang="en-US" sz="3200" spc="-90" dirty="0">
                <a:cs typeface="Trebuchet MS"/>
              </a:rPr>
              <a:t> </a:t>
            </a:r>
            <a:r>
              <a:rPr lang="en-US" sz="3200" dirty="0">
                <a:cs typeface="Trebuchet MS"/>
              </a:rPr>
              <a:t>to</a:t>
            </a:r>
            <a:r>
              <a:rPr lang="en-US" sz="3200" spc="-90" dirty="0">
                <a:cs typeface="Trebuchet MS"/>
              </a:rPr>
              <a:t> </a:t>
            </a:r>
            <a:r>
              <a:rPr lang="en-US" sz="3200" spc="-20" dirty="0">
                <a:cs typeface="Trebuchet MS"/>
              </a:rPr>
              <a:t>write</a:t>
            </a:r>
            <a:r>
              <a:rPr lang="en-US" sz="3200" spc="-55" dirty="0">
                <a:cs typeface="Trebuchet MS"/>
              </a:rPr>
              <a:t> </a:t>
            </a:r>
            <a:r>
              <a:rPr lang="en-US" sz="3200" b="1" dirty="0">
                <a:solidFill>
                  <a:schemeClr val="bg2"/>
                </a:solidFill>
                <a:cs typeface="Gill Sans MT"/>
              </a:rPr>
              <a:t>wrong</a:t>
            </a:r>
            <a:r>
              <a:rPr lang="en-US" sz="3200" b="1" spc="-70" dirty="0">
                <a:solidFill>
                  <a:schemeClr val="bg2"/>
                </a:solidFill>
                <a:cs typeface="Gill Sans MT"/>
              </a:rPr>
              <a:t> </a:t>
            </a:r>
            <a:r>
              <a:rPr lang="en-US" sz="3200" b="1" spc="60" dirty="0">
                <a:solidFill>
                  <a:schemeClr val="bg2"/>
                </a:solidFill>
                <a:cs typeface="Gill Sans MT"/>
              </a:rPr>
              <a:t>answers </a:t>
            </a:r>
            <a:r>
              <a:rPr lang="en-US" sz="3200" spc="-30" dirty="0">
                <a:cs typeface="Trebuchet MS"/>
              </a:rPr>
              <a:t>that</a:t>
            </a:r>
            <a:r>
              <a:rPr lang="en-US" sz="3200" spc="-60" dirty="0">
                <a:cs typeface="Trebuchet MS"/>
              </a:rPr>
              <a:t> </a:t>
            </a:r>
            <a:r>
              <a:rPr lang="en-US" sz="3200" spc="110" dirty="0">
                <a:cs typeface="Trebuchet MS"/>
              </a:rPr>
              <a:t>sound</a:t>
            </a:r>
            <a:r>
              <a:rPr lang="en-US" sz="3200" spc="-50" dirty="0">
                <a:cs typeface="Trebuchet MS"/>
              </a:rPr>
              <a:t> </a:t>
            </a:r>
            <a:r>
              <a:rPr lang="en-US" sz="3200" spc="-10" dirty="0">
                <a:cs typeface="Trebuchet MS"/>
              </a:rPr>
              <a:t>like</a:t>
            </a:r>
            <a:r>
              <a:rPr lang="en-US" sz="3200" spc="-70" dirty="0">
                <a:cs typeface="Trebuchet MS"/>
              </a:rPr>
              <a:t> </a:t>
            </a:r>
            <a:r>
              <a:rPr lang="en-US" sz="3200" dirty="0">
                <a:cs typeface="Trebuchet MS"/>
              </a:rPr>
              <a:t>they</a:t>
            </a:r>
            <a:r>
              <a:rPr lang="en-US" sz="3200" spc="-60" dirty="0">
                <a:cs typeface="Trebuchet MS"/>
              </a:rPr>
              <a:t> </a:t>
            </a:r>
            <a:r>
              <a:rPr lang="en-US" sz="3200" spc="85" dirty="0">
                <a:cs typeface="Trebuchet MS"/>
              </a:rPr>
              <a:t>could</a:t>
            </a:r>
            <a:r>
              <a:rPr lang="en-US" sz="3200" spc="-60" dirty="0">
                <a:cs typeface="Trebuchet MS"/>
              </a:rPr>
              <a:t> </a:t>
            </a:r>
            <a:r>
              <a:rPr lang="en-US" sz="3200" spc="105" dirty="0">
                <a:cs typeface="Trebuchet MS"/>
              </a:rPr>
              <a:t>be</a:t>
            </a:r>
            <a:r>
              <a:rPr lang="en-US" sz="3200" spc="-60" dirty="0">
                <a:cs typeface="Trebuchet MS"/>
              </a:rPr>
              <a:t> </a:t>
            </a:r>
            <a:r>
              <a:rPr lang="en-US" sz="3200" dirty="0">
                <a:cs typeface="Trebuchet MS"/>
              </a:rPr>
              <a:t>correct answers</a:t>
            </a:r>
            <a:endParaRPr lang="en-US" sz="3200" dirty="0"/>
          </a:p>
          <a:p>
            <a:endParaRPr lang="en-US" dirty="0"/>
          </a:p>
        </p:txBody>
      </p:sp>
      <p:sp>
        <p:nvSpPr>
          <p:cNvPr id="4" name="Text Placeholder 3">
            <a:extLst>
              <a:ext uri="{FF2B5EF4-FFF2-40B4-BE49-F238E27FC236}">
                <a16:creationId xmlns:a16="http://schemas.microsoft.com/office/drawing/2014/main" id="{9AC21149-9F32-5476-CD88-2A7CC0D0913D}"/>
              </a:ext>
            </a:extLst>
          </p:cNvPr>
          <p:cNvSpPr>
            <a:spLocks noGrp="1"/>
          </p:cNvSpPr>
          <p:nvPr>
            <p:ph type="body" sz="quarter" idx="15"/>
          </p:nvPr>
        </p:nvSpPr>
        <p:spPr/>
        <p:txBody>
          <a:bodyPr/>
          <a:lstStyle/>
          <a:p>
            <a:r>
              <a:rPr lang="en-US" dirty="0"/>
              <a:t>Council on Teacher Education</a:t>
            </a:r>
          </a:p>
        </p:txBody>
      </p:sp>
      <p:sp>
        <p:nvSpPr>
          <p:cNvPr id="5" name="Slide Number Placeholder 4">
            <a:extLst>
              <a:ext uri="{FF2B5EF4-FFF2-40B4-BE49-F238E27FC236}">
                <a16:creationId xmlns:a16="http://schemas.microsoft.com/office/drawing/2014/main" id="{60283FFE-09E7-34E7-D931-229B07BAC795}"/>
              </a:ext>
            </a:extLst>
          </p:cNvPr>
          <p:cNvSpPr>
            <a:spLocks noGrp="1"/>
          </p:cNvSpPr>
          <p:nvPr>
            <p:ph type="sldNum" sz="quarter" idx="17"/>
          </p:nvPr>
        </p:nvSpPr>
        <p:spPr/>
        <p:txBody>
          <a:bodyPr/>
          <a:lstStyle/>
          <a:p>
            <a:fld id="{86134D44-37F0-44A1-8A08-E9432A030C07}" type="slidenum">
              <a:rPr lang="en-US" smtClean="0"/>
              <a:pPr/>
              <a:t>5</a:t>
            </a:fld>
            <a:endParaRPr lang="en-US" dirty="0"/>
          </a:p>
        </p:txBody>
      </p:sp>
    </p:spTree>
    <p:extLst>
      <p:ext uri="{BB962C8B-B14F-4D97-AF65-F5344CB8AC3E}">
        <p14:creationId xmlns:p14="http://schemas.microsoft.com/office/powerpoint/2010/main" val="220578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87222-F178-62F0-26BB-789792AEDBA0}"/>
              </a:ext>
            </a:extLst>
          </p:cNvPr>
          <p:cNvSpPr>
            <a:spLocks noGrp="1"/>
          </p:cNvSpPr>
          <p:nvPr>
            <p:ph type="title"/>
          </p:nvPr>
        </p:nvSpPr>
        <p:spPr/>
        <p:txBody>
          <a:bodyPr/>
          <a:lstStyle/>
          <a:p>
            <a:r>
              <a:rPr lang="en-US" dirty="0"/>
              <a:t>Distractors</a:t>
            </a:r>
          </a:p>
        </p:txBody>
      </p:sp>
      <p:sp>
        <p:nvSpPr>
          <p:cNvPr id="3" name="Text Placeholder 2">
            <a:extLst>
              <a:ext uri="{FF2B5EF4-FFF2-40B4-BE49-F238E27FC236}">
                <a16:creationId xmlns:a16="http://schemas.microsoft.com/office/drawing/2014/main" id="{1D5A0964-D40E-6924-0A3A-A3EF1DA7FB74}"/>
              </a:ext>
            </a:extLst>
          </p:cNvPr>
          <p:cNvSpPr>
            <a:spLocks noGrp="1"/>
          </p:cNvSpPr>
          <p:nvPr>
            <p:ph type="body" sz="quarter" idx="12"/>
          </p:nvPr>
        </p:nvSpPr>
        <p:spPr/>
        <p:txBody>
          <a:bodyPr/>
          <a:lstStyle/>
          <a:p>
            <a:r>
              <a:rPr lang="en-US" dirty="0"/>
              <a:t>Thinking Like a Test Writer</a:t>
            </a:r>
          </a:p>
        </p:txBody>
      </p:sp>
      <p:sp>
        <p:nvSpPr>
          <p:cNvPr id="4" name="Text Placeholder 3">
            <a:extLst>
              <a:ext uri="{FF2B5EF4-FFF2-40B4-BE49-F238E27FC236}">
                <a16:creationId xmlns:a16="http://schemas.microsoft.com/office/drawing/2014/main" id="{CD6126FD-7C4B-E330-A253-383F9BC892CA}"/>
              </a:ext>
            </a:extLst>
          </p:cNvPr>
          <p:cNvSpPr>
            <a:spLocks noGrp="1"/>
          </p:cNvSpPr>
          <p:nvPr>
            <p:ph type="body" sz="quarter" idx="15"/>
          </p:nvPr>
        </p:nvSpPr>
        <p:spPr/>
        <p:txBody>
          <a:bodyPr/>
          <a:lstStyle/>
          <a:p>
            <a:r>
              <a:rPr lang="en-US" dirty="0"/>
              <a:t>Council on Teacher Education</a:t>
            </a:r>
          </a:p>
        </p:txBody>
      </p:sp>
      <p:sp>
        <p:nvSpPr>
          <p:cNvPr id="5" name="Slide Number Placeholder 4">
            <a:extLst>
              <a:ext uri="{FF2B5EF4-FFF2-40B4-BE49-F238E27FC236}">
                <a16:creationId xmlns:a16="http://schemas.microsoft.com/office/drawing/2014/main" id="{F236CCA3-387B-F6CC-50E9-E1CBB6B9C4A4}"/>
              </a:ext>
            </a:extLst>
          </p:cNvPr>
          <p:cNvSpPr>
            <a:spLocks noGrp="1"/>
          </p:cNvSpPr>
          <p:nvPr>
            <p:ph type="sldNum" sz="quarter" idx="14"/>
          </p:nvPr>
        </p:nvSpPr>
        <p:spPr/>
        <p:txBody>
          <a:bodyPr/>
          <a:lstStyle/>
          <a:p>
            <a:fld id="{86134D44-37F0-44A1-8A08-E9432A030C07}" type="slidenum">
              <a:rPr lang="en-US" smtClean="0"/>
              <a:pPr/>
              <a:t>6</a:t>
            </a:fld>
            <a:endParaRPr lang="en-US" dirty="0"/>
          </a:p>
        </p:txBody>
      </p:sp>
    </p:spTree>
    <p:extLst>
      <p:ext uri="{BB962C8B-B14F-4D97-AF65-F5344CB8AC3E}">
        <p14:creationId xmlns:p14="http://schemas.microsoft.com/office/powerpoint/2010/main" val="3327377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732C0-53C8-B75A-ACF2-E23559056363}"/>
              </a:ext>
            </a:extLst>
          </p:cNvPr>
          <p:cNvSpPr>
            <a:spLocks noGrp="1"/>
          </p:cNvSpPr>
          <p:nvPr>
            <p:ph type="title"/>
          </p:nvPr>
        </p:nvSpPr>
        <p:spPr/>
        <p:txBody>
          <a:bodyPr/>
          <a:lstStyle/>
          <a:p>
            <a:r>
              <a:rPr lang="en-US" dirty="0"/>
              <a:t>One Correct Answer</a:t>
            </a:r>
          </a:p>
        </p:txBody>
      </p:sp>
      <p:sp>
        <p:nvSpPr>
          <p:cNvPr id="3" name="Text Placeholder 2">
            <a:extLst>
              <a:ext uri="{FF2B5EF4-FFF2-40B4-BE49-F238E27FC236}">
                <a16:creationId xmlns:a16="http://schemas.microsoft.com/office/drawing/2014/main" id="{B3079B61-4758-A198-D527-737D667CBEBB}"/>
              </a:ext>
            </a:extLst>
          </p:cNvPr>
          <p:cNvSpPr>
            <a:spLocks noGrp="1"/>
          </p:cNvSpPr>
          <p:nvPr>
            <p:ph type="body" sz="quarter" idx="19"/>
          </p:nvPr>
        </p:nvSpPr>
        <p:spPr/>
        <p:txBody>
          <a:bodyPr/>
          <a:lstStyle/>
          <a:p>
            <a:r>
              <a:rPr lang="en-US" dirty="0"/>
              <a:t>2 Distractors:</a:t>
            </a:r>
          </a:p>
        </p:txBody>
      </p:sp>
      <p:sp>
        <p:nvSpPr>
          <p:cNvPr id="4" name="Text Placeholder 3">
            <a:extLst>
              <a:ext uri="{FF2B5EF4-FFF2-40B4-BE49-F238E27FC236}">
                <a16:creationId xmlns:a16="http://schemas.microsoft.com/office/drawing/2014/main" id="{EA54B2CE-176E-155A-4D6E-AC6EC8AC3A09}"/>
              </a:ext>
            </a:extLst>
          </p:cNvPr>
          <p:cNvSpPr>
            <a:spLocks noGrp="1"/>
          </p:cNvSpPr>
          <p:nvPr>
            <p:ph type="body" sz="quarter" idx="20"/>
          </p:nvPr>
        </p:nvSpPr>
        <p:spPr/>
        <p:txBody>
          <a:bodyPr>
            <a:normAutofit/>
          </a:bodyPr>
          <a:lstStyle/>
          <a:p>
            <a:r>
              <a:rPr lang="en-US" sz="2800" dirty="0"/>
              <a:t>That can be easily ruled out</a:t>
            </a:r>
          </a:p>
        </p:txBody>
      </p:sp>
      <p:sp>
        <p:nvSpPr>
          <p:cNvPr id="5" name="Text Placeholder 4">
            <a:extLst>
              <a:ext uri="{FF2B5EF4-FFF2-40B4-BE49-F238E27FC236}">
                <a16:creationId xmlns:a16="http://schemas.microsoft.com/office/drawing/2014/main" id="{906798B8-D5D3-3EE7-9F50-90F5666FCC25}"/>
              </a:ext>
            </a:extLst>
          </p:cNvPr>
          <p:cNvSpPr>
            <a:spLocks noGrp="1"/>
          </p:cNvSpPr>
          <p:nvPr>
            <p:ph type="body" sz="quarter" idx="21"/>
          </p:nvPr>
        </p:nvSpPr>
        <p:spPr/>
        <p:txBody>
          <a:bodyPr/>
          <a:lstStyle/>
          <a:p>
            <a:r>
              <a:rPr lang="en-US" dirty="0">
                <a:solidFill>
                  <a:schemeClr val="bg2"/>
                </a:solidFill>
              </a:rPr>
              <a:t>1 Really Good Distractor:</a:t>
            </a:r>
          </a:p>
        </p:txBody>
      </p:sp>
      <p:sp>
        <p:nvSpPr>
          <p:cNvPr id="6" name="Text Placeholder 5">
            <a:extLst>
              <a:ext uri="{FF2B5EF4-FFF2-40B4-BE49-F238E27FC236}">
                <a16:creationId xmlns:a16="http://schemas.microsoft.com/office/drawing/2014/main" id="{C7191EDB-7D27-0C36-68F3-2D3A6111007D}"/>
              </a:ext>
            </a:extLst>
          </p:cNvPr>
          <p:cNvSpPr>
            <a:spLocks noGrp="1"/>
          </p:cNvSpPr>
          <p:nvPr>
            <p:ph type="body" sz="quarter" idx="22"/>
          </p:nvPr>
        </p:nvSpPr>
        <p:spPr/>
        <p:txBody>
          <a:bodyPr>
            <a:normAutofit/>
          </a:bodyPr>
          <a:lstStyle/>
          <a:p>
            <a:r>
              <a:rPr lang="en-US" sz="2800" dirty="0"/>
              <a:t>That can easily trick you</a:t>
            </a:r>
          </a:p>
        </p:txBody>
      </p:sp>
      <p:sp>
        <p:nvSpPr>
          <p:cNvPr id="7" name="Text Placeholder 6">
            <a:extLst>
              <a:ext uri="{FF2B5EF4-FFF2-40B4-BE49-F238E27FC236}">
                <a16:creationId xmlns:a16="http://schemas.microsoft.com/office/drawing/2014/main" id="{ABE7BDAD-3AE8-CB3F-0498-F22E78BB7FA0}"/>
              </a:ext>
            </a:extLst>
          </p:cNvPr>
          <p:cNvSpPr>
            <a:spLocks noGrp="1"/>
          </p:cNvSpPr>
          <p:nvPr>
            <p:ph type="body" sz="quarter" idx="15"/>
          </p:nvPr>
        </p:nvSpPr>
        <p:spPr/>
        <p:txBody>
          <a:bodyPr/>
          <a:lstStyle/>
          <a:p>
            <a:r>
              <a:rPr lang="en-US" dirty="0"/>
              <a:t>Council on Teacher Education</a:t>
            </a:r>
          </a:p>
        </p:txBody>
      </p:sp>
      <p:sp>
        <p:nvSpPr>
          <p:cNvPr id="8" name="Slide Number Placeholder 7">
            <a:extLst>
              <a:ext uri="{FF2B5EF4-FFF2-40B4-BE49-F238E27FC236}">
                <a16:creationId xmlns:a16="http://schemas.microsoft.com/office/drawing/2014/main" id="{0BBE2577-0FDB-00B8-EC2A-FF4458D98918}"/>
              </a:ext>
            </a:extLst>
          </p:cNvPr>
          <p:cNvSpPr>
            <a:spLocks noGrp="1"/>
          </p:cNvSpPr>
          <p:nvPr>
            <p:ph type="sldNum" sz="quarter" idx="17"/>
          </p:nvPr>
        </p:nvSpPr>
        <p:spPr/>
        <p:txBody>
          <a:bodyPr/>
          <a:lstStyle/>
          <a:p>
            <a:fld id="{86134D44-37F0-44A1-8A08-E9432A030C07}" type="slidenum">
              <a:rPr lang="en-US" smtClean="0"/>
              <a:pPr/>
              <a:t>7</a:t>
            </a:fld>
            <a:endParaRPr lang="en-US" dirty="0"/>
          </a:p>
        </p:txBody>
      </p:sp>
      <p:sp>
        <p:nvSpPr>
          <p:cNvPr id="9" name="TextBox 8">
            <a:extLst>
              <a:ext uri="{FF2B5EF4-FFF2-40B4-BE49-F238E27FC236}">
                <a16:creationId xmlns:a16="http://schemas.microsoft.com/office/drawing/2014/main" id="{399223F3-FC03-03AE-3B52-CAF17000E36E}"/>
              </a:ext>
            </a:extLst>
          </p:cNvPr>
          <p:cNvSpPr txBox="1"/>
          <p:nvPr/>
        </p:nvSpPr>
        <p:spPr>
          <a:xfrm>
            <a:off x="869795" y="4360127"/>
            <a:ext cx="10484005" cy="954107"/>
          </a:xfrm>
          <a:prstGeom prst="rect">
            <a:avLst/>
          </a:prstGeom>
          <a:noFill/>
        </p:spPr>
        <p:txBody>
          <a:bodyPr wrap="square" rtlCol="0">
            <a:spAutoFit/>
          </a:bodyPr>
          <a:lstStyle/>
          <a:p>
            <a:r>
              <a:rPr lang="en-US" sz="2800" b="1" dirty="0">
                <a:solidFill>
                  <a:schemeClr val="bg2"/>
                </a:solidFill>
              </a:rPr>
              <a:t>Think like a test writer: </a:t>
            </a:r>
            <a:r>
              <a:rPr lang="en-US" sz="2800" dirty="0"/>
              <a:t>Think about what is wrong with the response rather than what is right.</a:t>
            </a:r>
          </a:p>
        </p:txBody>
      </p:sp>
    </p:spTree>
    <p:extLst>
      <p:ext uri="{BB962C8B-B14F-4D97-AF65-F5344CB8AC3E}">
        <p14:creationId xmlns:p14="http://schemas.microsoft.com/office/powerpoint/2010/main" val="76523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D64C3-F559-E5C7-678D-EDDEC1666419}"/>
              </a:ext>
            </a:extLst>
          </p:cNvPr>
          <p:cNvSpPr>
            <a:spLocks noGrp="1"/>
          </p:cNvSpPr>
          <p:nvPr>
            <p:ph type="title"/>
          </p:nvPr>
        </p:nvSpPr>
        <p:spPr/>
        <p:txBody>
          <a:bodyPr/>
          <a:lstStyle/>
          <a:p>
            <a:r>
              <a:rPr lang="en-US" dirty="0"/>
              <a:t>Strategies</a:t>
            </a:r>
          </a:p>
        </p:txBody>
      </p:sp>
      <p:sp>
        <p:nvSpPr>
          <p:cNvPr id="3" name="Text Placeholder 2">
            <a:extLst>
              <a:ext uri="{FF2B5EF4-FFF2-40B4-BE49-F238E27FC236}">
                <a16:creationId xmlns:a16="http://schemas.microsoft.com/office/drawing/2014/main" id="{58CB6001-1B13-1CAE-9FD7-B37D926CA476}"/>
              </a:ext>
            </a:extLst>
          </p:cNvPr>
          <p:cNvSpPr>
            <a:spLocks noGrp="1"/>
          </p:cNvSpPr>
          <p:nvPr>
            <p:ph type="body" sz="quarter" idx="12"/>
          </p:nvPr>
        </p:nvSpPr>
        <p:spPr/>
        <p:txBody>
          <a:bodyPr/>
          <a:lstStyle/>
          <a:p>
            <a:r>
              <a:rPr lang="en-US" dirty="0"/>
              <a:t>Use the Test to Take the Test</a:t>
            </a:r>
          </a:p>
        </p:txBody>
      </p:sp>
      <p:sp>
        <p:nvSpPr>
          <p:cNvPr id="4" name="Text Placeholder 3">
            <a:extLst>
              <a:ext uri="{FF2B5EF4-FFF2-40B4-BE49-F238E27FC236}">
                <a16:creationId xmlns:a16="http://schemas.microsoft.com/office/drawing/2014/main" id="{A12B5886-EE99-31F2-9133-805AEEE3AF3A}"/>
              </a:ext>
            </a:extLst>
          </p:cNvPr>
          <p:cNvSpPr>
            <a:spLocks noGrp="1"/>
          </p:cNvSpPr>
          <p:nvPr>
            <p:ph type="body" sz="quarter" idx="15"/>
          </p:nvPr>
        </p:nvSpPr>
        <p:spPr/>
        <p:txBody>
          <a:bodyPr/>
          <a:lstStyle/>
          <a:p>
            <a:r>
              <a:rPr lang="en-US" dirty="0"/>
              <a:t>Council on Teacher Education</a:t>
            </a:r>
          </a:p>
        </p:txBody>
      </p:sp>
      <p:sp>
        <p:nvSpPr>
          <p:cNvPr id="5" name="Slide Number Placeholder 4">
            <a:extLst>
              <a:ext uri="{FF2B5EF4-FFF2-40B4-BE49-F238E27FC236}">
                <a16:creationId xmlns:a16="http://schemas.microsoft.com/office/drawing/2014/main" id="{1B5C8EA7-FF76-38F0-0B0B-F89962D4500D}"/>
              </a:ext>
            </a:extLst>
          </p:cNvPr>
          <p:cNvSpPr>
            <a:spLocks noGrp="1"/>
          </p:cNvSpPr>
          <p:nvPr>
            <p:ph type="sldNum" sz="quarter" idx="14"/>
          </p:nvPr>
        </p:nvSpPr>
        <p:spPr/>
        <p:txBody>
          <a:bodyPr/>
          <a:lstStyle/>
          <a:p>
            <a:fld id="{86134D44-37F0-44A1-8A08-E9432A030C07}" type="slidenum">
              <a:rPr lang="en-US" smtClean="0"/>
              <a:pPr/>
              <a:t>8</a:t>
            </a:fld>
            <a:endParaRPr lang="en-US" dirty="0"/>
          </a:p>
        </p:txBody>
      </p:sp>
    </p:spTree>
    <p:extLst>
      <p:ext uri="{BB962C8B-B14F-4D97-AF65-F5344CB8AC3E}">
        <p14:creationId xmlns:p14="http://schemas.microsoft.com/office/powerpoint/2010/main" val="1724062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9AA48-7362-928F-9410-C9A36B3108BB}"/>
              </a:ext>
            </a:extLst>
          </p:cNvPr>
          <p:cNvSpPr>
            <a:spLocks noGrp="1"/>
          </p:cNvSpPr>
          <p:nvPr>
            <p:ph type="title"/>
          </p:nvPr>
        </p:nvSpPr>
        <p:spPr/>
        <p:txBody>
          <a:bodyPr/>
          <a:lstStyle/>
          <a:p>
            <a:r>
              <a:rPr lang="en-US" dirty="0"/>
              <a:t>Your Goal</a:t>
            </a:r>
          </a:p>
        </p:txBody>
      </p:sp>
      <p:sp>
        <p:nvSpPr>
          <p:cNvPr id="3" name="Text Placeholder 2">
            <a:extLst>
              <a:ext uri="{FF2B5EF4-FFF2-40B4-BE49-F238E27FC236}">
                <a16:creationId xmlns:a16="http://schemas.microsoft.com/office/drawing/2014/main" id="{24B8FAD4-4E1A-6B39-AAAA-BC44020A55B9}"/>
              </a:ext>
            </a:extLst>
          </p:cNvPr>
          <p:cNvSpPr>
            <a:spLocks noGrp="1"/>
          </p:cNvSpPr>
          <p:nvPr>
            <p:ph type="body" sz="quarter" idx="20"/>
          </p:nvPr>
        </p:nvSpPr>
        <p:spPr/>
        <p:txBody>
          <a:bodyPr/>
          <a:lstStyle/>
          <a:p>
            <a:pPr marL="342900" indent="-342900">
              <a:buFont typeface="Arial" panose="020B0604020202020204" pitchFamily="34" charset="0"/>
              <a:buChar char="•"/>
            </a:pPr>
            <a:r>
              <a:rPr lang="en-US" sz="3200" dirty="0"/>
              <a:t>Your goal is to maximize the number you answer correctly.</a:t>
            </a:r>
          </a:p>
          <a:p>
            <a:pPr marL="342900" indent="-342900">
              <a:buFont typeface="Arial" panose="020B0604020202020204" pitchFamily="34" charset="0"/>
              <a:buChar char="•"/>
            </a:pPr>
            <a:r>
              <a:rPr lang="en-US" sz="3200" dirty="0"/>
              <a:t>It is not to score a 100%.</a:t>
            </a:r>
          </a:p>
          <a:p>
            <a:pPr marL="342900" indent="-342900">
              <a:buFont typeface="Arial" panose="020B0604020202020204" pitchFamily="34" charset="0"/>
              <a:buChar char="•"/>
            </a:pPr>
            <a:r>
              <a:rPr lang="en-US" sz="3200" dirty="0"/>
              <a:t>You need to score a “240.”</a:t>
            </a:r>
          </a:p>
          <a:p>
            <a:pPr marL="342900"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4A8E3CE9-1F96-BA56-F725-C3AA2D0D8423}"/>
              </a:ext>
            </a:extLst>
          </p:cNvPr>
          <p:cNvSpPr>
            <a:spLocks noGrp="1"/>
          </p:cNvSpPr>
          <p:nvPr>
            <p:ph type="body" sz="quarter" idx="15"/>
          </p:nvPr>
        </p:nvSpPr>
        <p:spPr/>
        <p:txBody>
          <a:bodyPr/>
          <a:lstStyle/>
          <a:p>
            <a:r>
              <a:rPr lang="en-US" dirty="0"/>
              <a:t>Council on Teacher Education</a:t>
            </a:r>
          </a:p>
        </p:txBody>
      </p:sp>
      <p:sp>
        <p:nvSpPr>
          <p:cNvPr id="5" name="Slide Number Placeholder 4">
            <a:extLst>
              <a:ext uri="{FF2B5EF4-FFF2-40B4-BE49-F238E27FC236}">
                <a16:creationId xmlns:a16="http://schemas.microsoft.com/office/drawing/2014/main" id="{B2A7E081-F6F9-DEA1-203C-22F0788CFB29}"/>
              </a:ext>
            </a:extLst>
          </p:cNvPr>
          <p:cNvSpPr>
            <a:spLocks noGrp="1"/>
          </p:cNvSpPr>
          <p:nvPr>
            <p:ph type="sldNum" sz="quarter" idx="17"/>
          </p:nvPr>
        </p:nvSpPr>
        <p:spPr/>
        <p:txBody>
          <a:bodyPr/>
          <a:lstStyle/>
          <a:p>
            <a:fld id="{86134D44-37F0-44A1-8A08-E9432A030C07}" type="slidenum">
              <a:rPr lang="en-US" smtClean="0"/>
              <a:pPr/>
              <a:t>9</a:t>
            </a:fld>
            <a:endParaRPr lang="en-US" dirty="0"/>
          </a:p>
        </p:txBody>
      </p:sp>
    </p:spTree>
    <p:extLst>
      <p:ext uri="{BB962C8B-B14F-4D97-AF65-F5344CB8AC3E}">
        <p14:creationId xmlns:p14="http://schemas.microsoft.com/office/powerpoint/2010/main" val="289990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SMB PPT ORANGE">
      <a:dk1>
        <a:srgbClr val="000000"/>
      </a:dk1>
      <a:lt1>
        <a:srgbClr val="FFFFFF"/>
      </a:lt1>
      <a:dk2>
        <a:srgbClr val="13294B"/>
      </a:dk2>
      <a:lt2>
        <a:srgbClr val="FF5F05"/>
      </a:lt2>
      <a:accent1>
        <a:srgbClr val="0071CE"/>
      </a:accent1>
      <a:accent2>
        <a:srgbClr val="FCB316"/>
      </a:accent2>
      <a:accent3>
        <a:srgbClr val="007E8E"/>
      </a:accent3>
      <a:accent4>
        <a:srgbClr val="006230"/>
      </a:accent4>
      <a:accent5>
        <a:srgbClr val="5C0E41"/>
      </a:accent5>
      <a:accent6>
        <a:srgbClr val="7D3E13"/>
      </a:accent6>
      <a:hlink>
        <a:srgbClr val="C84113"/>
      </a:hlink>
      <a:folHlink>
        <a:srgbClr val="2159A6"/>
      </a:folHlink>
    </a:clrScheme>
    <a:fontScheme name="SMB PPT">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MB PowerPoint Template V4" id="{B3CBA2D6-773F-894A-97CE-392945FF435E}" vid="{C086EF9A-8907-304D-A9A1-B52FE47F1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9598</TotalTime>
  <Words>2091</Words>
  <Application>Microsoft Office PowerPoint</Application>
  <PresentationFormat>Widescreen</PresentationFormat>
  <Paragraphs>232</Paragraphs>
  <Slides>34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Arial</vt:lpstr>
      <vt:lpstr>Calibri</vt:lpstr>
      <vt:lpstr>Courier New</vt:lpstr>
      <vt:lpstr>Gill Sans MT</vt:lpstr>
      <vt:lpstr>Source Sans Pro</vt:lpstr>
      <vt:lpstr>Source Sans Pro SemiBold</vt:lpstr>
      <vt:lpstr>Trebuchet MS</vt:lpstr>
      <vt:lpstr>Office Theme</vt:lpstr>
      <vt:lpstr>Content Test Preparation</vt:lpstr>
      <vt:lpstr>Test Questions</vt:lpstr>
      <vt:lpstr>Questions</vt:lpstr>
      <vt:lpstr>Test Writers</vt:lpstr>
      <vt:lpstr>Writers</vt:lpstr>
      <vt:lpstr>Distractors</vt:lpstr>
      <vt:lpstr>One Correct Answer</vt:lpstr>
      <vt:lpstr>Strategies</vt:lpstr>
      <vt:lpstr>Your Goal</vt:lpstr>
      <vt:lpstr>Strategy One: Breakdown the Question before Reading the Answers</vt:lpstr>
      <vt:lpstr>Demographics</vt:lpstr>
      <vt:lpstr>Phrases</vt:lpstr>
      <vt:lpstr>Qualifying Words</vt:lpstr>
      <vt:lpstr>Strategy Two: Compare Each Response to Each Element Identified in Strategy One</vt:lpstr>
      <vt:lpstr>Strategy Three: Elimination </vt:lpstr>
      <vt:lpstr>Remember:</vt:lpstr>
      <vt:lpstr>Remember:</vt:lpstr>
      <vt:lpstr>Remember:</vt:lpstr>
      <vt:lpstr>Sample Questions</vt:lpstr>
      <vt:lpstr>Sample Question 1  Elementary</vt:lpstr>
      <vt:lpstr>Breaking Down Question 1</vt:lpstr>
      <vt:lpstr>Answering Question 1</vt:lpstr>
      <vt:lpstr>Answer Question 1</vt:lpstr>
      <vt:lpstr>Sample Question 2  Early Childhood</vt:lpstr>
      <vt:lpstr>Answer: Breaking Down Sample Question 2</vt:lpstr>
      <vt:lpstr>Answer: Sample Question 3</vt:lpstr>
      <vt:lpstr>Sample Question 3  Middle Level Social Science</vt:lpstr>
      <vt:lpstr>Answer: Breaking Down Sample Question 3</vt:lpstr>
      <vt:lpstr>Answer: Sample Question 3</vt:lpstr>
      <vt:lpstr>Sample Question 4  High School History</vt:lpstr>
      <vt:lpstr>Answer: Breaking Down Sample Question 4</vt:lpstr>
      <vt:lpstr>Answer: Sample Question 4</vt:lpstr>
      <vt:lpstr>Additional Practice Questions</vt:lpstr>
      <vt:lpstr>Additional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 Bryan</dc:creator>
  <cp:lastModifiedBy>Donnel, Jill</cp:lastModifiedBy>
  <cp:revision>48</cp:revision>
  <dcterms:created xsi:type="dcterms:W3CDTF">2022-06-14T14:37:32Z</dcterms:created>
  <dcterms:modified xsi:type="dcterms:W3CDTF">2024-04-23T22:34:15Z</dcterms:modified>
</cp:coreProperties>
</file>