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Gill Sans" panose="020B0502020104020203" pitchFamily="34" charset="-79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T5OI+EKo50pjTNGvNSD9JS47f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21" d="100"/>
          <a:sy n="121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f93b48b10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25f93b48b10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f93b48b1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5f93b48b1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u/0/d/1Pd4TErdIoqjaSQOjXJyvE7dXFC-bR-vhd02Lt-d3Pps/edi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te.illinois.edu/cote-portal-acc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e@education.illinois.edu" TargetMode="Externa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ooperating-teachers/prospective-cooperating-teache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czZ0oHbQAJv2D9yekMQ4iqjgh29E7SBU1ZyFy9Z_pM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e.education.illinois.ed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u/0/d/1Pd4TErdIoqjaSQOjXJyvE7dXFC-bR-vhd02Lt-d3Pps/edi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CI 410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Year 1 Candidates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CHARACTERISTICS OF FEEDBACK</a:t>
            </a:r>
            <a:br>
              <a:rPr lang="en-US"/>
            </a:br>
            <a:r>
              <a:rPr lang="en-US"/>
              <a:t>(POSITIVE AND CORRECTIVE) </a:t>
            </a:r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Descriptive rather than evaluative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Similar to “evidence” on the Danielson, based on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Specific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Actionable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UNEXPECTED NEGATIVE FEEDBACK</a:t>
            </a:r>
            <a:br>
              <a:rPr lang="en-US"/>
            </a:br>
            <a:r>
              <a:rPr lang="en-US"/>
              <a:t>(IT'S AWKWARD FOR EVERYONE)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1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8429" y="305364"/>
            <a:ext cx="9993085" cy="637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1788" y="64456"/>
            <a:ext cx="9938137" cy="6729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00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 (ask a student to show them around)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how to access your online curriculum and classroom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marL="228600" lvl="0" indent="-211455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Explain the expectations for dress, cell phones, etc. </a:t>
            </a:r>
            <a:endParaRPr/>
          </a:p>
          <a:p>
            <a:pPr marL="228600" lvl="0" indent="-22002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do. They should be active, helpful, and engaged!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18" name="Google Shape;218;p17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Non-degree vs. Master’s/Endorsement/Doctoral</a:t>
            </a:r>
            <a:endParaRPr/>
          </a:p>
          <a:p>
            <a:pPr marL="228600" lvl="0" indent="-13144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Contact Council on Teacher Education with questions! 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cote-waivers@illinois.edu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u="sng"/>
          </a:p>
          <a:p>
            <a:pPr marL="457200" lvl="1" indent="-1422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/>
          </a:p>
          <a:p>
            <a:pPr marL="228600" lvl="0" indent="-2286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Waiver Information (from SCE website)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400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400">
                <a:solidFill>
                  <a:srgbClr val="252525"/>
                </a:solidFill>
              </a:rPr>
              <a:t>) and Linda Stimson (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400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ct val="87500"/>
              <a:buChar char="•"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Cara or SCE directly: 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marL="457200" lvl="1" indent="-241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f93b48b10_0_9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 NEED YOUR HELP!</a:t>
            </a:r>
            <a:br>
              <a:rPr lang="en-US"/>
            </a:br>
            <a:r>
              <a:rPr lang="en-US" sz="1400"/>
              <a:t>*</a:t>
            </a:r>
            <a:r>
              <a:rPr lang="en-US" sz="1400" u="sng">
                <a:solidFill>
                  <a:schemeClr val="hlink"/>
                </a:solidFill>
                <a:hlinkClick r:id="rId3"/>
              </a:rPr>
              <a:t>APPLICATION</a:t>
            </a:r>
            <a:r>
              <a:rPr lang="en-US" sz="1400"/>
              <a:t> ON SCE WEBSITE*</a:t>
            </a:r>
            <a:endParaRPr/>
          </a:p>
        </p:txBody>
      </p:sp>
      <p:pic>
        <p:nvPicPr>
          <p:cNvPr id="230" name="Google Shape;230;g25f93b48b10_0_93" descr="A picture containing 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905288" y="2638044"/>
            <a:ext cx="6381300" cy="31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41" name="Google Shape;241;p20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marL="457200" lvl="1" indent="-215900" algn="l" rtl="0"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marL="457200" lvl="1" indent="-2286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Danielle Galardy, Office Manager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a story about a rock star candidate you hosted in the past!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 Diverse Students</a:t>
            </a:r>
            <a:endParaRPr sz="1500" b="1" u="sng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sz="1500" b="1" u="sng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Literacy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Adolescent Educational Psychology</a:t>
            </a:r>
            <a:endParaRPr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>
                <a:highlight>
                  <a:srgbClr val="FFFF00"/>
                </a:highlight>
              </a:rPr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>
                <a:highlight>
                  <a:srgbClr val="FFFF00"/>
                </a:highlight>
              </a:rPr>
              <a:t>3 hours per week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3 hours per week (math only)</a:t>
            </a:r>
            <a:endParaRPr/>
          </a:p>
          <a:p>
            <a:pPr marL="22860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Content Methods 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Disciplinary Writing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Tuesday,  Wednesday, Thursday  mornings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 TEACHING 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48" name="Google Shape;148;p5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Promptness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Mature and appropriate attire and hygiene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Engagement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PROFESSIONAL BEHAVIOR CHECKLIST</a:t>
            </a:r>
            <a:endParaRPr b="1" u="sng">
              <a:solidFill>
                <a:schemeClr val="hlink"/>
              </a:solidFill>
              <a:hlinkClick r:id="rId4"/>
            </a:endParaRPr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f93b48b10_0_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BE PROACTIVE!</a:t>
            </a:r>
            <a:endParaRPr/>
          </a:p>
        </p:txBody>
      </p:sp>
      <p:sp>
        <p:nvSpPr>
          <p:cNvPr id="160" name="Google Shape;160;g25f93b48b10_0_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800" cy="31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Have a meeting with your candidate to discuss dress code, cell phone use, arrival/departure times, etc. 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multiple candidates in your building, meet as a group so everyone hears the same message.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66" name="Google Shape;166;p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Teach two lessons and ask cooperating teacher for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written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Final evaluation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GIVING FEEDBACK</a:t>
            </a:r>
            <a:endParaRPr/>
          </a:p>
        </p:txBody>
      </p:sp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you reinforce?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you correct and shape?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you have a way to track your positive to corrective ratio? 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Widescreen</PresentationFormat>
  <Paragraphs>114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Gill Sans</vt:lpstr>
      <vt:lpstr>Arial</vt:lpstr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BE PROACTIVE!</vt:lpstr>
      <vt:lpstr>ACADEMIC EXPECTATIONS</vt:lpstr>
      <vt:lpstr>GIVING FEEDBACK</vt:lpstr>
      <vt:lpstr>CHARACTERISTICS OF FEEDBACK (POSITIVE AND CORRECTIVE) </vt:lpstr>
      <vt:lpstr>UNEXPECTED NEGATIVE FEEDBACK (IT'S AWKWARD FOR EVERYONE)</vt:lpstr>
      <vt:lpstr>PowerPoint Presentation</vt:lpstr>
      <vt:lpstr>EVALUATIONS</vt:lpstr>
      <vt:lpstr>SUPPORTS</vt:lpstr>
      <vt:lpstr>PowerPoint Presentation</vt:lpstr>
      <vt:lpstr>IMMEDIATE ACTIONS TO WELCOME YOUR CANDIDATE</vt:lpstr>
      <vt:lpstr>TUITION WAIVERS</vt:lpstr>
      <vt:lpstr>RESOURCES</vt:lpstr>
      <vt:lpstr>WE NEED YOUR HELP! *APPLICATION ON SCE WEBSITE*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cp:lastModifiedBy>Gutzmer, Cara</cp:lastModifiedBy>
  <cp:revision>1</cp:revision>
  <dcterms:created xsi:type="dcterms:W3CDTF">2022-04-29T14:14:34Z</dcterms:created>
  <dcterms:modified xsi:type="dcterms:W3CDTF">2024-08-01T20:54:41Z</dcterms:modified>
</cp:coreProperties>
</file>