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20"/>
  </p:notesMasterIdLst>
  <p:sldIdLst>
    <p:sldId id="256" r:id="rId2"/>
    <p:sldId id="257" r:id="rId3"/>
    <p:sldId id="272" r:id="rId4"/>
    <p:sldId id="258" r:id="rId5"/>
    <p:sldId id="275" r:id="rId6"/>
    <p:sldId id="276" r:id="rId7"/>
    <p:sldId id="259" r:id="rId8"/>
    <p:sldId id="274" r:id="rId9"/>
    <p:sldId id="260" r:id="rId10"/>
    <p:sldId id="278" r:id="rId11"/>
    <p:sldId id="268" r:id="rId12"/>
    <p:sldId id="263" r:id="rId13"/>
    <p:sldId id="266" r:id="rId14"/>
    <p:sldId id="270" r:id="rId15"/>
    <p:sldId id="271" r:id="rId16"/>
    <p:sldId id="264" r:id="rId17"/>
    <p:sldId id="273" r:id="rId18"/>
    <p:sldId id="265"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84527E-1AF8-409B-8964-9358E6B22DB5}" v="25" dt="2026-04-15T03:18:37.017"/>
    <p1510:client id="{9F9FF986-6333-4F85-B8BE-390C0B07DBFE}" v="61" dt="2026-04-16T21:38:39.343"/>
    <p1510:client id="{DC6661EB-50C4-4A8D-92D4-FE4D70509D24}" v="69" dt="2026-04-16T23:51:31.0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05"/>
    <p:restoredTop sz="94806"/>
  </p:normalViewPr>
  <p:slideViewPr>
    <p:cSldViewPr>
      <p:cViewPr>
        <p:scale>
          <a:sx n="150" d="100"/>
          <a:sy n="150" d="100"/>
        </p:scale>
        <p:origin x="-160" y="-6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a Knox Gutzmer" userId="Vsv46+9Z8VBbTUzyGxy0vmA9N5c4RpU6iVcZ6i6Sngc=" providerId="None" clId="Web-{9F9FF986-6333-4F85-B8BE-390C0B07DBFE}"/>
    <pc:docChg chg="modSld">
      <pc:chgData name="Cara Knox Gutzmer" userId="Vsv46+9Z8VBbTUzyGxy0vmA9N5c4RpU6iVcZ6i6Sngc=" providerId="None" clId="Web-{9F9FF986-6333-4F85-B8BE-390C0B07DBFE}" dt="2026-04-16T21:38:39.343" v="62" actId="20577"/>
      <pc:docMkLst>
        <pc:docMk/>
      </pc:docMkLst>
      <pc:sldChg chg="modSp">
        <pc:chgData name="Cara Knox Gutzmer" userId="Vsv46+9Z8VBbTUzyGxy0vmA9N5c4RpU6iVcZ6i6Sngc=" providerId="None" clId="Web-{9F9FF986-6333-4F85-B8BE-390C0B07DBFE}" dt="2026-04-16T21:31:56.157" v="10" actId="20577"/>
        <pc:sldMkLst>
          <pc:docMk/>
          <pc:sldMk cId="1652825093" sldId="259"/>
        </pc:sldMkLst>
        <pc:spChg chg="mod">
          <ac:chgData name="Cara Knox Gutzmer" userId="Vsv46+9Z8VBbTUzyGxy0vmA9N5c4RpU6iVcZ6i6Sngc=" providerId="None" clId="Web-{9F9FF986-6333-4F85-B8BE-390C0B07DBFE}" dt="2026-04-16T21:31:56.157" v="10" actId="20577"/>
          <ac:spMkLst>
            <pc:docMk/>
            <pc:sldMk cId="1652825093" sldId="259"/>
            <ac:spMk id="2" creationId="{00000000-0000-0000-0000-000000000000}"/>
          </ac:spMkLst>
        </pc:spChg>
      </pc:sldChg>
      <pc:sldChg chg="modSp">
        <pc:chgData name="Cara Knox Gutzmer" userId="Vsv46+9Z8VBbTUzyGxy0vmA9N5c4RpU6iVcZ6i6Sngc=" providerId="None" clId="Web-{9F9FF986-6333-4F85-B8BE-390C0B07DBFE}" dt="2026-04-16T21:37:55.296" v="53" actId="20577"/>
        <pc:sldMkLst>
          <pc:docMk/>
          <pc:sldMk cId="2276498085" sldId="264"/>
        </pc:sldMkLst>
        <pc:spChg chg="mod">
          <ac:chgData name="Cara Knox Gutzmer" userId="Vsv46+9Z8VBbTUzyGxy0vmA9N5c4RpU6iVcZ6i6Sngc=" providerId="None" clId="Web-{9F9FF986-6333-4F85-B8BE-390C0B07DBFE}" dt="2026-04-16T21:37:55.296" v="53" actId="20577"/>
          <ac:spMkLst>
            <pc:docMk/>
            <pc:sldMk cId="2276498085" sldId="264"/>
            <ac:spMk id="13" creationId="{00000000-0000-0000-0000-000000000000}"/>
          </ac:spMkLst>
        </pc:spChg>
      </pc:sldChg>
      <pc:sldChg chg="modSp">
        <pc:chgData name="Cara Knox Gutzmer" userId="Vsv46+9Z8VBbTUzyGxy0vmA9N5c4RpU6iVcZ6i6Sngc=" providerId="None" clId="Web-{9F9FF986-6333-4F85-B8BE-390C0B07DBFE}" dt="2026-04-16T21:34:46.125" v="14" actId="20577"/>
        <pc:sldMkLst>
          <pc:docMk/>
          <pc:sldMk cId="382736438" sldId="266"/>
        </pc:sldMkLst>
        <pc:spChg chg="mod">
          <ac:chgData name="Cara Knox Gutzmer" userId="Vsv46+9Z8VBbTUzyGxy0vmA9N5c4RpU6iVcZ6i6Sngc=" providerId="None" clId="Web-{9F9FF986-6333-4F85-B8BE-390C0B07DBFE}" dt="2026-04-16T21:34:46.125" v="14" actId="20577"/>
          <ac:spMkLst>
            <pc:docMk/>
            <pc:sldMk cId="382736438" sldId="266"/>
            <ac:spMk id="19" creationId="{25FAE60C-089C-C14D-8C80-CB19EAD525BB}"/>
          </ac:spMkLst>
        </pc:spChg>
      </pc:sldChg>
      <pc:sldChg chg="modSp">
        <pc:chgData name="Cara Knox Gutzmer" userId="Vsv46+9Z8VBbTUzyGxy0vmA9N5c4RpU6iVcZ6i6Sngc=" providerId="None" clId="Web-{9F9FF986-6333-4F85-B8BE-390C0B07DBFE}" dt="2026-04-16T21:35:49.781" v="35" actId="20577"/>
        <pc:sldMkLst>
          <pc:docMk/>
          <pc:sldMk cId="2573327901" sldId="270"/>
        </pc:sldMkLst>
        <pc:spChg chg="mod">
          <ac:chgData name="Cara Knox Gutzmer" userId="Vsv46+9Z8VBbTUzyGxy0vmA9N5c4RpU6iVcZ6i6Sngc=" providerId="None" clId="Web-{9F9FF986-6333-4F85-B8BE-390C0B07DBFE}" dt="2026-04-16T21:35:49.781" v="35" actId="20577"/>
          <ac:spMkLst>
            <pc:docMk/>
            <pc:sldMk cId="2573327901" sldId="270"/>
            <ac:spMk id="3" creationId="{1688B201-F03D-0A4F-B2B1-290381DA3461}"/>
          </ac:spMkLst>
        </pc:spChg>
      </pc:sldChg>
      <pc:sldChg chg="modSp">
        <pc:chgData name="Cara Knox Gutzmer" userId="Vsv46+9Z8VBbTUzyGxy0vmA9N5c4RpU6iVcZ6i6Sngc=" providerId="None" clId="Web-{9F9FF986-6333-4F85-B8BE-390C0B07DBFE}" dt="2026-04-16T21:36:19.593" v="38" actId="20577"/>
        <pc:sldMkLst>
          <pc:docMk/>
          <pc:sldMk cId="2416747944" sldId="271"/>
        </pc:sldMkLst>
        <pc:spChg chg="mod">
          <ac:chgData name="Cara Knox Gutzmer" userId="Vsv46+9Z8VBbTUzyGxy0vmA9N5c4RpU6iVcZ6i6Sngc=" providerId="None" clId="Web-{9F9FF986-6333-4F85-B8BE-390C0B07DBFE}" dt="2026-04-16T21:36:19.593" v="38" actId="20577"/>
          <ac:spMkLst>
            <pc:docMk/>
            <pc:sldMk cId="2416747944" sldId="271"/>
            <ac:spMk id="3" creationId="{5B27AA95-17DE-6B4C-8404-B32A1E002D69}"/>
          </ac:spMkLst>
        </pc:spChg>
      </pc:sldChg>
      <pc:sldChg chg="addSp delSp modSp">
        <pc:chgData name="Cara Knox Gutzmer" userId="Vsv46+9Z8VBbTUzyGxy0vmA9N5c4RpU6iVcZ6i6Sngc=" providerId="None" clId="Web-{9F9FF986-6333-4F85-B8BE-390C0B07DBFE}" dt="2026-04-16T21:38:39.343" v="62" actId="20577"/>
        <pc:sldMkLst>
          <pc:docMk/>
          <pc:sldMk cId="236406169" sldId="273"/>
        </pc:sldMkLst>
        <pc:spChg chg="add del mod">
          <ac:chgData name="Cara Knox Gutzmer" userId="Vsv46+9Z8VBbTUzyGxy0vmA9N5c4RpU6iVcZ6i6Sngc=" providerId="None" clId="Web-{9F9FF986-6333-4F85-B8BE-390C0B07DBFE}" dt="2026-04-16T21:37:54.187" v="52"/>
          <ac:spMkLst>
            <pc:docMk/>
            <pc:sldMk cId="236406169" sldId="273"/>
            <ac:spMk id="3" creationId="{7D1CEBB0-C8C9-26EC-D1DC-640E004CED1D}"/>
          </ac:spMkLst>
        </pc:spChg>
        <pc:spChg chg="add del mod">
          <ac:chgData name="Cara Knox Gutzmer" userId="Vsv46+9Z8VBbTUzyGxy0vmA9N5c4RpU6iVcZ6i6Sngc=" providerId="None" clId="Web-{9F9FF986-6333-4F85-B8BE-390C0B07DBFE}" dt="2026-04-16T21:38:29.171" v="59"/>
          <ac:spMkLst>
            <pc:docMk/>
            <pc:sldMk cId="236406169" sldId="273"/>
            <ac:spMk id="5" creationId="{C019F2C5-285E-791D-AE3D-1B67817AB880}"/>
          </ac:spMkLst>
        </pc:spChg>
        <pc:spChg chg="add del mod">
          <ac:chgData name="Cara Knox Gutzmer" userId="Vsv46+9Z8VBbTUzyGxy0vmA9N5c4RpU6iVcZ6i6Sngc=" providerId="None" clId="Web-{9F9FF986-6333-4F85-B8BE-390C0B07DBFE}" dt="2026-04-16T21:38:26.687" v="57"/>
          <ac:spMkLst>
            <pc:docMk/>
            <pc:sldMk cId="236406169" sldId="273"/>
            <ac:spMk id="7" creationId="{B1377CF2-9AF5-E00A-C75A-A58EBF5ABB35}"/>
          </ac:spMkLst>
        </pc:spChg>
        <pc:spChg chg="add mod">
          <ac:chgData name="Cara Knox Gutzmer" userId="Vsv46+9Z8VBbTUzyGxy0vmA9N5c4RpU6iVcZ6i6Sngc=" providerId="None" clId="Web-{9F9FF986-6333-4F85-B8BE-390C0B07DBFE}" dt="2026-04-16T21:38:39.343" v="62" actId="20577"/>
          <ac:spMkLst>
            <pc:docMk/>
            <pc:sldMk cId="236406169" sldId="273"/>
            <ac:spMk id="9" creationId="{11064F42-A51B-FF94-BC7A-D83BCB6F0D19}"/>
          </ac:spMkLst>
        </pc:spChg>
        <pc:picChg chg="add del">
          <ac:chgData name="Cara Knox Gutzmer" userId="Vsv46+9Z8VBbTUzyGxy0vmA9N5c4RpU6iVcZ6i6Sngc=" providerId="None" clId="Web-{9F9FF986-6333-4F85-B8BE-390C0B07DBFE}" dt="2026-04-16T21:38:33.874" v="60"/>
          <ac:picMkLst>
            <pc:docMk/>
            <pc:sldMk cId="236406169" sldId="273"/>
            <ac:picMk id="4" creationId="{260FA2F9-2473-DDE2-2490-C26B5B932520}"/>
          </ac:picMkLst>
        </pc:picChg>
      </pc:sldChg>
      <pc:sldChg chg="modSp">
        <pc:chgData name="Cara Knox Gutzmer" userId="Vsv46+9Z8VBbTUzyGxy0vmA9N5c4RpU6iVcZ6i6Sngc=" providerId="None" clId="Web-{9F9FF986-6333-4F85-B8BE-390C0B07DBFE}" dt="2026-04-16T21:34:13.438" v="13" actId="20577"/>
        <pc:sldMkLst>
          <pc:docMk/>
          <pc:sldMk cId="1987674669" sldId="274"/>
        </pc:sldMkLst>
        <pc:spChg chg="mod">
          <ac:chgData name="Cara Knox Gutzmer" userId="Vsv46+9Z8VBbTUzyGxy0vmA9N5c4RpU6iVcZ6i6Sngc=" providerId="None" clId="Web-{9F9FF986-6333-4F85-B8BE-390C0B07DBFE}" dt="2026-04-16T21:34:13.438" v="13" actId="20577"/>
          <ac:spMkLst>
            <pc:docMk/>
            <pc:sldMk cId="1987674669" sldId="274"/>
            <ac:spMk id="3" creationId="{0917CF30-0455-B916-4634-B8560F4616A4}"/>
          </ac:spMkLst>
        </pc:spChg>
      </pc:sldChg>
    </pc:docChg>
  </pc:docChgLst>
  <pc:docChgLst>
    <pc:chgData name="Cara Knox Gutzmer" userId="Vsv46+9Z8VBbTUzyGxy0vmA9N5c4RpU6iVcZ6i6Sngc=" providerId="None" clId="Web-{DC6661EB-50C4-4A8D-92D4-FE4D70509D24}"/>
    <pc:docChg chg="modSld">
      <pc:chgData name="Cara Knox Gutzmer" userId="Vsv46+9Z8VBbTUzyGxy0vmA9N5c4RpU6iVcZ6i6Sngc=" providerId="None" clId="Web-{DC6661EB-50C4-4A8D-92D4-FE4D70509D24}" dt="2026-04-16T23:51:31.016" v="63" actId="20577"/>
      <pc:docMkLst>
        <pc:docMk/>
      </pc:docMkLst>
      <pc:sldChg chg="modSp">
        <pc:chgData name="Cara Knox Gutzmer" userId="Vsv46+9Z8VBbTUzyGxy0vmA9N5c4RpU6iVcZ6i6Sngc=" providerId="None" clId="Web-{DC6661EB-50C4-4A8D-92D4-FE4D70509D24}" dt="2026-04-16T22:52:11.845" v="3" actId="20577"/>
        <pc:sldMkLst>
          <pc:docMk/>
          <pc:sldMk cId="2276498085" sldId="264"/>
        </pc:sldMkLst>
        <pc:spChg chg="mod">
          <ac:chgData name="Cara Knox Gutzmer" userId="Vsv46+9Z8VBbTUzyGxy0vmA9N5c4RpU6iVcZ6i6Sngc=" providerId="None" clId="Web-{DC6661EB-50C4-4A8D-92D4-FE4D70509D24}" dt="2026-04-16T22:52:11.845" v="3" actId="20577"/>
          <ac:spMkLst>
            <pc:docMk/>
            <pc:sldMk cId="2276498085" sldId="264"/>
            <ac:spMk id="13" creationId="{00000000-0000-0000-0000-000000000000}"/>
          </ac:spMkLst>
        </pc:spChg>
      </pc:sldChg>
      <pc:sldChg chg="modSp">
        <pc:chgData name="Cara Knox Gutzmer" userId="Vsv46+9Z8VBbTUzyGxy0vmA9N5c4RpU6iVcZ6i6Sngc=" providerId="None" clId="Web-{DC6661EB-50C4-4A8D-92D4-FE4D70509D24}" dt="2026-04-16T22:52:28.048" v="4" actId="20577"/>
        <pc:sldMkLst>
          <pc:docMk/>
          <pc:sldMk cId="3824475427" sldId="265"/>
        </pc:sldMkLst>
        <pc:spChg chg="mod">
          <ac:chgData name="Cara Knox Gutzmer" userId="Vsv46+9Z8VBbTUzyGxy0vmA9N5c4RpU6iVcZ6i6Sngc=" providerId="None" clId="Web-{DC6661EB-50C4-4A8D-92D4-FE4D70509D24}" dt="2026-04-16T22:52:28.048" v="4" actId="20577"/>
          <ac:spMkLst>
            <pc:docMk/>
            <pc:sldMk cId="3824475427" sldId="265"/>
            <ac:spMk id="2" creationId="{00000000-0000-0000-0000-000000000000}"/>
          </ac:spMkLst>
        </pc:spChg>
      </pc:sldChg>
      <pc:sldChg chg="modSp">
        <pc:chgData name="Cara Knox Gutzmer" userId="Vsv46+9Z8VBbTUzyGxy0vmA9N5c4RpU6iVcZ6i6Sngc=" providerId="None" clId="Web-{DC6661EB-50C4-4A8D-92D4-FE4D70509D24}" dt="2026-04-16T23:51:31.016" v="63" actId="20577"/>
        <pc:sldMkLst>
          <pc:docMk/>
          <pc:sldMk cId="1111738839" sldId="268"/>
        </pc:sldMkLst>
        <pc:spChg chg="mod">
          <ac:chgData name="Cara Knox Gutzmer" userId="Vsv46+9Z8VBbTUzyGxy0vmA9N5c4RpU6iVcZ6i6Sngc=" providerId="None" clId="Web-{DC6661EB-50C4-4A8D-92D4-FE4D70509D24}" dt="2026-04-16T23:51:31.016" v="63" actId="20577"/>
          <ac:spMkLst>
            <pc:docMk/>
            <pc:sldMk cId="1111738839" sldId="268"/>
            <ac:spMk id="3" creationId="{BD3E76BF-EA39-EB4B-AC6A-77B8D6D32774}"/>
          </ac:spMkLst>
        </pc:spChg>
      </pc:sldChg>
      <pc:sldChg chg="modSp">
        <pc:chgData name="Cara Knox Gutzmer" userId="Vsv46+9Z8VBbTUzyGxy0vmA9N5c4RpU6iVcZ6i6Sngc=" providerId="None" clId="Web-{DC6661EB-50C4-4A8D-92D4-FE4D70509D24}" dt="2026-04-16T22:50:53.236" v="2" actId="20577"/>
        <pc:sldMkLst>
          <pc:docMk/>
          <pc:sldMk cId="1415365177" sldId="276"/>
        </pc:sldMkLst>
        <pc:spChg chg="mod">
          <ac:chgData name="Cara Knox Gutzmer" userId="Vsv46+9Z8VBbTUzyGxy0vmA9N5c4RpU6iVcZ6i6Sngc=" providerId="None" clId="Web-{DC6661EB-50C4-4A8D-92D4-FE4D70509D24}" dt="2026-04-16T22:50:53.236" v="2" actId="20577"/>
          <ac:spMkLst>
            <pc:docMk/>
            <pc:sldMk cId="1415365177" sldId="276"/>
            <ac:spMk id="5" creationId="{8158CAC6-9567-C35A-91B7-36C19F73E022}"/>
          </ac:spMkLst>
        </pc:spChg>
      </pc:sldChg>
    </pc:docChg>
  </pc:docChgLst>
  <pc:docChgLst>
    <pc:chgData name="Cara Knox Gutzmer" userId="Vsv46+9Z8VBbTUzyGxy0vmA9N5c4RpU6iVcZ6i6Sngc=" providerId="None" clId="Web-{9384527E-1AF8-409B-8964-9358E6B22DB5}"/>
    <pc:docChg chg="modSld">
      <pc:chgData name="Cara Knox Gutzmer" userId="Vsv46+9Z8VBbTUzyGxy0vmA9N5c4RpU6iVcZ6i6Sngc=" providerId="None" clId="Web-{9384527E-1AF8-409B-8964-9358E6B22DB5}" dt="2026-04-15T03:18:34.923" v="20" actId="20577"/>
      <pc:docMkLst>
        <pc:docMk/>
      </pc:docMkLst>
      <pc:sldChg chg="modSp">
        <pc:chgData name="Cara Knox Gutzmer" userId="Vsv46+9Z8VBbTUzyGxy0vmA9N5c4RpU6iVcZ6i6Sngc=" providerId="None" clId="Web-{9384527E-1AF8-409B-8964-9358E6B22DB5}" dt="2026-04-15T03:16:40.095" v="3" actId="20577"/>
        <pc:sldMkLst>
          <pc:docMk/>
          <pc:sldMk cId="4176091615" sldId="256"/>
        </pc:sldMkLst>
        <pc:spChg chg="mod">
          <ac:chgData name="Cara Knox Gutzmer" userId="Vsv46+9Z8VBbTUzyGxy0vmA9N5c4RpU6iVcZ6i6Sngc=" providerId="None" clId="Web-{9384527E-1AF8-409B-8964-9358E6B22DB5}" dt="2026-04-15T03:16:31.345" v="0" actId="20577"/>
          <ac:spMkLst>
            <pc:docMk/>
            <pc:sldMk cId="4176091615" sldId="256"/>
            <ac:spMk id="2" creationId="{00000000-0000-0000-0000-000000000000}"/>
          </ac:spMkLst>
        </pc:spChg>
        <pc:spChg chg="mod">
          <ac:chgData name="Cara Knox Gutzmer" userId="Vsv46+9Z8VBbTUzyGxy0vmA9N5c4RpU6iVcZ6i6Sngc=" providerId="None" clId="Web-{9384527E-1AF8-409B-8964-9358E6B22DB5}" dt="2026-04-15T03:16:40.095" v="3" actId="20577"/>
          <ac:spMkLst>
            <pc:docMk/>
            <pc:sldMk cId="4176091615" sldId="256"/>
            <ac:spMk id="3" creationId="{00000000-0000-0000-0000-000000000000}"/>
          </ac:spMkLst>
        </pc:spChg>
      </pc:sldChg>
      <pc:sldChg chg="modSp">
        <pc:chgData name="Cara Knox Gutzmer" userId="Vsv46+9Z8VBbTUzyGxy0vmA9N5c4RpU6iVcZ6i6Sngc=" providerId="None" clId="Web-{9384527E-1AF8-409B-8964-9358E6B22DB5}" dt="2026-04-15T03:16:55.986" v="6" actId="20577"/>
        <pc:sldMkLst>
          <pc:docMk/>
          <pc:sldMk cId="4066929383" sldId="257"/>
        </pc:sldMkLst>
        <pc:spChg chg="mod">
          <ac:chgData name="Cara Knox Gutzmer" userId="Vsv46+9Z8VBbTUzyGxy0vmA9N5c4RpU6iVcZ6i6Sngc=" providerId="None" clId="Web-{9384527E-1AF8-409B-8964-9358E6B22DB5}" dt="2026-04-15T03:16:55.986" v="6" actId="20577"/>
          <ac:spMkLst>
            <pc:docMk/>
            <pc:sldMk cId="4066929383" sldId="257"/>
            <ac:spMk id="2" creationId="{00000000-0000-0000-0000-000000000000}"/>
          </ac:spMkLst>
        </pc:spChg>
      </pc:sldChg>
      <pc:sldChg chg="modSp">
        <pc:chgData name="Cara Knox Gutzmer" userId="Vsv46+9Z8VBbTUzyGxy0vmA9N5c4RpU6iVcZ6i6Sngc=" providerId="None" clId="Web-{9384527E-1AF8-409B-8964-9358E6B22DB5}" dt="2026-04-15T03:18:34.923" v="20" actId="20577"/>
        <pc:sldMkLst>
          <pc:docMk/>
          <pc:sldMk cId="2276498085" sldId="264"/>
        </pc:sldMkLst>
        <pc:spChg chg="mod">
          <ac:chgData name="Cara Knox Gutzmer" userId="Vsv46+9Z8VBbTUzyGxy0vmA9N5c4RpU6iVcZ6i6Sngc=" providerId="None" clId="Web-{9384527E-1AF8-409B-8964-9358E6B22DB5}" dt="2026-04-15T03:18:34.923" v="20" actId="20577"/>
          <ac:spMkLst>
            <pc:docMk/>
            <pc:sldMk cId="2276498085" sldId="264"/>
            <ac:spMk id="3" creationId="{00000000-0000-0000-0000-000000000000}"/>
          </ac:spMkLst>
        </pc:spChg>
      </pc:sldChg>
      <pc:sldChg chg="modSp">
        <pc:chgData name="Cara Knox Gutzmer" userId="Vsv46+9Z8VBbTUzyGxy0vmA9N5c4RpU6iVcZ6i6Sngc=" providerId="None" clId="Web-{9384527E-1AF8-409B-8964-9358E6B22DB5}" dt="2026-04-15T03:17:59.251" v="7" actId="20577"/>
        <pc:sldMkLst>
          <pc:docMk/>
          <pc:sldMk cId="1111738839" sldId="268"/>
        </pc:sldMkLst>
        <pc:spChg chg="mod">
          <ac:chgData name="Cara Knox Gutzmer" userId="Vsv46+9Z8VBbTUzyGxy0vmA9N5c4RpU6iVcZ6i6Sngc=" providerId="None" clId="Web-{9384527E-1AF8-409B-8964-9358E6B22DB5}" dt="2026-04-15T03:17:59.251" v="7" actId="20577"/>
          <ac:spMkLst>
            <pc:docMk/>
            <pc:sldMk cId="1111738839" sldId="268"/>
            <ac:spMk id="3" creationId="{BD3E76BF-EA39-EB4B-AC6A-77B8D6D32774}"/>
          </ac:spMkLst>
        </pc:spChg>
      </pc:sldChg>
      <pc:sldChg chg="modSp">
        <pc:chgData name="Cara Knox Gutzmer" userId="Vsv46+9Z8VBbTUzyGxy0vmA9N5c4RpU6iVcZ6i6Sngc=" providerId="None" clId="Web-{9384527E-1AF8-409B-8964-9358E6B22DB5}" dt="2026-04-15T03:18:25.876" v="19" actId="20577"/>
        <pc:sldMkLst>
          <pc:docMk/>
          <pc:sldMk cId="2573327901" sldId="270"/>
        </pc:sldMkLst>
        <pc:spChg chg="mod">
          <ac:chgData name="Cara Knox Gutzmer" userId="Vsv46+9Z8VBbTUzyGxy0vmA9N5c4RpU6iVcZ6i6Sngc=" providerId="None" clId="Web-{9384527E-1AF8-409B-8964-9358E6B22DB5}" dt="2026-04-15T03:18:25.876" v="19" actId="20577"/>
          <ac:spMkLst>
            <pc:docMk/>
            <pc:sldMk cId="2573327901" sldId="270"/>
            <ac:spMk id="3" creationId="{1688B201-F03D-0A4F-B2B1-290381DA346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82A029-0929-B541-AAED-CEC32DF8FA47}" type="datetimeFigureOut">
              <a:rPr lang="en-US" smtClean="0"/>
              <a:t>4/16/2026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A5A13A-B4DE-EE44-852D-CC0F38E60A48}" type="slidenum">
              <a:rPr lang="en-US" smtClean="0"/>
              <a:t>‹#›</a:t>
            </a:fld>
            <a:endParaRPr lang="en-US"/>
          </a:p>
        </p:txBody>
      </p:sp>
    </p:spTree>
    <p:extLst>
      <p:ext uri="{BB962C8B-B14F-4D97-AF65-F5344CB8AC3E}">
        <p14:creationId xmlns:p14="http://schemas.microsoft.com/office/powerpoint/2010/main" val="308953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A5A13A-B4DE-EE44-852D-CC0F38E60A48}" type="slidenum">
              <a:rPr lang="en-US" smtClean="0"/>
              <a:t>12</a:t>
            </a:fld>
            <a:endParaRPr lang="en-US"/>
          </a:p>
        </p:txBody>
      </p:sp>
    </p:spTree>
    <p:extLst>
      <p:ext uri="{BB962C8B-B14F-4D97-AF65-F5344CB8AC3E}">
        <p14:creationId xmlns:p14="http://schemas.microsoft.com/office/powerpoint/2010/main" val="2452108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A5A13A-B4DE-EE44-852D-CC0F38E60A48}" type="slidenum">
              <a:rPr lang="en-US" smtClean="0"/>
              <a:t>14</a:t>
            </a:fld>
            <a:endParaRPr lang="en-US"/>
          </a:p>
        </p:txBody>
      </p:sp>
    </p:spTree>
    <p:extLst>
      <p:ext uri="{BB962C8B-B14F-4D97-AF65-F5344CB8AC3E}">
        <p14:creationId xmlns:p14="http://schemas.microsoft.com/office/powerpoint/2010/main" val="1808385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A5A13A-B4DE-EE44-852D-CC0F38E60A48}" type="slidenum">
              <a:rPr lang="en-US" smtClean="0"/>
              <a:t>18</a:t>
            </a:fld>
            <a:endParaRPr lang="en-US"/>
          </a:p>
        </p:txBody>
      </p:sp>
    </p:spTree>
    <p:extLst>
      <p:ext uri="{BB962C8B-B14F-4D97-AF65-F5344CB8AC3E}">
        <p14:creationId xmlns:p14="http://schemas.microsoft.com/office/powerpoint/2010/main" val="1464269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534C06-005C-43B9-A90B-4F5C9FC3332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4214744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534C06-005C-43B9-A90B-4F5C9FC33327}"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2358581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534C06-005C-43B9-A90B-4F5C9FC33327}"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470572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534C06-005C-43B9-A90B-4F5C9FC3332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1003264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534C06-005C-43B9-A90B-4F5C9FC3332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621529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D2534C06-005C-43B9-A90B-4F5C9FC33327}" type="datetimeFigureOut">
              <a:rPr lang="en-US" smtClean="0"/>
              <a:t>4/16/2026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4237254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D2534C06-005C-43B9-A90B-4F5C9FC33327}" type="datetimeFigureOut">
              <a:rPr lang="en-US" smtClean="0"/>
              <a:t>4/16/2026</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52967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D2534C06-005C-43B9-A90B-4F5C9FC33327}" type="datetimeFigureOut">
              <a:rPr lang="en-US" smtClean="0"/>
              <a:t>4/16/2026</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930004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2534C06-005C-43B9-A90B-4F5C9FC3332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1944653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D2534C06-005C-43B9-A90B-4F5C9FC33327}" type="datetimeFigureOut">
              <a:rPr lang="en-US" smtClean="0"/>
              <a:t>4/16/2026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3294720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D2534C06-005C-43B9-A90B-4F5C9FC33327}" type="datetimeFigureOut">
              <a:rPr lang="en-US" smtClean="0"/>
              <a:t>4/16/2026</a:t>
            </a:fld>
            <a:endParaRPr lang="en-US"/>
          </a:p>
        </p:txBody>
      </p:sp>
      <p:sp>
        <p:nvSpPr>
          <p:cNvPr id="9" name="Footer Placeholder 8"/>
          <p:cNvSpPr>
            <a:spLocks noGrp="1"/>
          </p:cNvSpPr>
          <p:nvPr>
            <p:ph type="ftr" sz="quarter" idx="11"/>
          </p:nvPr>
        </p:nvSpPr>
        <p:spPr>
          <a:xfrm>
            <a:off x="2624326" y="6356351"/>
            <a:ext cx="4433638" cy="365125"/>
          </a:xfrm>
        </p:spPr>
        <p:txBody>
          <a:bodyPr/>
          <a:lstStyle/>
          <a:p>
            <a:endParaRPr lang="en-US"/>
          </a:p>
        </p:txBody>
      </p:sp>
      <p:sp>
        <p:nvSpPr>
          <p:cNvPr id="10" name="Slide Number Placeholder 9"/>
          <p:cNvSpPr>
            <a:spLocks noGrp="1"/>
          </p:cNvSpPr>
          <p:nvPr>
            <p:ph type="sldNum" sz="quarter" idx="12"/>
          </p:nvPr>
        </p:nvSpPr>
        <p:spPr/>
        <p:txBody>
          <a:bodyPr/>
          <a:lstStyle/>
          <a:p>
            <a:fld id="{32868923-19F6-470E-ADF5-B34B27B64D78}" type="slidenum">
              <a:rPr lang="en-US" smtClean="0"/>
              <a:t>‹#›</a:t>
            </a:fld>
            <a:endParaRPr lang="en-US"/>
          </a:p>
        </p:txBody>
      </p:sp>
    </p:spTree>
    <p:extLst>
      <p:ext uri="{BB962C8B-B14F-4D97-AF65-F5344CB8AC3E}">
        <p14:creationId xmlns:p14="http://schemas.microsoft.com/office/powerpoint/2010/main" val="1663083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D2534C06-005C-43B9-A90B-4F5C9FC33327}" type="datetimeFigureOut">
              <a:rPr lang="en-US" smtClean="0"/>
              <a:t>4/16/2026</a:t>
            </a:fld>
            <a:endParaRPr lang="en-US"/>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32868923-19F6-470E-ADF5-B34B27B64D78}" type="slidenum">
              <a:rPr lang="en-US" smtClean="0"/>
              <a:t>‹#›</a:t>
            </a:fld>
            <a:endParaRPr lang="en-US"/>
          </a:p>
        </p:txBody>
      </p:sp>
    </p:spTree>
    <p:extLst>
      <p:ext uri="{BB962C8B-B14F-4D97-AF65-F5344CB8AC3E}">
        <p14:creationId xmlns:p14="http://schemas.microsoft.com/office/powerpoint/2010/main" val="421773481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sce@education.Illinois.edu" TargetMode="External"/><Relationship Id="rId2" Type="http://schemas.openxmlformats.org/officeDocument/2006/relationships/hyperlink" Target="https://docs.google.com/spreadsheets/d/1Pd4TErdIoqjaSQOjXJyvE7dXFC-bR-vhd02Lt-d3Pps/edit?usp=sharin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il.nesinc.com/TestView.aspx?f=HTML_FRAG/IL305_TestPage.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sce@education.Illinois.edu"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e.education.illinois.edu/" TargetMode="External"/><Relationship Id="rId7" Type="http://schemas.openxmlformats.org/officeDocument/2006/relationships/hyperlink" Target="mailto:filkins@illinois.edu" TargetMode="External"/><Relationship Id="rId2" Type="http://schemas.openxmlformats.org/officeDocument/2006/relationships/hyperlink" Target="mailto:caraknox@Illinois.edu" TargetMode="External"/><Relationship Id="rId1" Type="http://schemas.openxmlformats.org/officeDocument/2006/relationships/slideLayout" Target="../slideLayouts/slideLayout2.xml"/><Relationship Id="rId6" Type="http://schemas.openxmlformats.org/officeDocument/2006/relationships/hyperlink" Target="mailto:rcraig@Illinois.edu" TargetMode="External"/><Relationship Id="rId5" Type="http://schemas.openxmlformats.org/officeDocument/2006/relationships/hyperlink" Target="mailto:sce@education.Illinois.edu" TargetMode="External"/><Relationship Id="rId4" Type="http://schemas.openxmlformats.org/officeDocument/2006/relationships/hyperlink" Target="http://www.cote.illinois.edu/"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education.illinois.edu/student-resources/undergraduate/undergraduate-advising-suppor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ce.education.illinois.edu/current-candidates/secondar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forms.gle/1cHCrkUzT1jA8uVi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CI 403 orientation</a:t>
            </a:r>
            <a:br>
              <a:rPr lang="en-US" dirty="0"/>
            </a:br>
            <a:r>
              <a:rPr lang="en-US" dirty="0"/>
              <a:t>Fall 2026</a:t>
            </a:r>
          </a:p>
        </p:txBody>
      </p:sp>
      <p:sp>
        <p:nvSpPr>
          <p:cNvPr id="3" name="Subtitle 2"/>
          <p:cNvSpPr>
            <a:spLocks noGrp="1"/>
          </p:cNvSpPr>
          <p:nvPr>
            <p:ph type="subTitle" idx="1"/>
          </p:nvPr>
        </p:nvSpPr>
        <p:spPr/>
        <p:txBody>
          <a:bodyPr/>
          <a:lstStyle/>
          <a:p>
            <a:r>
              <a:rPr lang="en-US" dirty="0"/>
              <a:t>April 16, 2026</a:t>
            </a:r>
          </a:p>
        </p:txBody>
      </p:sp>
    </p:spTree>
    <p:extLst>
      <p:ext uri="{BB962C8B-B14F-4D97-AF65-F5344CB8AC3E}">
        <p14:creationId xmlns:p14="http://schemas.microsoft.com/office/powerpoint/2010/main" val="4176091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122C6-254F-1D94-60A9-2BBA57510904}"/>
              </a:ext>
            </a:extLst>
          </p:cNvPr>
          <p:cNvSpPr>
            <a:spLocks noGrp="1"/>
          </p:cNvSpPr>
          <p:nvPr>
            <p:ph type="title"/>
          </p:nvPr>
        </p:nvSpPr>
        <p:spPr>
          <a:xfrm>
            <a:off x="189689" y="1123838"/>
            <a:ext cx="1943911" cy="4601183"/>
          </a:xfrm>
        </p:spPr>
        <p:txBody>
          <a:bodyPr/>
          <a:lstStyle/>
          <a:p>
            <a:r>
              <a:rPr lang="en-US" dirty="0"/>
              <a:t>Danielson</a:t>
            </a:r>
            <a:br>
              <a:rPr lang="en-US" dirty="0"/>
            </a:br>
            <a:r>
              <a:rPr lang="en-US" dirty="0"/>
              <a:t>Framework for Teaching</a:t>
            </a:r>
          </a:p>
        </p:txBody>
      </p:sp>
      <p:pic>
        <p:nvPicPr>
          <p:cNvPr id="5" name="Content Placeholder 4">
            <a:extLst>
              <a:ext uri="{FF2B5EF4-FFF2-40B4-BE49-F238E27FC236}">
                <a16:creationId xmlns:a16="http://schemas.microsoft.com/office/drawing/2014/main" id="{CD3C624D-7057-7E6A-3BCF-0448068E5F7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0" y="651885"/>
            <a:ext cx="7677338" cy="5932488"/>
          </a:xfrm>
        </p:spPr>
      </p:pic>
    </p:spTree>
    <p:extLst>
      <p:ext uri="{BB962C8B-B14F-4D97-AF65-F5344CB8AC3E}">
        <p14:creationId xmlns:p14="http://schemas.microsoft.com/office/powerpoint/2010/main" val="1762140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2F28E-B752-5E41-ACA4-B06EA74ED813}"/>
              </a:ext>
            </a:extLst>
          </p:cNvPr>
          <p:cNvSpPr>
            <a:spLocks noGrp="1"/>
          </p:cNvSpPr>
          <p:nvPr>
            <p:ph type="title"/>
          </p:nvPr>
        </p:nvSpPr>
        <p:spPr>
          <a:xfrm>
            <a:off x="0" y="1123838"/>
            <a:ext cx="3200400" cy="4860910"/>
          </a:xfrm>
        </p:spPr>
        <p:txBody>
          <a:bodyPr/>
          <a:lstStyle/>
          <a:p>
            <a:r>
              <a:rPr lang="en-US" dirty="0"/>
              <a:t>What does professionalism look like?</a:t>
            </a:r>
          </a:p>
        </p:txBody>
      </p:sp>
      <p:sp>
        <p:nvSpPr>
          <p:cNvPr id="3" name="Content Placeholder 2">
            <a:extLst>
              <a:ext uri="{FF2B5EF4-FFF2-40B4-BE49-F238E27FC236}">
                <a16:creationId xmlns:a16="http://schemas.microsoft.com/office/drawing/2014/main" id="{BD3E76BF-EA39-EB4B-AC6A-77B8D6D32774}"/>
              </a:ext>
            </a:extLst>
          </p:cNvPr>
          <p:cNvSpPr>
            <a:spLocks noGrp="1"/>
          </p:cNvSpPr>
          <p:nvPr>
            <p:ph idx="1"/>
          </p:nvPr>
        </p:nvSpPr>
        <p:spPr/>
        <p:txBody>
          <a:bodyPr>
            <a:normAutofit/>
          </a:bodyPr>
          <a:lstStyle/>
          <a:p>
            <a:r>
              <a:rPr lang="en-US" dirty="0"/>
              <a:t>Respectful</a:t>
            </a:r>
          </a:p>
          <a:p>
            <a:r>
              <a:rPr lang="en-US" dirty="0"/>
              <a:t>Being on Time</a:t>
            </a:r>
          </a:p>
          <a:p>
            <a:r>
              <a:rPr lang="en-US" dirty="0"/>
              <a:t>Building relationships</a:t>
            </a:r>
          </a:p>
          <a:p>
            <a:r>
              <a:rPr lang="en-US" dirty="0"/>
              <a:t>Professional dress</a:t>
            </a:r>
          </a:p>
          <a:p>
            <a:r>
              <a:rPr lang="en-US" dirty="0"/>
              <a:t>Safe boundaries </a:t>
            </a:r>
          </a:p>
          <a:p>
            <a:r>
              <a:rPr lang="en-US" dirty="0"/>
              <a:t>Maturity</a:t>
            </a:r>
          </a:p>
          <a:p>
            <a:r>
              <a:rPr lang="en-US" dirty="0"/>
              <a:t>Timely Communication</a:t>
            </a:r>
          </a:p>
          <a:p>
            <a:endParaRPr lang="en-US" dirty="0"/>
          </a:p>
        </p:txBody>
      </p:sp>
    </p:spTree>
    <p:extLst>
      <p:ext uri="{BB962C8B-B14F-4D97-AF65-F5344CB8AC3E}">
        <p14:creationId xmlns:p14="http://schemas.microsoft.com/office/powerpoint/2010/main" val="1111738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What is the EDTPA?</a:t>
            </a:r>
          </a:p>
        </p:txBody>
      </p:sp>
      <p:sp>
        <p:nvSpPr>
          <p:cNvPr id="2" name="Content Placeholder 1"/>
          <p:cNvSpPr>
            <a:spLocks noGrp="1"/>
          </p:cNvSpPr>
          <p:nvPr>
            <p:ph idx="1"/>
          </p:nvPr>
        </p:nvSpPr>
        <p:spPr/>
        <p:txBody>
          <a:bodyPr>
            <a:normAutofit/>
          </a:bodyPr>
          <a:lstStyle/>
          <a:p>
            <a:r>
              <a:rPr lang="en-US" dirty="0"/>
              <a:t>Education Teacher Performance Assessment (</a:t>
            </a:r>
            <a:r>
              <a:rPr lang="en-US" dirty="0" err="1"/>
              <a:t>edTPA</a:t>
            </a:r>
            <a:r>
              <a:rPr lang="en-US" dirty="0"/>
              <a:t>)</a:t>
            </a:r>
          </a:p>
          <a:p>
            <a:pPr lvl="1"/>
            <a:r>
              <a:rPr lang="en-US" dirty="0"/>
              <a:t>State licensure performance examination for prospective teachers</a:t>
            </a:r>
          </a:p>
          <a:p>
            <a:pPr lvl="1"/>
            <a:r>
              <a:rPr lang="en-US" dirty="0"/>
              <a:t>Completed during student teaching (final semester)</a:t>
            </a:r>
          </a:p>
          <a:p>
            <a:pPr lvl="1"/>
            <a:r>
              <a:rPr lang="en-US" dirty="0"/>
              <a:t>Portfolio-based w/ video</a:t>
            </a:r>
          </a:p>
          <a:p>
            <a:pPr lvl="1"/>
            <a:r>
              <a:rPr lang="en-US" dirty="0"/>
              <a:t>This portfolio has been waived for the time being, but watch your email for a replacement.</a:t>
            </a:r>
          </a:p>
          <a:p>
            <a:pPr marL="640080" lvl="2" indent="0">
              <a:buNone/>
            </a:pPr>
            <a:endParaRPr lang="en-US" dirty="0"/>
          </a:p>
        </p:txBody>
      </p:sp>
    </p:spTree>
    <p:extLst>
      <p:ext uri="{BB962C8B-B14F-4D97-AF65-F5344CB8AC3E}">
        <p14:creationId xmlns:p14="http://schemas.microsoft.com/office/powerpoint/2010/main" val="650739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3156366"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itle 2">
            <a:extLst>
              <a:ext uri="{FF2B5EF4-FFF2-40B4-BE49-F238E27FC236}">
                <a16:creationId xmlns:a16="http://schemas.microsoft.com/office/drawing/2014/main" id="{45A3C3F0-A073-F340-A735-D1747C9B56F9}"/>
              </a:ext>
            </a:extLst>
          </p:cNvPr>
          <p:cNvSpPr>
            <a:spLocks noGrp="1"/>
          </p:cNvSpPr>
          <p:nvPr>
            <p:ph type="title"/>
          </p:nvPr>
        </p:nvSpPr>
        <p:spPr>
          <a:xfrm>
            <a:off x="370695" y="1683144"/>
            <a:ext cx="2081191" cy="3491712"/>
          </a:xfrm>
        </p:spPr>
        <p:txBody>
          <a:bodyPr>
            <a:normAutofit/>
          </a:bodyPr>
          <a:lstStyle/>
          <a:p>
            <a:r>
              <a:rPr lang="en-US"/>
              <a:t>401 reminders</a:t>
            </a:r>
            <a:endParaRPr lang="en-US" dirty="0"/>
          </a:p>
        </p:txBody>
      </p:sp>
      <p:sp>
        <p:nvSpPr>
          <p:cNvPr id="19" name="Content Placeholder 1">
            <a:extLst>
              <a:ext uri="{FF2B5EF4-FFF2-40B4-BE49-F238E27FC236}">
                <a16:creationId xmlns:a16="http://schemas.microsoft.com/office/drawing/2014/main" id="{25FAE60C-089C-C14D-8C80-CB19EAD525BB}"/>
              </a:ext>
            </a:extLst>
          </p:cNvPr>
          <p:cNvSpPr>
            <a:spLocks noGrp="1"/>
          </p:cNvSpPr>
          <p:nvPr>
            <p:ph idx="1"/>
          </p:nvPr>
        </p:nvSpPr>
        <p:spPr>
          <a:xfrm>
            <a:off x="2971800" y="1371600"/>
            <a:ext cx="5269937" cy="4724400"/>
          </a:xfrm>
        </p:spPr>
        <p:txBody>
          <a:bodyPr>
            <a:normAutofit/>
          </a:bodyPr>
          <a:lstStyle/>
          <a:p>
            <a:r>
              <a:rPr lang="en-US" sz="1200" dirty="0"/>
              <a:t>Please complete 2 observations with your cooperating teacher and have them fill out the </a:t>
            </a:r>
            <a:r>
              <a:rPr lang="en-US" sz="1200" dirty="0">
                <a:hlinkClick r:id="rId2"/>
              </a:rPr>
              <a:t>form</a:t>
            </a:r>
            <a:endParaRPr lang="en-US" sz="1200" dirty="0"/>
          </a:p>
          <a:p>
            <a:r>
              <a:rPr lang="en-US" sz="1200" dirty="0"/>
              <a:t>Send completed forms to:</a:t>
            </a:r>
          </a:p>
          <a:p>
            <a:pPr marL="45720" indent="0">
              <a:buNone/>
            </a:pPr>
            <a:r>
              <a:rPr lang="en-US" sz="1200" dirty="0">
                <a:hlinkClick r:id="rId3"/>
              </a:rPr>
              <a:t>sce@education.Illinois.edu</a:t>
            </a:r>
            <a:endParaRPr lang="en-US" sz="1200" dirty="0"/>
          </a:p>
          <a:p>
            <a:pPr marL="45720" indent="0">
              <a:buNone/>
            </a:pPr>
            <a:endParaRPr lang="en-US" sz="1200" dirty="0"/>
          </a:p>
          <a:p>
            <a:r>
              <a:rPr lang="en-US" sz="1200" dirty="0"/>
              <a:t>Please fill out your time card through the COTE portal and submit it at the end of the semester. You should have at least 45 hours. If your school is not in session or you are sick, please reschedule your hours. You can add on hours to your next week or go on Reading Day or during Finals Week.</a:t>
            </a:r>
          </a:p>
          <a:p>
            <a:endParaRPr lang="en-US" sz="1200" dirty="0"/>
          </a:p>
        </p:txBody>
      </p:sp>
      <p:sp>
        <p:nvSpPr>
          <p:cNvPr id="28" name="Freeform: Shape 27">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8392887" y="1056875"/>
            <a:ext cx="75111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82736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C7F53-FE06-9343-89E5-9821631AC17E}"/>
              </a:ext>
            </a:extLst>
          </p:cNvPr>
          <p:cNvSpPr>
            <a:spLocks noGrp="1"/>
          </p:cNvSpPr>
          <p:nvPr>
            <p:ph type="title"/>
          </p:nvPr>
        </p:nvSpPr>
        <p:spPr/>
        <p:txBody>
          <a:bodyPr/>
          <a:lstStyle/>
          <a:p>
            <a:r>
              <a:rPr lang="en-US" dirty="0"/>
              <a:t>Content test</a:t>
            </a:r>
          </a:p>
        </p:txBody>
      </p:sp>
      <p:sp>
        <p:nvSpPr>
          <p:cNvPr id="3" name="Content Placeholder 2">
            <a:extLst>
              <a:ext uri="{FF2B5EF4-FFF2-40B4-BE49-F238E27FC236}">
                <a16:creationId xmlns:a16="http://schemas.microsoft.com/office/drawing/2014/main" id="{1688B201-F03D-0A4F-B2B1-290381DA3461}"/>
              </a:ext>
            </a:extLst>
          </p:cNvPr>
          <p:cNvSpPr>
            <a:spLocks noGrp="1"/>
          </p:cNvSpPr>
          <p:nvPr>
            <p:ph idx="1"/>
          </p:nvPr>
        </p:nvSpPr>
        <p:spPr/>
        <p:txBody>
          <a:bodyPr vert="horz" lIns="68580" tIns="34290" rIns="68580" bIns="34290" rtlCol="0" anchor="t">
            <a:normAutofit fontScale="85000" lnSpcReduction="20000"/>
          </a:bodyPr>
          <a:lstStyle/>
          <a:p>
            <a:r>
              <a:rPr lang="en-US" dirty="0">
                <a:ea typeface="+mn-lt"/>
                <a:cs typeface="+mn-lt"/>
                <a:hlinkClick r:id="rId3"/>
              </a:rPr>
              <a:t>https://www.il.nesinc.com/TestView.aspx?f=HTML_FRAG/IL305_TestPage.html</a:t>
            </a:r>
            <a:endParaRPr lang="en-US" dirty="0"/>
          </a:p>
          <a:p>
            <a:endParaRPr lang="en-US" dirty="0"/>
          </a:p>
          <a:p>
            <a:r>
              <a:rPr lang="en-US" dirty="0"/>
              <a:t>Accommodations – Please get your documentation in order. Schedule early.</a:t>
            </a:r>
          </a:p>
          <a:p>
            <a:r>
              <a:rPr lang="en-US" dirty="0"/>
              <a:t>You must attempt the test by August 24th</a:t>
            </a:r>
            <a:endParaRPr lang="en-US" b="1" dirty="0"/>
          </a:p>
          <a:p>
            <a:r>
              <a:rPr lang="en-US" dirty="0"/>
              <a:t>You should  pass it by </a:t>
            </a:r>
            <a:r>
              <a:rPr lang="en-US" b="1" dirty="0"/>
              <a:t>December 15</a:t>
            </a:r>
            <a:endParaRPr lang="en-US" dirty="0"/>
          </a:p>
          <a:p>
            <a:endParaRPr lang="en-US" dirty="0"/>
          </a:p>
          <a:p>
            <a:r>
              <a:rPr lang="en-US" dirty="0"/>
              <a:t>Take it this summer when you have less going on</a:t>
            </a:r>
          </a:p>
          <a:p>
            <a:r>
              <a:rPr lang="en-US" dirty="0"/>
              <a:t>Resources on SCE website</a:t>
            </a:r>
          </a:p>
          <a:p>
            <a:endParaRPr lang="en-US" dirty="0"/>
          </a:p>
          <a:p>
            <a:r>
              <a:rPr lang="en-US" dirty="0"/>
              <a:t>STUDY</a:t>
            </a:r>
          </a:p>
          <a:p>
            <a:pPr lvl="1"/>
            <a:r>
              <a:rPr lang="en-US" dirty="0"/>
              <a:t>Materials are available on your </a:t>
            </a:r>
            <a:r>
              <a:rPr lang="en-US" dirty="0" err="1"/>
              <a:t>CoTE</a:t>
            </a:r>
            <a:r>
              <a:rPr lang="en-US" dirty="0"/>
              <a:t> portal. </a:t>
            </a:r>
            <a:r>
              <a:rPr lang="en-US" b="0" i="0" u="none" strike="noStrike" dirty="0">
                <a:solidFill>
                  <a:srgbClr val="212121"/>
                </a:solidFill>
                <a:effectLst/>
                <a:latin typeface="Calibri"/>
                <a:ea typeface="Calibri"/>
                <a:cs typeface="Calibri"/>
              </a:rPr>
              <a:t>Under the </a:t>
            </a:r>
            <a:r>
              <a:rPr lang="en-US" b="0" i="0" u="none" strike="noStrike" dirty="0">
                <a:solidFill>
                  <a:srgbClr val="070706"/>
                </a:solidFill>
                <a:effectLst/>
                <a:latin typeface="Calibri"/>
                <a:ea typeface="Calibri"/>
                <a:cs typeface="Calibri"/>
              </a:rPr>
              <a:t>Content</a:t>
            </a:r>
            <a:r>
              <a:rPr lang="en-US" b="0" i="0" u="none" strike="noStrike" dirty="0">
                <a:solidFill>
                  <a:srgbClr val="212121"/>
                </a:solidFill>
                <a:effectLst/>
                <a:latin typeface="Calibri"/>
                <a:ea typeface="Calibri"/>
                <a:cs typeface="Calibri"/>
              </a:rPr>
              <a:t> </a:t>
            </a:r>
            <a:r>
              <a:rPr lang="en-US" b="0" i="0" u="none" strike="noStrike" dirty="0">
                <a:solidFill>
                  <a:srgbClr val="070706"/>
                </a:solidFill>
                <a:effectLst/>
                <a:latin typeface="Calibri"/>
                <a:ea typeface="Calibri"/>
                <a:cs typeface="Calibri"/>
              </a:rPr>
              <a:t>Test</a:t>
            </a:r>
            <a:r>
              <a:rPr lang="en-US" b="0" i="0" u="none" strike="noStrike" dirty="0">
                <a:solidFill>
                  <a:srgbClr val="212121"/>
                </a:solidFill>
                <a:effectLst/>
                <a:latin typeface="Calibri"/>
                <a:ea typeface="Calibri"/>
                <a:cs typeface="Calibri"/>
              </a:rPr>
              <a:t> requirement will be a “Click here for available </a:t>
            </a:r>
            <a:r>
              <a:rPr lang="en-US" b="0" i="0" u="none" strike="noStrike" dirty="0">
                <a:solidFill>
                  <a:srgbClr val="070706"/>
                </a:solidFill>
                <a:effectLst/>
                <a:latin typeface="Calibri"/>
                <a:ea typeface="Calibri"/>
                <a:cs typeface="Calibri"/>
              </a:rPr>
              <a:t>content</a:t>
            </a:r>
            <a:r>
              <a:rPr lang="en-US" b="0" i="0" u="none" strike="noStrike" dirty="0">
                <a:solidFill>
                  <a:srgbClr val="212121"/>
                </a:solidFill>
                <a:effectLst/>
                <a:latin typeface="Calibri"/>
                <a:ea typeface="Calibri"/>
                <a:cs typeface="Calibri"/>
              </a:rPr>
              <a:t> </a:t>
            </a:r>
            <a:r>
              <a:rPr lang="en-US" b="0" i="0" u="none" strike="noStrike" dirty="0">
                <a:solidFill>
                  <a:srgbClr val="070706"/>
                </a:solidFill>
                <a:effectLst/>
                <a:latin typeface="Calibri"/>
                <a:ea typeface="Calibri"/>
                <a:cs typeface="Calibri"/>
              </a:rPr>
              <a:t>test</a:t>
            </a:r>
            <a:r>
              <a:rPr lang="en-US" b="0" i="0" u="none" strike="noStrike" dirty="0">
                <a:solidFill>
                  <a:srgbClr val="212121"/>
                </a:solidFill>
                <a:effectLst/>
                <a:latin typeface="Calibri"/>
                <a:ea typeface="Calibri"/>
                <a:cs typeface="Calibri"/>
              </a:rPr>
              <a:t> study resources.” By clicking that link it will take you to all study resources available for ILTS </a:t>
            </a:r>
            <a:r>
              <a:rPr lang="en-US" b="0" i="0" u="none" strike="noStrike" dirty="0">
                <a:solidFill>
                  <a:srgbClr val="070706"/>
                </a:solidFill>
                <a:effectLst/>
                <a:latin typeface="Calibri"/>
                <a:ea typeface="Calibri"/>
                <a:cs typeface="Calibri"/>
              </a:rPr>
              <a:t>content</a:t>
            </a:r>
            <a:r>
              <a:rPr lang="en-US" b="0" i="0" u="none" strike="noStrike" dirty="0">
                <a:solidFill>
                  <a:srgbClr val="212121"/>
                </a:solidFill>
                <a:effectLst/>
                <a:latin typeface="Calibri"/>
                <a:ea typeface="Calibri"/>
                <a:cs typeface="Calibri"/>
              </a:rPr>
              <a:t> </a:t>
            </a:r>
            <a:r>
              <a:rPr lang="en-US" b="0" i="0" u="none" strike="noStrike" dirty="0">
                <a:solidFill>
                  <a:srgbClr val="070706"/>
                </a:solidFill>
                <a:effectLst/>
                <a:latin typeface="Calibri"/>
                <a:ea typeface="Calibri"/>
                <a:cs typeface="Calibri"/>
              </a:rPr>
              <a:t>test</a:t>
            </a:r>
            <a:r>
              <a:rPr lang="en-US" b="0" i="0" u="none" strike="noStrike" dirty="0">
                <a:solidFill>
                  <a:srgbClr val="212121"/>
                </a:solidFill>
                <a:effectLst/>
                <a:latin typeface="Calibri"/>
                <a:ea typeface="Calibri"/>
                <a:cs typeface="Calibri"/>
              </a:rPr>
              <a:t>s. These resources are available to students who also want to study for subsequent endorsements as well.  </a:t>
            </a:r>
            <a:r>
              <a:rPr lang="en-US" b="1" i="0" u="none" strike="noStrike" dirty="0">
                <a:solidFill>
                  <a:srgbClr val="212121"/>
                </a:solidFill>
                <a:effectLst/>
                <a:latin typeface="Calibri"/>
                <a:ea typeface="Calibri"/>
                <a:cs typeface="Calibri"/>
              </a:rPr>
              <a:t>Students must be logged into the </a:t>
            </a:r>
            <a:r>
              <a:rPr lang="en-US" b="1" i="0" u="none" strike="noStrike" dirty="0">
                <a:solidFill>
                  <a:srgbClr val="070706"/>
                </a:solidFill>
                <a:effectLst/>
                <a:latin typeface="Calibri"/>
                <a:ea typeface="Calibri"/>
                <a:cs typeface="Calibri"/>
              </a:rPr>
              <a:t>VPN</a:t>
            </a:r>
            <a:r>
              <a:rPr lang="en-US" b="1" i="0" u="none" strike="noStrike" dirty="0">
                <a:solidFill>
                  <a:srgbClr val="212121"/>
                </a:solidFill>
                <a:effectLst/>
                <a:latin typeface="Calibri"/>
                <a:ea typeface="Calibri"/>
                <a:cs typeface="Calibri"/>
              </a:rPr>
              <a:t> to access the materials</a:t>
            </a:r>
            <a:r>
              <a:rPr lang="en-US" b="0" i="0" u="none" strike="noStrike" dirty="0">
                <a:solidFill>
                  <a:srgbClr val="212121"/>
                </a:solidFill>
                <a:effectLst/>
                <a:latin typeface="Calibri"/>
                <a:ea typeface="Calibri"/>
                <a:cs typeface="Calibri"/>
              </a:rPr>
              <a:t>. When logging into the </a:t>
            </a:r>
            <a:r>
              <a:rPr lang="en-US" b="0" i="0" u="none" strike="noStrike" dirty="0">
                <a:solidFill>
                  <a:srgbClr val="070706"/>
                </a:solidFill>
                <a:effectLst/>
                <a:latin typeface="Calibri"/>
                <a:ea typeface="Calibri"/>
                <a:cs typeface="Calibri"/>
              </a:rPr>
              <a:t>VPN</a:t>
            </a:r>
            <a:r>
              <a:rPr lang="en-US" b="0" i="0" u="none" strike="noStrike" dirty="0">
                <a:solidFill>
                  <a:srgbClr val="212121"/>
                </a:solidFill>
                <a:effectLst/>
                <a:latin typeface="Calibri"/>
                <a:ea typeface="Calibri"/>
                <a:cs typeface="Calibri"/>
              </a:rPr>
              <a:t>, after clicking connect, students will need to make sure the “Group:” is on </a:t>
            </a:r>
            <a:r>
              <a:rPr lang="en-US" b="0" i="0" u="none" strike="noStrike" dirty="0" err="1">
                <a:solidFill>
                  <a:srgbClr val="212121"/>
                </a:solidFill>
                <a:effectLst/>
                <a:latin typeface="Calibri"/>
                <a:ea typeface="Calibri"/>
                <a:cs typeface="Calibri"/>
              </a:rPr>
              <a:t>TunnelAll</a:t>
            </a:r>
            <a:r>
              <a:rPr lang="en-US" b="0" i="0" u="none" strike="noStrike" dirty="0">
                <a:solidFill>
                  <a:srgbClr val="212121"/>
                </a:solidFill>
                <a:effectLst/>
                <a:latin typeface="Calibri"/>
                <a:ea typeface="Calibri"/>
                <a:cs typeface="Calibri"/>
              </a:rPr>
              <a:t> in the drop-down box.</a:t>
            </a:r>
            <a:endParaRPr lang="en-US" dirty="0">
              <a:latin typeface="Calibri"/>
              <a:ea typeface="Calibri"/>
              <a:cs typeface="Calibri"/>
            </a:endParaRPr>
          </a:p>
          <a:p>
            <a:pPr lvl="1"/>
            <a:endParaRPr lang="en-US" dirty="0"/>
          </a:p>
          <a:p>
            <a:pPr marL="171450" lvl="1" indent="0">
              <a:buNone/>
            </a:pPr>
            <a:endParaRPr lang="en-US" dirty="0"/>
          </a:p>
        </p:txBody>
      </p:sp>
    </p:spTree>
    <p:extLst>
      <p:ext uri="{BB962C8B-B14F-4D97-AF65-F5344CB8AC3E}">
        <p14:creationId xmlns:p14="http://schemas.microsoft.com/office/powerpoint/2010/main" val="2573327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DF206-6F09-D145-A517-1916606AC4BC}"/>
              </a:ext>
            </a:extLst>
          </p:cNvPr>
          <p:cNvSpPr>
            <a:spLocks noGrp="1"/>
          </p:cNvSpPr>
          <p:nvPr>
            <p:ph type="title"/>
          </p:nvPr>
        </p:nvSpPr>
        <p:spPr/>
        <p:txBody>
          <a:bodyPr>
            <a:normAutofit/>
          </a:bodyPr>
          <a:lstStyle/>
          <a:p>
            <a:r>
              <a:rPr lang="en-US" dirty="0"/>
              <a:t>Wrapping up the semester</a:t>
            </a:r>
            <a:br>
              <a:rPr lang="en-US" dirty="0"/>
            </a:br>
            <a:r>
              <a:rPr lang="en-US" sz="1500" dirty="0"/>
              <a:t>(checklist will be sent)</a:t>
            </a:r>
          </a:p>
        </p:txBody>
      </p:sp>
      <p:sp>
        <p:nvSpPr>
          <p:cNvPr id="3" name="Content Placeholder 2">
            <a:extLst>
              <a:ext uri="{FF2B5EF4-FFF2-40B4-BE49-F238E27FC236}">
                <a16:creationId xmlns:a16="http://schemas.microsoft.com/office/drawing/2014/main" id="{5B27AA95-17DE-6B4C-8404-B32A1E002D69}"/>
              </a:ext>
            </a:extLst>
          </p:cNvPr>
          <p:cNvSpPr>
            <a:spLocks noGrp="1"/>
          </p:cNvSpPr>
          <p:nvPr>
            <p:ph idx="1"/>
          </p:nvPr>
        </p:nvSpPr>
        <p:spPr/>
        <p:txBody>
          <a:bodyPr vert="horz" lIns="68580" tIns="34290" rIns="68580" bIns="34290" rtlCol="0" anchor="t">
            <a:normAutofit fontScale="92500" lnSpcReduction="20000"/>
          </a:bodyPr>
          <a:lstStyle/>
          <a:p>
            <a:pPr marL="0" indent="0">
              <a:buNone/>
            </a:pPr>
            <a:r>
              <a:rPr lang="en-US" b="1" dirty="0"/>
              <a:t>☐  </a:t>
            </a:r>
            <a:r>
              <a:rPr lang="en-US" dirty="0"/>
              <a:t>Email your two observation feedback forms to </a:t>
            </a:r>
            <a:r>
              <a:rPr lang="en-US" dirty="0">
                <a:hlinkClick r:id="rId2"/>
              </a:rPr>
              <a:t>sce@education.Illinois.edu</a:t>
            </a:r>
            <a:r>
              <a:rPr lang="en-US" dirty="0"/>
              <a:t>  by Friday, May 8 at 5pm (Many of you have  already done this. Good job!)</a:t>
            </a:r>
          </a:p>
          <a:p>
            <a:pPr marL="0" indent="0">
              <a:buNone/>
            </a:pPr>
            <a:r>
              <a:rPr lang="en-US" b="1" dirty="0"/>
              <a:t>☐</a:t>
            </a:r>
            <a:r>
              <a:rPr lang="en-US" dirty="0"/>
              <a:t>  Enter your hours on the timesheet on COTE (minimum 45)</a:t>
            </a:r>
          </a:p>
          <a:p>
            <a:pPr marL="0" indent="0">
              <a:buNone/>
            </a:pPr>
            <a:r>
              <a:rPr lang="en-US" b="1" dirty="0"/>
              <a:t>☐  </a:t>
            </a:r>
            <a:r>
              <a:rPr lang="en-US" dirty="0"/>
              <a:t>Remind your cooperating teacher to complete your final evaluation (COTE)</a:t>
            </a:r>
          </a:p>
          <a:p>
            <a:pPr marL="0" indent="0">
              <a:buNone/>
            </a:pPr>
            <a:r>
              <a:rPr lang="en-US" b="1" dirty="0"/>
              <a:t>☐  </a:t>
            </a:r>
            <a:r>
              <a:rPr lang="en-US" dirty="0"/>
              <a:t>Complete the cooperating teacher evaluation on COTE</a:t>
            </a:r>
          </a:p>
          <a:p>
            <a:pPr marL="0" indent="0">
              <a:buNone/>
            </a:pPr>
            <a:r>
              <a:rPr lang="en-US" b="1" dirty="0"/>
              <a:t>☐  </a:t>
            </a:r>
            <a:r>
              <a:rPr lang="en-US" dirty="0"/>
              <a:t>If you are pursuing an ESL endorsement, ask your cooperating teacher to write a letter to verify your hours. You will submit that letter to Robin Craig at COTE.</a:t>
            </a:r>
          </a:p>
          <a:p>
            <a:pPr marL="0" indent="0">
              <a:buNone/>
            </a:pPr>
            <a:r>
              <a:rPr lang="en-US" b="1" dirty="0"/>
              <a:t>☐  </a:t>
            </a:r>
            <a:r>
              <a:rPr lang="en-US" dirty="0"/>
              <a:t>Please send an email to your cooperating teacher to say thank you for hosting you </a:t>
            </a:r>
            <a:r>
              <a:rPr lang="en-US" dirty="0">
                <a:sym typeface="Wingdings" pitchFamily="2" charset="2"/>
              </a:rPr>
              <a:t></a:t>
            </a:r>
            <a:endParaRPr lang="en-US" dirty="0"/>
          </a:p>
          <a:p>
            <a:pPr marL="0" indent="0">
              <a:buNone/>
            </a:pPr>
            <a:r>
              <a:rPr lang="en-US" b="1" dirty="0"/>
              <a:t>☐  </a:t>
            </a:r>
            <a:r>
              <a:rPr lang="en-US" dirty="0"/>
              <a:t>Send an introductory email to your fall cooperating teacher </a:t>
            </a:r>
          </a:p>
          <a:p>
            <a:pPr marL="214313" indent="-214313">
              <a:buFont typeface="Wingdings" panose="020B0604020202020204" pitchFamily="34" charset="0"/>
              <a:buChar char="q"/>
            </a:pPr>
            <a:r>
              <a:rPr lang="en-US" dirty="0"/>
              <a:t> Get your Background check for fall</a:t>
            </a:r>
          </a:p>
          <a:p>
            <a:pPr marL="0" indent="0">
              <a:buNone/>
            </a:pPr>
            <a:r>
              <a:rPr lang="en-US" b="1" dirty="0"/>
              <a:t>☐  </a:t>
            </a:r>
            <a:r>
              <a:rPr lang="en-US" dirty="0"/>
              <a:t>Have a safe and wonderful summer break!</a:t>
            </a:r>
          </a:p>
          <a:p>
            <a:endParaRPr lang="en-US" dirty="0"/>
          </a:p>
        </p:txBody>
      </p:sp>
    </p:spTree>
    <p:extLst>
      <p:ext uri="{BB962C8B-B14F-4D97-AF65-F5344CB8AC3E}">
        <p14:creationId xmlns:p14="http://schemas.microsoft.com/office/powerpoint/2010/main" val="2416747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89689" y="1123837"/>
            <a:ext cx="2210611" cy="4601183"/>
          </a:xfrm>
        </p:spPr>
        <p:txBody>
          <a:bodyPr>
            <a:normAutofit/>
          </a:bodyPr>
          <a:lstStyle/>
          <a:p>
            <a:r>
              <a:rPr lang="en-US" dirty="0"/>
              <a:t>Student teaching—Spring 2027</a:t>
            </a:r>
          </a:p>
        </p:txBody>
      </p:sp>
      <p:sp>
        <p:nvSpPr>
          <p:cNvPr id="13" name="Content Placeholder 1"/>
          <p:cNvSpPr>
            <a:spLocks noGrp="1"/>
          </p:cNvSpPr>
          <p:nvPr>
            <p:ph idx="1"/>
          </p:nvPr>
        </p:nvSpPr>
        <p:spPr>
          <a:xfrm>
            <a:off x="2690529" y="375195"/>
            <a:ext cx="2900839" cy="5609553"/>
          </a:xfrm>
        </p:spPr>
        <p:txBody>
          <a:bodyPr>
            <a:normAutofit/>
          </a:bodyPr>
          <a:lstStyle/>
          <a:p>
            <a:r>
              <a:rPr lang="en-US" sz="1300" dirty="0"/>
              <a:t>We have already started to place students for Spring 2027</a:t>
            </a:r>
          </a:p>
          <a:p>
            <a:r>
              <a:rPr lang="en-US" sz="1300" dirty="0"/>
              <a:t>Be ready to interview in Spring 2026 through Fall 2026 (if necessary)</a:t>
            </a:r>
          </a:p>
          <a:p>
            <a:r>
              <a:rPr lang="en-US" sz="1300" dirty="0"/>
              <a:t>You may receive communication from a district. This does NOT guarantee your placement. PLEASE answer any requests by districts quickly and professionally.</a:t>
            </a:r>
          </a:p>
          <a:p>
            <a:r>
              <a:rPr lang="en-US" sz="1300" dirty="0"/>
              <a:t>You will receive your placement at the beginning of November</a:t>
            </a:r>
          </a:p>
          <a:p>
            <a:r>
              <a:rPr lang="en-US" sz="1300" dirty="0"/>
              <a:t>You will need to pass the Content Test in order to student teach. Please schedule your content test this summer!</a:t>
            </a:r>
          </a:p>
          <a:p>
            <a:r>
              <a:rPr lang="en-US" sz="1300" dirty="0"/>
              <a:t>January 4th is the beginning of student teaching in 2027. You will follow the school calendar of your school, NOT the University's calendar.</a:t>
            </a:r>
          </a:p>
          <a:p>
            <a:r>
              <a:rPr lang="en-US" sz="1300" dirty="0"/>
              <a:t>RELAX!</a:t>
            </a:r>
          </a:p>
        </p:txBody>
      </p:sp>
      <p:pic>
        <p:nvPicPr>
          <p:cNvPr id="17" name="Graphic 16" descr="Books">
            <a:extLst>
              <a:ext uri="{FF2B5EF4-FFF2-40B4-BE49-F238E27FC236}">
                <a16:creationId xmlns:a16="http://schemas.microsoft.com/office/drawing/2014/main" id="{6F694F3F-0A5F-47E5-3F1D-206483D6570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5863590" y="2125980"/>
            <a:ext cx="2606040" cy="2606040"/>
          </a:xfrm>
          <a:prstGeom prst="rect">
            <a:avLst/>
          </a:prstGeom>
        </p:spPr>
      </p:pic>
    </p:spTree>
    <p:extLst>
      <p:ext uri="{BB962C8B-B14F-4D97-AF65-F5344CB8AC3E}">
        <p14:creationId xmlns:p14="http://schemas.microsoft.com/office/powerpoint/2010/main" val="2276498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F5F3E-BDBE-77F8-865B-95B98A2BAE9E}"/>
              </a:ext>
            </a:extLst>
          </p:cNvPr>
          <p:cNvSpPr>
            <a:spLocks noGrp="1"/>
          </p:cNvSpPr>
          <p:nvPr>
            <p:ph type="title"/>
          </p:nvPr>
        </p:nvSpPr>
        <p:spPr/>
        <p:txBody>
          <a:bodyPr/>
          <a:lstStyle/>
          <a:p>
            <a:r>
              <a:rPr lang="en-US" dirty="0"/>
              <a:t>Chain of Command</a:t>
            </a:r>
          </a:p>
        </p:txBody>
      </p:sp>
      <p:sp>
        <p:nvSpPr>
          <p:cNvPr id="9" name="Content Placeholder 8">
            <a:extLst>
              <a:ext uri="{FF2B5EF4-FFF2-40B4-BE49-F238E27FC236}">
                <a16:creationId xmlns:a16="http://schemas.microsoft.com/office/drawing/2014/main" id="{11064F42-A51B-FF94-BC7A-D83BCB6F0D19}"/>
              </a:ext>
            </a:extLst>
          </p:cNvPr>
          <p:cNvSpPr>
            <a:spLocks noGrp="1"/>
          </p:cNvSpPr>
          <p:nvPr>
            <p:ph idx="1"/>
          </p:nvPr>
        </p:nvSpPr>
        <p:spPr/>
        <p:txBody>
          <a:bodyPr/>
          <a:lstStyle/>
          <a:p>
            <a:pPr>
              <a:lnSpc>
                <a:spcPct val="100000"/>
              </a:lnSpc>
              <a:spcBef>
                <a:spcPts val="1000"/>
              </a:spcBef>
            </a:pPr>
            <a:r>
              <a:rPr lang="en-US" sz="1400" dirty="0">
                <a:solidFill>
                  <a:srgbClr val="404040"/>
                </a:solidFill>
                <a:latin typeface="Century Gothic"/>
              </a:rPr>
              <a:t>First, talk to instructors or cooperating teachers</a:t>
            </a:r>
            <a:endParaRPr lang="en-US" sz="1400" dirty="0">
              <a:solidFill>
                <a:srgbClr val="000000"/>
              </a:solidFill>
              <a:latin typeface="Century Gothic"/>
            </a:endParaRPr>
          </a:p>
          <a:p>
            <a:pPr>
              <a:lnSpc>
                <a:spcPct val="100000"/>
              </a:lnSpc>
              <a:spcBef>
                <a:spcPts val="1000"/>
              </a:spcBef>
            </a:pPr>
            <a:r>
              <a:rPr lang="en-US" sz="1400" dirty="0">
                <a:solidFill>
                  <a:srgbClr val="404040"/>
                </a:solidFill>
                <a:latin typeface="Century Gothic"/>
              </a:rPr>
              <a:t>Next, talk to me (placements)</a:t>
            </a:r>
            <a:endParaRPr lang="en-US" sz="1400" dirty="0">
              <a:solidFill>
                <a:srgbClr val="000000"/>
              </a:solidFill>
              <a:latin typeface="Century Gothic"/>
            </a:endParaRPr>
          </a:p>
          <a:p>
            <a:pPr>
              <a:lnSpc>
                <a:spcPct val="100000"/>
              </a:lnSpc>
              <a:spcBef>
                <a:spcPts val="1000"/>
              </a:spcBef>
            </a:pPr>
            <a:r>
              <a:rPr lang="en-US" sz="1400" dirty="0">
                <a:solidFill>
                  <a:srgbClr val="404040"/>
                </a:solidFill>
                <a:latin typeface="Century Gothic"/>
              </a:rPr>
              <a:t>If we can’t help, we will advise you who to contact next: </a:t>
            </a:r>
            <a:endParaRPr lang="en-US" sz="1400" dirty="0">
              <a:solidFill>
                <a:srgbClr val="000000"/>
              </a:solidFill>
              <a:latin typeface="Century Gothic"/>
            </a:endParaRPr>
          </a:p>
          <a:p>
            <a:pPr lvl="1">
              <a:lnSpc>
                <a:spcPct val="100000"/>
              </a:lnSpc>
              <a:spcBef>
                <a:spcPts val="1000"/>
              </a:spcBef>
            </a:pPr>
            <a:r>
              <a:rPr lang="en-US" sz="1200" dirty="0">
                <a:solidFill>
                  <a:srgbClr val="404040"/>
                </a:solidFill>
                <a:latin typeface="Century Gothic"/>
              </a:rPr>
              <a:t>Advisors</a:t>
            </a:r>
            <a:endParaRPr lang="en-US" sz="1200" dirty="0">
              <a:solidFill>
                <a:srgbClr val="000000"/>
              </a:solidFill>
              <a:latin typeface="Century Gothic"/>
            </a:endParaRPr>
          </a:p>
          <a:p>
            <a:pPr lvl="1">
              <a:lnSpc>
                <a:spcPct val="100000"/>
              </a:lnSpc>
              <a:spcBef>
                <a:spcPts val="1000"/>
              </a:spcBef>
            </a:pPr>
            <a:r>
              <a:rPr lang="en-US" sz="1200" dirty="0">
                <a:solidFill>
                  <a:srgbClr val="404040"/>
                </a:solidFill>
                <a:latin typeface="Century Gothic"/>
              </a:rPr>
              <a:t>Student Academic Affairs Office (SAAO)</a:t>
            </a:r>
            <a:endParaRPr lang="en-US" sz="1200" dirty="0">
              <a:solidFill>
                <a:srgbClr val="000000"/>
              </a:solidFill>
              <a:latin typeface="Century Gothic"/>
            </a:endParaRPr>
          </a:p>
          <a:p>
            <a:pPr lvl="1" indent="-283210">
              <a:lnSpc>
                <a:spcPct val="100000"/>
              </a:lnSpc>
              <a:spcBef>
                <a:spcPts val="1000"/>
              </a:spcBef>
            </a:pPr>
            <a:r>
              <a:rPr lang="en-US" sz="1200" dirty="0">
                <a:solidFill>
                  <a:srgbClr val="404040"/>
                </a:solidFill>
                <a:latin typeface="Century Gothic"/>
              </a:rPr>
              <a:t>CI Department head </a:t>
            </a:r>
            <a:endParaRPr lang="en-US" sz="1200" dirty="0">
              <a:solidFill>
                <a:srgbClr val="000000"/>
              </a:solidFill>
              <a:latin typeface="Century Gothic"/>
            </a:endParaRPr>
          </a:p>
          <a:p>
            <a:pPr lvl="1">
              <a:lnSpc>
                <a:spcPct val="100000"/>
              </a:lnSpc>
              <a:spcBef>
                <a:spcPts val="1000"/>
              </a:spcBef>
            </a:pPr>
            <a:r>
              <a:rPr lang="en-US" sz="1200" dirty="0">
                <a:solidFill>
                  <a:srgbClr val="404040"/>
                </a:solidFill>
                <a:latin typeface="Century Gothic"/>
              </a:rPr>
              <a:t>Campus resources (Title IX, OSCR, Counseling Center, financial aid, etc.)</a:t>
            </a:r>
            <a:endParaRPr lang="en-US" sz="1200" dirty="0">
              <a:solidFill>
                <a:srgbClr val="000000"/>
              </a:solidFill>
              <a:latin typeface="Century Gothic"/>
            </a:endParaRPr>
          </a:p>
          <a:p>
            <a:pPr lvl="1" indent="-283210">
              <a:lnSpc>
                <a:spcPct val="100000"/>
              </a:lnSpc>
              <a:spcBef>
                <a:spcPts val="1000"/>
              </a:spcBef>
            </a:pPr>
            <a:r>
              <a:rPr lang="en-US" sz="1200" dirty="0">
                <a:solidFill>
                  <a:srgbClr val="404040"/>
                </a:solidFill>
                <a:latin typeface="Century Gothic"/>
              </a:rPr>
              <a:t>If your issue is not resolved, please contact the Associate Dean of Undergraduate Affairs, Dr. Curtis Mason</a:t>
            </a:r>
            <a:endParaRPr lang="en-US" sz="1200" dirty="0">
              <a:solidFill>
                <a:srgbClr val="000000"/>
              </a:solidFill>
              <a:latin typeface="Century Gothic"/>
            </a:endParaRPr>
          </a:p>
          <a:p>
            <a:pPr>
              <a:lnSpc>
                <a:spcPct val="100000"/>
              </a:lnSpc>
              <a:spcBef>
                <a:spcPts val="1000"/>
              </a:spcBef>
            </a:pPr>
            <a:r>
              <a:rPr lang="en-US" sz="1400" dirty="0">
                <a:solidFill>
                  <a:srgbClr val="404040"/>
                </a:solidFill>
                <a:latin typeface="Century Gothic"/>
              </a:rPr>
              <a:t>The dean, Dr. Chrystalla Mouza, is responsible for overseeing the overall functioning of the College of Education and does not typically get involved in student issues unless they are extremely, EXTREMELY serious. </a:t>
            </a:r>
            <a:endParaRPr lang="en-US" dirty="0"/>
          </a:p>
        </p:txBody>
      </p:sp>
    </p:spTree>
    <p:extLst>
      <p:ext uri="{BB962C8B-B14F-4D97-AF65-F5344CB8AC3E}">
        <p14:creationId xmlns:p14="http://schemas.microsoft.com/office/powerpoint/2010/main" val="236406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dirty="0"/>
              <a:t>QUESTIONS/COMMENTS?</a:t>
            </a:r>
          </a:p>
        </p:txBody>
      </p:sp>
      <p:sp>
        <p:nvSpPr>
          <p:cNvPr id="2" name="Content Placeholder 1"/>
          <p:cNvSpPr>
            <a:spLocks noGrp="1"/>
          </p:cNvSpPr>
          <p:nvPr>
            <p:ph idx="1"/>
          </p:nvPr>
        </p:nvSpPr>
        <p:spPr/>
        <p:txBody>
          <a:bodyPr>
            <a:normAutofit/>
          </a:bodyPr>
          <a:lstStyle/>
          <a:p>
            <a:r>
              <a:rPr lang="en-US" dirty="0"/>
              <a:t>You will likely receive your fall placement letters by late April</a:t>
            </a:r>
          </a:p>
          <a:p>
            <a:pPr lvl="1"/>
            <a:r>
              <a:rPr lang="en-US" dirty="0"/>
              <a:t>Make contact with your cooperating teacher</a:t>
            </a:r>
          </a:p>
          <a:p>
            <a:pPr lvl="1"/>
            <a:r>
              <a:rPr lang="en-US" dirty="0">
                <a:highlight>
                  <a:srgbClr val="FFFF00"/>
                </a:highlight>
              </a:rPr>
              <a:t>Get a background check before you leave for summer</a:t>
            </a:r>
          </a:p>
          <a:p>
            <a:pPr lvl="1"/>
            <a:r>
              <a:rPr lang="en-US" dirty="0"/>
              <a:t>REVIEW THE MATERIALS FOR CI 403 ON THE SCE WEBSITE</a:t>
            </a:r>
          </a:p>
          <a:p>
            <a:r>
              <a:rPr lang="en-US" dirty="0"/>
              <a:t>Questions?</a:t>
            </a:r>
          </a:p>
        </p:txBody>
      </p:sp>
    </p:spTree>
    <p:extLst>
      <p:ext uri="{BB962C8B-B14F-4D97-AF65-F5344CB8AC3E}">
        <p14:creationId xmlns:p14="http://schemas.microsoft.com/office/powerpoint/2010/main" val="3824475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Agenda</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Welcome and updates</a:t>
            </a:r>
          </a:p>
          <a:p>
            <a:r>
              <a:rPr lang="en-US" dirty="0"/>
              <a:t>Teaching performance activity</a:t>
            </a:r>
          </a:p>
          <a:p>
            <a:r>
              <a:rPr lang="en-US" dirty="0"/>
              <a:t>CI 401 reminders</a:t>
            </a:r>
          </a:p>
          <a:p>
            <a:r>
              <a:rPr lang="en-US" dirty="0"/>
              <a:t>Student teaching—Spring 2027 (updates)</a:t>
            </a:r>
          </a:p>
          <a:p>
            <a:r>
              <a:rPr lang="en-US" dirty="0"/>
              <a:t>Carpool/MG form</a:t>
            </a:r>
          </a:p>
          <a:p>
            <a:r>
              <a:rPr lang="en-US" dirty="0"/>
              <a:t>Questions/comments/announcements</a:t>
            </a:r>
          </a:p>
        </p:txBody>
      </p:sp>
    </p:spTree>
    <p:extLst>
      <p:ext uri="{BB962C8B-B14F-4D97-AF65-F5344CB8AC3E}">
        <p14:creationId xmlns:p14="http://schemas.microsoft.com/office/powerpoint/2010/main" val="4066929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BA754-AD7A-16B3-E096-D7A1514E57A6}"/>
              </a:ext>
            </a:extLst>
          </p:cNvPr>
          <p:cNvSpPr>
            <a:spLocks noGrp="1"/>
          </p:cNvSpPr>
          <p:nvPr>
            <p:ph type="title"/>
          </p:nvPr>
        </p:nvSpPr>
        <p:spPr/>
        <p:txBody>
          <a:bodyPr/>
          <a:lstStyle/>
          <a:p>
            <a:r>
              <a:rPr lang="en-US" dirty="0"/>
              <a:t>Celebrations!</a:t>
            </a:r>
          </a:p>
        </p:txBody>
      </p:sp>
      <p:sp>
        <p:nvSpPr>
          <p:cNvPr id="3" name="Content Placeholder 2">
            <a:extLst>
              <a:ext uri="{FF2B5EF4-FFF2-40B4-BE49-F238E27FC236}">
                <a16:creationId xmlns:a16="http://schemas.microsoft.com/office/drawing/2014/main" id="{66C9AED5-8501-FB10-81BF-6820557DC947}"/>
              </a:ext>
            </a:extLst>
          </p:cNvPr>
          <p:cNvSpPr>
            <a:spLocks noGrp="1"/>
          </p:cNvSpPr>
          <p:nvPr>
            <p:ph idx="1"/>
          </p:nvPr>
        </p:nvSpPr>
        <p:spPr/>
        <p:txBody>
          <a:bodyPr vert="horz" lIns="68580" tIns="34290" rIns="68580" bIns="34290" rtlCol="0" anchor="t">
            <a:normAutofit/>
          </a:bodyPr>
          <a:lstStyle/>
          <a:p>
            <a:r>
              <a:rPr lang="en-US" dirty="0"/>
              <a:t>Take a moment to think about your placement. If you are willing, share something good that is going on in placement.</a:t>
            </a:r>
          </a:p>
          <a:p>
            <a:endParaRPr lang="en-US" dirty="0"/>
          </a:p>
          <a:p>
            <a:r>
              <a:rPr lang="en-US" dirty="0"/>
              <a:t>You can also share other things to celebrate in the chat, as well!</a:t>
            </a:r>
          </a:p>
          <a:p>
            <a:pPr lvl="1"/>
            <a:endParaRPr lang="en-US" dirty="0"/>
          </a:p>
          <a:p>
            <a:pPr lvl="1"/>
            <a:endParaRPr lang="en-US" dirty="0"/>
          </a:p>
        </p:txBody>
      </p:sp>
    </p:spTree>
    <p:extLst>
      <p:ext uri="{BB962C8B-B14F-4D97-AF65-F5344CB8AC3E}">
        <p14:creationId xmlns:p14="http://schemas.microsoft.com/office/powerpoint/2010/main" val="3682298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Welcome and updates</a:t>
            </a:r>
          </a:p>
        </p:txBody>
      </p:sp>
      <p:sp>
        <p:nvSpPr>
          <p:cNvPr id="2" name="Content Placeholder 1"/>
          <p:cNvSpPr>
            <a:spLocks noGrp="1"/>
          </p:cNvSpPr>
          <p:nvPr>
            <p:ph idx="1"/>
          </p:nvPr>
        </p:nvSpPr>
        <p:spPr/>
        <p:txBody>
          <a:bodyPr>
            <a:normAutofit/>
          </a:bodyPr>
          <a:lstStyle/>
          <a:p>
            <a:r>
              <a:rPr lang="en-US" dirty="0"/>
              <a:t>Cara Gutzmer, Ph.D., Director of School and Community Experiences </a:t>
            </a:r>
            <a:r>
              <a:rPr lang="en-US" dirty="0">
                <a:hlinkClick r:id="rId2"/>
              </a:rPr>
              <a:t>caraknox@Illinois.edu</a:t>
            </a:r>
            <a:endParaRPr lang="en-US" dirty="0"/>
          </a:p>
          <a:p>
            <a:r>
              <a:rPr lang="en-US" dirty="0"/>
              <a:t>Helpful resources:</a:t>
            </a:r>
          </a:p>
          <a:p>
            <a:pPr lvl="1"/>
            <a:r>
              <a:rPr lang="en-US" dirty="0"/>
              <a:t>Websites:</a:t>
            </a:r>
          </a:p>
          <a:p>
            <a:pPr lvl="2"/>
            <a:r>
              <a:rPr lang="en-US" dirty="0">
                <a:hlinkClick r:id="rId3"/>
              </a:rPr>
              <a:t>http://sce.education.illinois.edu</a:t>
            </a:r>
            <a:r>
              <a:rPr lang="en-US" dirty="0"/>
              <a:t>,(School and Community Experiences</a:t>
            </a:r>
          </a:p>
          <a:p>
            <a:pPr lvl="2"/>
            <a:r>
              <a:rPr lang="en-US" dirty="0">
                <a:hlinkClick r:id="rId4"/>
              </a:rPr>
              <a:t>http://www.cote.illinois.edu</a:t>
            </a:r>
            <a:r>
              <a:rPr lang="en-US" dirty="0"/>
              <a:t> (Council on Teacher Education)</a:t>
            </a:r>
          </a:p>
          <a:p>
            <a:pPr lvl="2"/>
            <a:r>
              <a:rPr lang="en-US" dirty="0">
                <a:hlinkClick r:id="rId5"/>
              </a:rPr>
              <a:t>sce@education.Illinois.edu</a:t>
            </a:r>
            <a:r>
              <a:rPr lang="en-US" dirty="0"/>
              <a:t> (email to contact our office)</a:t>
            </a:r>
          </a:p>
          <a:p>
            <a:pPr lvl="1"/>
            <a:r>
              <a:rPr lang="en-US" dirty="0"/>
              <a:t>Staff:</a:t>
            </a:r>
          </a:p>
          <a:p>
            <a:pPr lvl="2"/>
            <a:r>
              <a:rPr lang="en-US" dirty="0"/>
              <a:t>Sue Talbott, Clinical Experiences Specialist, SCE</a:t>
            </a:r>
          </a:p>
          <a:p>
            <a:pPr lvl="2"/>
            <a:r>
              <a:rPr lang="en-US" dirty="0"/>
              <a:t>Danielle Galardy, Office Manager, SCE </a:t>
            </a:r>
          </a:p>
          <a:p>
            <a:pPr lvl="2"/>
            <a:r>
              <a:rPr lang="en-US" dirty="0"/>
              <a:t>Robin Craig, Licensure officer, </a:t>
            </a:r>
            <a:r>
              <a:rPr lang="en-US" dirty="0" err="1"/>
              <a:t>CoTE</a:t>
            </a:r>
            <a:r>
              <a:rPr lang="en-US" dirty="0"/>
              <a:t> </a:t>
            </a:r>
            <a:r>
              <a:rPr lang="en-US" dirty="0">
                <a:hlinkClick r:id="rId6"/>
              </a:rPr>
              <a:t>rcraig@Illinois.edu</a:t>
            </a:r>
            <a:endParaRPr lang="en-US" dirty="0"/>
          </a:p>
          <a:p>
            <a:pPr lvl="2"/>
            <a:endParaRPr lang="en-US" dirty="0"/>
          </a:p>
          <a:p>
            <a:pPr lvl="2"/>
            <a:r>
              <a:rPr lang="en-US" dirty="0"/>
              <a:t>Secondary Program Coordinator, Scott Filkins </a:t>
            </a:r>
            <a:r>
              <a:rPr lang="en-US" dirty="0">
                <a:hlinkClick r:id="rId7"/>
              </a:rPr>
              <a:t>filkins@illinois.edu</a:t>
            </a:r>
          </a:p>
          <a:p>
            <a:pPr lvl="2"/>
            <a:endParaRPr lang="en-US" dirty="0"/>
          </a:p>
          <a:p>
            <a:pPr lvl="2"/>
            <a:endParaRPr lang="en-US" dirty="0"/>
          </a:p>
        </p:txBody>
      </p:sp>
    </p:spTree>
    <p:extLst>
      <p:ext uri="{BB962C8B-B14F-4D97-AF65-F5344CB8AC3E}">
        <p14:creationId xmlns:p14="http://schemas.microsoft.com/office/powerpoint/2010/main" val="1375111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82FD3-EBA9-8203-19CE-C2A4E9A8F189}"/>
              </a:ext>
            </a:extLst>
          </p:cNvPr>
          <p:cNvSpPr>
            <a:spLocks noGrp="1"/>
          </p:cNvSpPr>
          <p:nvPr>
            <p:ph type="title"/>
          </p:nvPr>
        </p:nvSpPr>
        <p:spPr>
          <a:xfrm>
            <a:off x="189689" y="1123838"/>
            <a:ext cx="2572750" cy="4601183"/>
          </a:xfrm>
        </p:spPr>
        <p:txBody>
          <a:bodyPr/>
          <a:lstStyle/>
          <a:p>
            <a:r>
              <a:rPr lang="en-US" dirty="0"/>
              <a:t>Undergraduate Advising Reminders</a:t>
            </a:r>
          </a:p>
        </p:txBody>
      </p:sp>
      <p:sp>
        <p:nvSpPr>
          <p:cNvPr id="3" name="Content Placeholder 2">
            <a:extLst>
              <a:ext uri="{FF2B5EF4-FFF2-40B4-BE49-F238E27FC236}">
                <a16:creationId xmlns:a16="http://schemas.microsoft.com/office/drawing/2014/main" id="{9936C8BE-9364-7027-156C-B51511F08C9C}"/>
              </a:ext>
            </a:extLst>
          </p:cNvPr>
          <p:cNvSpPr>
            <a:spLocks noGrp="1"/>
          </p:cNvSpPr>
          <p:nvPr>
            <p:ph idx="1"/>
          </p:nvPr>
        </p:nvSpPr>
        <p:spPr>
          <a:xfrm>
            <a:off x="2901951" y="864108"/>
            <a:ext cx="5486400" cy="5543483"/>
          </a:xfrm>
        </p:spPr>
        <p:txBody>
          <a:bodyPr>
            <a:normAutofit/>
          </a:bodyPr>
          <a:lstStyle/>
          <a:p>
            <a:pPr marL="0" indent="0">
              <a:buNone/>
            </a:pPr>
            <a:endParaRPr lang="en-US" b="1" dirty="0"/>
          </a:p>
          <a:p>
            <a:endParaRPr lang="en-US" dirty="0"/>
          </a:p>
          <a:p>
            <a:r>
              <a:rPr lang="en-US" dirty="0">
                <a:ea typeface="+mn-lt"/>
                <a:cs typeface="+mn-lt"/>
              </a:rPr>
              <a:t>Website: </a:t>
            </a:r>
            <a:r>
              <a:rPr lang="en-US" dirty="0">
                <a:ea typeface="+mn-lt"/>
                <a:cs typeface="+mn-lt"/>
                <a:hlinkClick r:id="rId2"/>
              </a:rPr>
              <a:t>https://education.illinois.edu/student-resources/undergraduate/undergraduate-advising-support</a:t>
            </a:r>
            <a:endParaRPr lang="en-US" dirty="0"/>
          </a:p>
          <a:p>
            <a:r>
              <a:rPr lang="en-US" dirty="0">
                <a:ea typeface="+mn-lt"/>
                <a:cs typeface="+mn-lt"/>
              </a:rPr>
              <a:t>Education Minor Courses for Fall 2025: </a:t>
            </a:r>
          </a:p>
          <a:p>
            <a:r>
              <a:rPr lang="en-US" dirty="0">
                <a:ea typeface="+mn-lt"/>
                <a:cs typeface="+mn-lt"/>
              </a:rPr>
              <a:t>CI 403: </a:t>
            </a:r>
            <a:r>
              <a:rPr lang="en-US" b="1" dirty="0">
                <a:ea typeface="+mn-lt"/>
                <a:cs typeface="+mn-lt"/>
              </a:rPr>
              <a:t>Teaching a Diverse High School Student Population (3 </a:t>
            </a:r>
            <a:r>
              <a:rPr lang="en-US" b="1" dirty="0" err="1">
                <a:ea typeface="+mn-lt"/>
                <a:cs typeface="+mn-lt"/>
              </a:rPr>
              <a:t>hrs</a:t>
            </a:r>
            <a:r>
              <a:rPr lang="en-US" b="1" dirty="0">
                <a:ea typeface="+mn-lt"/>
                <a:cs typeface="+mn-lt"/>
              </a:rPr>
              <a:t>)</a:t>
            </a:r>
            <a:endParaRPr lang="en-US" dirty="0"/>
          </a:p>
          <a:p>
            <a:r>
              <a:rPr lang="en-US" dirty="0">
                <a:ea typeface="+mn-lt"/>
                <a:cs typeface="+mn-lt"/>
              </a:rPr>
              <a:t>SPED 405: </a:t>
            </a:r>
            <a:r>
              <a:rPr lang="en-US" b="1" dirty="0">
                <a:ea typeface="+mn-lt"/>
                <a:cs typeface="+mn-lt"/>
              </a:rPr>
              <a:t>General Educator's Role in Special Education (3 </a:t>
            </a:r>
            <a:r>
              <a:rPr lang="en-US" b="1" dirty="0" err="1">
                <a:ea typeface="+mn-lt"/>
                <a:cs typeface="+mn-lt"/>
              </a:rPr>
              <a:t>hrs</a:t>
            </a:r>
            <a:r>
              <a:rPr lang="en-US" b="1" dirty="0">
                <a:ea typeface="+mn-lt"/>
                <a:cs typeface="+mn-lt"/>
              </a:rPr>
              <a:t>) </a:t>
            </a:r>
            <a:endParaRPr lang="en-US" dirty="0"/>
          </a:p>
          <a:p>
            <a:r>
              <a:rPr lang="en-US" dirty="0">
                <a:ea typeface="+mn-lt"/>
                <a:cs typeface="+mn-lt"/>
              </a:rPr>
              <a:t>EPSY 485: </a:t>
            </a:r>
            <a:r>
              <a:rPr lang="en-US" b="1" dirty="0">
                <a:ea typeface="+mn-lt"/>
                <a:cs typeface="+mn-lt"/>
              </a:rPr>
              <a:t>Assessing Student Performance (3 </a:t>
            </a:r>
            <a:r>
              <a:rPr lang="en-US" b="1" dirty="0" err="1">
                <a:ea typeface="+mn-lt"/>
                <a:cs typeface="+mn-lt"/>
              </a:rPr>
              <a:t>hrs</a:t>
            </a:r>
            <a:r>
              <a:rPr lang="en-US" b="1" dirty="0">
                <a:ea typeface="+mn-lt"/>
                <a:cs typeface="+mn-lt"/>
              </a:rPr>
              <a:t>)</a:t>
            </a:r>
            <a:endParaRPr lang="en-US" dirty="0"/>
          </a:p>
          <a:p>
            <a:r>
              <a:rPr lang="en-US" dirty="0">
                <a:ea typeface="+mn-lt"/>
                <a:cs typeface="+mn-lt"/>
              </a:rPr>
              <a:t>Note: please register for additional courses outside of the minor sequence as necessary. Each subject within the minor has a departmental advisor who can assist with determining the best plan for your major completion.  </a:t>
            </a:r>
            <a:endParaRPr lang="en-US" dirty="0"/>
          </a:p>
          <a:p>
            <a:endParaRPr lang="en-US" dirty="0"/>
          </a:p>
          <a:p>
            <a:endParaRPr lang="en-US" dirty="0"/>
          </a:p>
        </p:txBody>
      </p:sp>
    </p:spTree>
    <p:extLst>
      <p:ext uri="{BB962C8B-B14F-4D97-AF65-F5344CB8AC3E}">
        <p14:creationId xmlns:p14="http://schemas.microsoft.com/office/powerpoint/2010/main" val="3837868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99E93-9F8B-4509-1F64-B90801DD5AB6}"/>
              </a:ext>
            </a:extLst>
          </p:cNvPr>
          <p:cNvSpPr>
            <a:spLocks noGrp="1"/>
          </p:cNvSpPr>
          <p:nvPr>
            <p:ph type="title"/>
          </p:nvPr>
        </p:nvSpPr>
        <p:spPr/>
        <p:txBody>
          <a:bodyPr/>
          <a:lstStyle/>
          <a:p>
            <a:r>
              <a:rPr lang="en-US" dirty="0"/>
              <a:t>Advising Reminders</a:t>
            </a:r>
          </a:p>
        </p:txBody>
      </p:sp>
      <p:pic>
        <p:nvPicPr>
          <p:cNvPr id="4" name="Content Placeholder 3" descr="A screenshot of a computer&#10;&#10;Description automatically generated">
            <a:extLst>
              <a:ext uri="{FF2B5EF4-FFF2-40B4-BE49-F238E27FC236}">
                <a16:creationId xmlns:a16="http://schemas.microsoft.com/office/drawing/2014/main" id="{11212A62-F98E-28C8-4BB8-3FDB514D466C}"/>
              </a:ext>
            </a:extLst>
          </p:cNvPr>
          <p:cNvPicPr>
            <a:picLocks noGrp="1" noChangeAspect="1"/>
          </p:cNvPicPr>
          <p:nvPr>
            <p:ph idx="1"/>
          </p:nvPr>
        </p:nvPicPr>
        <p:blipFill>
          <a:blip r:embed="rId2"/>
          <a:stretch>
            <a:fillRect/>
          </a:stretch>
        </p:blipFill>
        <p:spPr>
          <a:xfrm>
            <a:off x="2802846" y="748313"/>
            <a:ext cx="5374083" cy="3462645"/>
          </a:xfrm>
        </p:spPr>
      </p:pic>
      <p:sp>
        <p:nvSpPr>
          <p:cNvPr id="5" name="TextBox 4">
            <a:extLst>
              <a:ext uri="{FF2B5EF4-FFF2-40B4-BE49-F238E27FC236}">
                <a16:creationId xmlns:a16="http://schemas.microsoft.com/office/drawing/2014/main" id="{8158CAC6-9567-C35A-91B7-36C19F73E022}"/>
              </a:ext>
            </a:extLst>
          </p:cNvPr>
          <p:cNvSpPr txBox="1"/>
          <p:nvPr/>
        </p:nvSpPr>
        <p:spPr>
          <a:xfrm>
            <a:off x="3475248" y="4175583"/>
            <a:ext cx="495520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MG Endorsement requires taking CI 402 in the subject area you want endorsed in AND passing the content test. </a:t>
            </a:r>
          </a:p>
        </p:txBody>
      </p:sp>
    </p:spTree>
    <p:extLst>
      <p:ext uri="{BB962C8B-B14F-4D97-AF65-F5344CB8AC3E}">
        <p14:creationId xmlns:p14="http://schemas.microsoft.com/office/powerpoint/2010/main" val="1415365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CI 403 overview</a:t>
            </a:r>
          </a:p>
        </p:txBody>
      </p:sp>
      <p:sp>
        <p:nvSpPr>
          <p:cNvPr id="2" name="Content Placeholder 1"/>
          <p:cNvSpPr>
            <a:spLocks noGrp="1"/>
          </p:cNvSpPr>
          <p:nvPr>
            <p:ph idx="1"/>
          </p:nvPr>
        </p:nvSpPr>
        <p:spPr/>
        <p:txBody>
          <a:bodyPr>
            <a:normAutofit fontScale="92500" lnSpcReduction="10000"/>
          </a:bodyPr>
          <a:lstStyle/>
          <a:p>
            <a:r>
              <a:rPr lang="en-US" dirty="0"/>
              <a:t>Course</a:t>
            </a:r>
          </a:p>
          <a:p>
            <a:pPr lvl="1"/>
            <a:r>
              <a:rPr lang="en-US" dirty="0"/>
              <a:t>Tuesdays, from 8 AM-10:50 AM, by content area</a:t>
            </a:r>
          </a:p>
          <a:p>
            <a:r>
              <a:rPr lang="en-US" dirty="0"/>
              <a:t>Field Placement</a:t>
            </a:r>
          </a:p>
          <a:p>
            <a:pPr lvl="1"/>
            <a:r>
              <a:rPr lang="en-US" dirty="0"/>
              <a:t>Begins first week of semester (August)</a:t>
            </a:r>
          </a:p>
          <a:p>
            <a:pPr lvl="1"/>
            <a:r>
              <a:rPr lang="en-US" dirty="0"/>
              <a:t>6-hours per week minimum for the duration of the semester</a:t>
            </a:r>
          </a:p>
          <a:p>
            <a:pPr lvl="1"/>
            <a:r>
              <a:rPr lang="en-US" dirty="0"/>
              <a:t>Thursdays beginning of school-11 and 3 more hours/week arranged by you and your cooperating teacher</a:t>
            </a:r>
          </a:p>
          <a:p>
            <a:pPr lvl="1"/>
            <a:r>
              <a:rPr lang="en-US" dirty="0"/>
              <a:t>90 minimum hours</a:t>
            </a:r>
          </a:p>
          <a:p>
            <a:pPr lvl="1"/>
            <a:r>
              <a:rPr lang="en-US" dirty="0"/>
              <a:t>Placed in pairs (in most cases); you do not have to attend all your hours together</a:t>
            </a:r>
          </a:p>
          <a:p>
            <a:pPr lvl="1"/>
            <a:r>
              <a:rPr lang="en-US" dirty="0"/>
              <a:t>Placed within a 50-mile radius. You may need to carpool. </a:t>
            </a:r>
          </a:p>
          <a:p>
            <a:pPr lvl="1"/>
            <a:r>
              <a:rPr lang="en-US" dirty="0"/>
              <a:t>You will be supervised and will meet with your supervisor for 10 hours during the semester in seminars.</a:t>
            </a:r>
          </a:p>
          <a:p>
            <a:pPr lvl="1"/>
            <a:r>
              <a:rPr lang="en-US" dirty="0"/>
              <a:t>SCE website: </a:t>
            </a:r>
            <a:r>
              <a:rPr lang="en-US" dirty="0">
                <a:hlinkClick r:id="rId2"/>
              </a:rPr>
              <a:t>https://sce.education.illinois.edu/current-candidates/secondary</a:t>
            </a:r>
            <a:endParaRPr lang="en-US" dirty="0"/>
          </a:p>
          <a:p>
            <a:pPr marL="457200" lvl="1" indent="0">
              <a:buNone/>
            </a:pPr>
            <a:endParaRPr lang="en-US" dirty="0"/>
          </a:p>
          <a:p>
            <a:pPr lvl="1"/>
            <a:endParaRPr lang="en-US" dirty="0"/>
          </a:p>
          <a:p>
            <a:pPr marL="365760" lvl="1" indent="0">
              <a:buNone/>
            </a:pPr>
            <a:endParaRPr lang="en-US" dirty="0"/>
          </a:p>
        </p:txBody>
      </p:sp>
    </p:spTree>
    <p:extLst>
      <p:ext uri="{BB962C8B-B14F-4D97-AF65-F5344CB8AC3E}">
        <p14:creationId xmlns:p14="http://schemas.microsoft.com/office/powerpoint/2010/main" val="1652825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C8131-9932-3019-8B7E-24D2F676F026}"/>
              </a:ext>
            </a:extLst>
          </p:cNvPr>
          <p:cNvSpPr>
            <a:spLocks noGrp="1"/>
          </p:cNvSpPr>
          <p:nvPr>
            <p:ph type="title"/>
          </p:nvPr>
        </p:nvSpPr>
        <p:spPr/>
        <p:txBody>
          <a:bodyPr/>
          <a:lstStyle/>
          <a:p>
            <a:r>
              <a:rPr lang="en-US" dirty="0"/>
              <a:t>Carpool Form</a:t>
            </a:r>
          </a:p>
        </p:txBody>
      </p:sp>
      <p:sp>
        <p:nvSpPr>
          <p:cNvPr id="3" name="Content Placeholder 2">
            <a:extLst>
              <a:ext uri="{FF2B5EF4-FFF2-40B4-BE49-F238E27FC236}">
                <a16:creationId xmlns:a16="http://schemas.microsoft.com/office/drawing/2014/main" id="{0917CF30-0455-B916-4634-B8560F4616A4}"/>
              </a:ext>
            </a:extLst>
          </p:cNvPr>
          <p:cNvSpPr>
            <a:spLocks noGrp="1"/>
          </p:cNvSpPr>
          <p:nvPr>
            <p:ph idx="1"/>
          </p:nvPr>
        </p:nvSpPr>
        <p:spPr/>
        <p:txBody>
          <a:bodyPr/>
          <a:lstStyle/>
          <a:p>
            <a:r>
              <a:rPr lang="en-US" dirty="0">
                <a:ea typeface="+mn-lt"/>
                <a:cs typeface="+mn-lt"/>
                <a:hlinkClick r:id="rId2"/>
              </a:rPr>
              <a:t>https://forms.gle/1cHCrkUzT1jA8uVi7</a:t>
            </a:r>
            <a:endParaRPr lang="en-US"/>
          </a:p>
          <a:p>
            <a:r>
              <a:rPr lang="en-US" dirty="0"/>
              <a:t>This form can help me make decisions about placements. </a:t>
            </a:r>
          </a:p>
          <a:p>
            <a:r>
              <a:rPr lang="en-US" dirty="0"/>
              <a:t>I cannot guarantee I will be able to honor every request, due to program requirements and cooperating teacher availability.</a:t>
            </a:r>
          </a:p>
        </p:txBody>
      </p:sp>
    </p:spTree>
    <p:extLst>
      <p:ext uri="{BB962C8B-B14F-4D97-AF65-F5344CB8AC3E}">
        <p14:creationId xmlns:p14="http://schemas.microsoft.com/office/powerpoint/2010/main" val="1987674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Teaching performance activity</a:t>
            </a:r>
          </a:p>
        </p:txBody>
      </p:sp>
      <p:sp>
        <p:nvSpPr>
          <p:cNvPr id="2" name="Content Placeholder 1"/>
          <p:cNvSpPr>
            <a:spLocks noGrp="1"/>
          </p:cNvSpPr>
          <p:nvPr>
            <p:ph idx="1"/>
          </p:nvPr>
        </p:nvSpPr>
        <p:spPr/>
        <p:txBody>
          <a:bodyPr>
            <a:normAutofit lnSpcReduction="10000"/>
          </a:bodyPr>
          <a:lstStyle/>
          <a:p>
            <a:r>
              <a:rPr lang="en-US" dirty="0"/>
              <a:t>Consider the following:</a:t>
            </a:r>
          </a:p>
          <a:p>
            <a:pPr marL="365760" lvl="1" indent="0">
              <a:buNone/>
            </a:pPr>
            <a:r>
              <a:rPr lang="en-US" sz="3600" dirty="0"/>
              <a:t>“What knowledge, skills, and dispositions make for high-quality teaching performance?  When you talk to a teacher or when you see a teacher, in action, what evidence could you gather that demonstrates ‘good teacher performance?’”</a:t>
            </a:r>
          </a:p>
          <a:p>
            <a:pPr marL="365760" lvl="1" indent="0">
              <a:buNone/>
            </a:pPr>
            <a:endParaRPr lang="en-US" dirty="0"/>
          </a:p>
        </p:txBody>
      </p:sp>
    </p:spTree>
    <p:extLst>
      <p:ext uri="{BB962C8B-B14F-4D97-AF65-F5344CB8AC3E}">
        <p14:creationId xmlns:p14="http://schemas.microsoft.com/office/powerpoint/2010/main" val="3431083571"/>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{AC952C49-7457-2A42-818E-89ACDF329FE7}tf10001124</Template>
  <TotalTime>108727</TotalTime>
  <Words>1195</Words>
  <Application>Microsoft Office PowerPoint</Application>
  <PresentationFormat>On-screen Show (4:3)</PresentationFormat>
  <Paragraphs>124</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Frame</vt:lpstr>
      <vt:lpstr>CI 403 orientation Fall 2026</vt:lpstr>
      <vt:lpstr>Agenda</vt:lpstr>
      <vt:lpstr>Celebrations!</vt:lpstr>
      <vt:lpstr>Welcome and updates</vt:lpstr>
      <vt:lpstr>Undergraduate Advising Reminders</vt:lpstr>
      <vt:lpstr>Advising Reminders</vt:lpstr>
      <vt:lpstr>CI 403 overview</vt:lpstr>
      <vt:lpstr>Carpool Form</vt:lpstr>
      <vt:lpstr>Teaching performance activity</vt:lpstr>
      <vt:lpstr>Danielson Framework for Teaching</vt:lpstr>
      <vt:lpstr>What does professionalism look like?</vt:lpstr>
      <vt:lpstr>What is the EDTPA?</vt:lpstr>
      <vt:lpstr>401 reminders</vt:lpstr>
      <vt:lpstr>Content test</vt:lpstr>
      <vt:lpstr>Wrapping up the semester (checklist will be sent)</vt:lpstr>
      <vt:lpstr>Student teaching—Spring 2027</vt:lpstr>
      <vt:lpstr>Chain of Command</vt:lpstr>
      <vt:lpstr>QUESTIONS/COMMENTS?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 401 orientation spring 2019</dc:title>
  <dc:creator>Mann, Jay Anthony</dc:creator>
  <cp:lastModifiedBy>Gutzmer, Cara</cp:lastModifiedBy>
  <cp:revision>221</cp:revision>
  <cp:lastPrinted>2021-04-09T13:12:24Z</cp:lastPrinted>
  <dcterms:created xsi:type="dcterms:W3CDTF">2018-10-25T13:46:23Z</dcterms:created>
  <dcterms:modified xsi:type="dcterms:W3CDTF">2026-04-16T23:51:31Z</dcterms:modified>
</cp:coreProperties>
</file>