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2" r:id="rId2"/>
    <p:sldId id="268" r:id="rId3"/>
    <p:sldId id="288" r:id="rId4"/>
    <p:sldId id="260" r:id="rId5"/>
    <p:sldId id="289" r:id="rId6"/>
    <p:sldId id="295" r:id="rId7"/>
    <p:sldId id="296" r:id="rId8"/>
    <p:sldId id="297" r:id="rId9"/>
    <p:sldId id="290" r:id="rId10"/>
    <p:sldId id="292" r:id="rId11"/>
    <p:sldId id="293" r:id="rId12"/>
    <p:sldId id="294" r:id="rId13"/>
    <p:sldId id="298" r:id="rId14"/>
    <p:sldId id="299" r:id="rId15"/>
    <p:sldId id="300" r:id="rId16"/>
    <p:sldId id="316" r:id="rId17"/>
    <p:sldId id="284" r:id="rId18"/>
    <p:sldId id="285" r:id="rId19"/>
    <p:sldId id="287" r:id="rId20"/>
    <p:sldId id="303" r:id="rId21"/>
    <p:sldId id="269" r:id="rId22"/>
    <p:sldId id="306" r:id="rId23"/>
    <p:sldId id="307" r:id="rId24"/>
    <p:sldId id="308" r:id="rId25"/>
    <p:sldId id="310" r:id="rId26"/>
    <p:sldId id="271" r:id="rId27"/>
    <p:sldId id="272" r:id="rId28"/>
    <p:sldId id="311" r:id="rId29"/>
    <p:sldId id="273" r:id="rId30"/>
    <p:sldId id="314" r:id="rId31"/>
    <p:sldId id="312" r:id="rId32"/>
    <p:sldId id="315" r:id="rId33"/>
    <p:sldId id="313"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744"/>
    <a:srgbClr val="FF5B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9B148-7899-4AE0-B36E-1DF78E5F3627}" v="4" dt="2025-10-07T14:46:47.669"/>
    <p1510:client id="{E1E55B6B-353B-4559-AE4E-267F660C961B}" v="19" dt="2025-10-06T13:36:24.598"/>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96" autoAdjust="0"/>
    <p:restoredTop sz="86404"/>
  </p:normalViewPr>
  <p:slideViewPr>
    <p:cSldViewPr snapToGrid="0" snapToObjects="1">
      <p:cViewPr varScale="1">
        <p:scale>
          <a:sx n="64" d="100"/>
          <a:sy n="64" d="100"/>
        </p:scale>
        <p:origin x="15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Knox Gutzmer" userId="Vsv46+9Z8VBbTUzyGxy0vmA9N5c4RpU6iVcZ6i6Sngc=" providerId="None" clId="Web-{DDF48068-D8F4-4278-AB17-0E4E86FABFF1}"/>
    <pc:docChg chg="modSld">
      <pc:chgData name="Cara Knox Gutzmer" userId="Vsv46+9Z8VBbTUzyGxy0vmA9N5c4RpU6iVcZ6i6Sngc=" providerId="None" clId="Web-{DDF48068-D8F4-4278-AB17-0E4E86FABFF1}" dt="2025-10-03T03:45:22.290" v="14" actId="20577"/>
      <pc:docMkLst>
        <pc:docMk/>
      </pc:docMkLst>
      <pc:sldChg chg="modSp">
        <pc:chgData name="Cara Knox Gutzmer" userId="Vsv46+9Z8VBbTUzyGxy0vmA9N5c4RpU6iVcZ6i6Sngc=" providerId="None" clId="Web-{DDF48068-D8F4-4278-AB17-0E4E86FABFF1}" dt="2025-10-03T03:39:09.402" v="2" actId="20577"/>
        <pc:sldMkLst>
          <pc:docMk/>
          <pc:sldMk cId="2638106534" sldId="310"/>
        </pc:sldMkLst>
        <pc:spChg chg="mod">
          <ac:chgData name="Cara Knox Gutzmer" userId="Vsv46+9Z8VBbTUzyGxy0vmA9N5c4RpU6iVcZ6i6Sngc=" providerId="None" clId="Web-{DDF48068-D8F4-4278-AB17-0E4E86FABFF1}" dt="2025-10-03T03:39:09.402" v="2" actId="20577"/>
          <ac:spMkLst>
            <pc:docMk/>
            <pc:sldMk cId="2638106534" sldId="310"/>
            <ac:spMk id="313" creationId="{13294829-B602-44B8-C175-B518D453EA44}"/>
          </ac:spMkLst>
        </pc:spChg>
      </pc:sldChg>
      <pc:sldChg chg="modSp">
        <pc:chgData name="Cara Knox Gutzmer" userId="Vsv46+9Z8VBbTUzyGxy0vmA9N5c4RpU6iVcZ6i6Sngc=" providerId="None" clId="Web-{DDF48068-D8F4-4278-AB17-0E4E86FABFF1}" dt="2025-10-03T03:45:22.290" v="14" actId="20577"/>
        <pc:sldMkLst>
          <pc:docMk/>
          <pc:sldMk cId="2235807411" sldId="313"/>
        </pc:sldMkLst>
        <pc:spChg chg="mod">
          <ac:chgData name="Cara Knox Gutzmer" userId="Vsv46+9Z8VBbTUzyGxy0vmA9N5c4RpU6iVcZ6i6Sngc=" providerId="None" clId="Web-{DDF48068-D8F4-4278-AB17-0E4E86FABFF1}" dt="2025-10-03T03:45:22.290" v="14" actId="20577"/>
          <ac:spMkLst>
            <pc:docMk/>
            <pc:sldMk cId="2235807411" sldId="313"/>
            <ac:spMk id="313" creationId="{0D9099F8-0D8A-CFAB-BB97-E8DD8132CE5F}"/>
          </ac:spMkLst>
        </pc:spChg>
      </pc:sldChg>
    </pc:docChg>
  </pc:docChgLst>
  <pc:docChgLst>
    <pc:chgData name="Cara Knox Gutzmer" userId="Vsv46+9Z8VBbTUzyGxy0vmA9N5c4RpU6iVcZ6i6Sngc=" providerId="None" clId="Web-{B569B148-7899-4AE0-B36E-1DF78E5F3627}"/>
    <pc:docChg chg="modSld">
      <pc:chgData name="Cara Knox Gutzmer" userId="Vsv46+9Z8VBbTUzyGxy0vmA9N5c4RpU6iVcZ6i6Sngc=" providerId="None" clId="Web-{B569B148-7899-4AE0-B36E-1DF78E5F3627}" dt="2025-10-07T14:46:45.263" v="2" actId="20577"/>
      <pc:docMkLst>
        <pc:docMk/>
      </pc:docMkLst>
      <pc:sldChg chg="modSp">
        <pc:chgData name="Cara Knox Gutzmer" userId="Vsv46+9Z8VBbTUzyGxy0vmA9N5c4RpU6iVcZ6i6Sngc=" providerId="None" clId="Web-{B569B148-7899-4AE0-B36E-1DF78E5F3627}" dt="2025-10-07T14:46:45.263" v="2" actId="20577"/>
        <pc:sldMkLst>
          <pc:docMk/>
          <pc:sldMk cId="2235807411" sldId="313"/>
        </pc:sldMkLst>
        <pc:spChg chg="mod">
          <ac:chgData name="Cara Knox Gutzmer" userId="Vsv46+9Z8VBbTUzyGxy0vmA9N5c4RpU6iVcZ6i6Sngc=" providerId="None" clId="Web-{B569B148-7899-4AE0-B36E-1DF78E5F3627}" dt="2025-10-07T14:46:45.263" v="2" actId="20577"/>
          <ac:spMkLst>
            <pc:docMk/>
            <pc:sldMk cId="2235807411" sldId="313"/>
            <ac:spMk id="313" creationId="{0D9099F8-0D8A-CFAB-BB97-E8DD8132CE5F}"/>
          </ac:spMkLst>
        </pc:spChg>
      </pc:sldChg>
    </pc:docChg>
  </pc:docChgLst>
  <pc:docChgLst>
    <pc:chgData name="Cara Knox Gutzmer" userId="Vsv46+9Z8VBbTUzyGxy0vmA9N5c4RpU6iVcZ6i6Sngc=" providerId="None" clId="Web-{E1E55B6B-353B-4559-AE4E-267F660C961B}"/>
    <pc:docChg chg="modSld">
      <pc:chgData name="Cara Knox Gutzmer" userId="Vsv46+9Z8VBbTUzyGxy0vmA9N5c4RpU6iVcZ6i6Sngc=" providerId="None" clId="Web-{E1E55B6B-353B-4559-AE4E-267F660C961B}" dt="2025-10-06T13:36:24.598" v="17" actId="20577"/>
      <pc:docMkLst>
        <pc:docMk/>
      </pc:docMkLst>
      <pc:sldChg chg="modSp">
        <pc:chgData name="Cara Knox Gutzmer" userId="Vsv46+9Z8VBbTUzyGxy0vmA9N5c4RpU6iVcZ6i6Sngc=" providerId="None" clId="Web-{E1E55B6B-353B-4559-AE4E-267F660C961B}" dt="2025-10-06T13:33:32.988" v="1" actId="20577"/>
        <pc:sldMkLst>
          <pc:docMk/>
          <pc:sldMk cId="1080182418" sldId="312"/>
        </pc:sldMkLst>
        <pc:spChg chg="mod">
          <ac:chgData name="Cara Knox Gutzmer" userId="Vsv46+9Z8VBbTUzyGxy0vmA9N5c4RpU6iVcZ6i6Sngc=" providerId="None" clId="Web-{E1E55B6B-353B-4559-AE4E-267F660C961B}" dt="2025-10-06T13:33:32.988" v="1" actId="20577"/>
          <ac:spMkLst>
            <pc:docMk/>
            <pc:sldMk cId="1080182418" sldId="312"/>
            <ac:spMk id="313" creationId="{2A0C3894-1FA7-068E-ED1A-E54F3278986F}"/>
          </ac:spMkLst>
        </pc:spChg>
      </pc:sldChg>
      <pc:sldChg chg="modSp">
        <pc:chgData name="Cara Knox Gutzmer" userId="Vsv46+9Z8VBbTUzyGxy0vmA9N5c4RpU6iVcZ6i6Sngc=" providerId="None" clId="Web-{E1E55B6B-353B-4559-AE4E-267F660C961B}" dt="2025-10-06T13:36:24.598" v="17" actId="20577"/>
        <pc:sldMkLst>
          <pc:docMk/>
          <pc:sldMk cId="2235807411" sldId="313"/>
        </pc:sldMkLst>
        <pc:spChg chg="mod">
          <ac:chgData name="Cara Knox Gutzmer" userId="Vsv46+9Z8VBbTUzyGxy0vmA9N5c4RpU6iVcZ6i6Sngc=" providerId="None" clId="Web-{E1E55B6B-353B-4559-AE4E-267F660C961B}" dt="2025-10-06T13:36:24.598" v="17" actId="20577"/>
          <ac:spMkLst>
            <pc:docMk/>
            <pc:sldMk cId="2235807411" sldId="313"/>
            <ac:spMk id="313" creationId="{0D9099F8-0D8A-CFAB-BB97-E8DD8132CE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A265B-D8C3-3842-9C11-EAB50CFA29F4}"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EC6D7-EA8A-BF4F-B4B9-A93EAE832663}" type="slidenum">
              <a:rPr lang="en-US" smtClean="0"/>
              <a:t>‹#›</a:t>
            </a:fld>
            <a:endParaRPr lang="en-US"/>
          </a:p>
        </p:txBody>
      </p:sp>
    </p:spTree>
    <p:extLst>
      <p:ext uri="{BB962C8B-B14F-4D97-AF65-F5344CB8AC3E}">
        <p14:creationId xmlns:p14="http://schemas.microsoft.com/office/powerpoint/2010/main" val="115808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EC6D7-EA8A-BF4F-B4B9-A93EAE832663}" type="slidenum">
              <a:rPr lang="en-US" smtClean="0"/>
              <a:t>1</a:t>
            </a:fld>
            <a:endParaRPr lang="en-US"/>
          </a:p>
        </p:txBody>
      </p:sp>
    </p:spTree>
    <p:extLst>
      <p:ext uri="{BB962C8B-B14F-4D97-AF65-F5344CB8AC3E}">
        <p14:creationId xmlns:p14="http://schemas.microsoft.com/office/powerpoint/2010/main" val="310597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22EBC9D2-A3E2-03BC-9290-47AC875A2FA2}"/>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2C0138CA-777D-D964-7834-F1E674BE8A9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507E44C9-BCBE-5CE5-2147-B4E13B16EB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21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B8E103E9-BAE2-C32B-DF5E-147E8E1B81E8}"/>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AB9AEA0A-239F-1FE7-2A0C-A805BC17DCE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54B36FAD-ED29-8A3D-170E-73006ED600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840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5C48D2EB-8FB4-F59A-C88D-F8B5398145C4}"/>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DA046095-AC1B-376D-7E70-9B2E16146B3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122F5061-0C17-99C9-E866-30CD97B190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08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0D2FDCAD-6FC2-F556-F9D3-1C79F5ED94C4}"/>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5AFE0AFA-9CD4-5CDB-962D-6B1486A628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B3C0F311-4ABA-FF24-C479-78E8AF0A93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32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6089A348-8F72-038D-C951-FB40899960A2}"/>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339B1033-6A1D-EF00-6EE4-393956C645C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86A028F9-233A-6E8C-8ECD-48CDDC90B9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477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4BC943F8-827A-1306-DF1B-2073D831AA6F}"/>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2DEE8A9B-E3F1-A85D-EBC4-D2B7BA521B5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2FB390F7-317A-F9CC-E99A-8D108B06A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28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1D3C8D7C-2244-9E13-DAD0-2CC1AC064E8D}"/>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97B8FB86-87A5-42C6-FC61-69797947410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D0D8731D-369E-B70D-D962-D03CFCB85D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98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79C3BAF2-531E-37D0-C486-BCA7BE4041D3}"/>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292F4F07-FAA6-6602-104A-BC2B6136234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6:notes">
            <a:extLst>
              <a:ext uri="{FF2B5EF4-FFF2-40B4-BE49-F238E27FC236}">
                <a16:creationId xmlns:a16="http://schemas.microsoft.com/office/drawing/2014/main" id="{C679DCF7-4E10-F35C-D9CC-85C48DD015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EC6D7-EA8A-BF4F-B4B9-A93EAE832663}" type="slidenum">
              <a:rPr lang="en-US" smtClean="0"/>
              <a:t>3</a:t>
            </a:fld>
            <a:endParaRPr lang="en-US"/>
          </a:p>
        </p:txBody>
      </p:sp>
    </p:spTree>
    <p:extLst>
      <p:ext uri="{BB962C8B-B14F-4D97-AF65-F5344CB8AC3E}">
        <p14:creationId xmlns:p14="http://schemas.microsoft.com/office/powerpoint/2010/main" val="1176622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A603AA81-E43A-2F1C-3D80-0842F4D092B2}"/>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7083C6FB-3900-FB00-8EBA-7D35B23D64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F16F6DD8-5AA8-133E-37C5-20FB7CFC16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62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191ED434-7F42-FDC9-C6EF-C4EA87E1F088}"/>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4956D8B9-33C5-3B5E-D43E-E9682F9CBBB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603590B8-F7DB-ECF2-A510-CCC51C234B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4048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EF099A29-6EF8-0E7A-AE26-09402E2845E5}"/>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F77C9477-3B40-164C-FD84-361214C3F4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6:notes">
            <a:extLst>
              <a:ext uri="{FF2B5EF4-FFF2-40B4-BE49-F238E27FC236}">
                <a16:creationId xmlns:a16="http://schemas.microsoft.com/office/drawing/2014/main" id="{941D3ADC-8837-1C8F-5D5F-FCA8A45DC1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154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6ACACA18-46C7-E3D8-9D4D-24B02732EED2}"/>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AD6C583C-77A7-74FE-A6F4-BD7B4880C2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9962D5FB-BA96-C96D-87D6-DA99B27266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950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6" name="Google Shape;2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A12BB9F9-E03F-5B37-FAC8-B54059D73C58}"/>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6645C596-2C68-03C0-FC03-DD368B1085C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C469A889-928C-16E9-25D2-A61DAB0428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23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1E5180D4-D957-8DF1-4C80-95D44725A974}"/>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1986B161-3D00-D94A-D4CA-3C738B64D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7D986398-ECFA-C847-547A-5407422E09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443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234F18FA-869F-A4C4-405D-14FB3599D004}"/>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5AF05D52-68AB-13CC-257C-9334C784AEB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55E2140B-A449-FD7B-29D4-C6A2389D83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9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EC6D7-EA8A-BF4F-B4B9-A93EAE832663}" type="slidenum">
              <a:rPr lang="en-US" smtClean="0"/>
              <a:t>4</a:t>
            </a:fld>
            <a:endParaRPr lang="en-US"/>
          </a:p>
        </p:txBody>
      </p:sp>
    </p:spTree>
    <p:extLst>
      <p:ext uri="{BB962C8B-B14F-4D97-AF65-F5344CB8AC3E}">
        <p14:creationId xmlns:p14="http://schemas.microsoft.com/office/powerpoint/2010/main" val="572797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29129827-D259-6B9B-7331-5DDAF0F7768E}"/>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AF5DEE34-FE62-2435-04D5-F6D23DF8E59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579768E2-6B11-6E87-2A08-71B4E21A17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927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6B65D39D-E566-0557-39EC-0F22344E6EB5}"/>
            </a:ext>
          </a:extLst>
        </p:cNvPr>
        <p:cNvGrpSpPr/>
        <p:nvPr/>
      </p:nvGrpSpPr>
      <p:grpSpPr>
        <a:xfrm>
          <a:off x="0" y="0"/>
          <a:ext cx="0" cy="0"/>
          <a:chOff x="0" y="0"/>
          <a:chExt cx="0" cy="0"/>
        </a:xfrm>
      </p:grpSpPr>
      <p:sp>
        <p:nvSpPr>
          <p:cNvPr id="309" name="Google Shape;309;p6:notes">
            <a:extLst>
              <a:ext uri="{FF2B5EF4-FFF2-40B4-BE49-F238E27FC236}">
                <a16:creationId xmlns:a16="http://schemas.microsoft.com/office/drawing/2014/main" id="{02F005D0-C50F-C240-2214-868B70DC706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a:extLst>
              <a:ext uri="{FF2B5EF4-FFF2-40B4-BE49-F238E27FC236}">
                <a16:creationId xmlns:a16="http://schemas.microsoft.com/office/drawing/2014/main" id="{6C42E3E2-B4BA-EC91-8531-D5BE8D165A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20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EC6D7-EA8A-BF4F-B4B9-A93EAE832663}" type="slidenum">
              <a:rPr lang="en-US" smtClean="0"/>
              <a:t>5</a:t>
            </a:fld>
            <a:endParaRPr lang="en-US"/>
          </a:p>
        </p:txBody>
      </p:sp>
    </p:spTree>
    <p:extLst>
      <p:ext uri="{BB962C8B-B14F-4D97-AF65-F5344CB8AC3E}">
        <p14:creationId xmlns:p14="http://schemas.microsoft.com/office/powerpoint/2010/main" val="418168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531926B9-B70A-AC85-4527-514CFB87997F}"/>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8678D600-C752-DFD6-90C0-734A4FD518B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F9D593BC-AE2E-86D6-1ADD-C0841DFCE1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19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C19771BB-4486-A003-F4D7-D64A53FC49B0}"/>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8FCD31BA-5E8C-7AA3-3ABB-FADDFAFEFC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EF0A7D62-1A7B-0615-637C-65A107F384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33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0A6D53B-0C30-6770-94B5-D6744A140EB3}"/>
            </a:ext>
          </a:extLst>
        </p:cNvPr>
        <p:cNvGrpSpPr/>
        <p:nvPr/>
      </p:nvGrpSpPr>
      <p:grpSpPr>
        <a:xfrm>
          <a:off x="0" y="0"/>
          <a:ext cx="0" cy="0"/>
          <a:chOff x="0" y="0"/>
          <a:chExt cx="0" cy="0"/>
        </a:xfrm>
      </p:grpSpPr>
      <p:sp>
        <p:nvSpPr>
          <p:cNvPr id="369" name="Google Shape;369;p9:notes">
            <a:extLst>
              <a:ext uri="{FF2B5EF4-FFF2-40B4-BE49-F238E27FC236}">
                <a16:creationId xmlns:a16="http://schemas.microsoft.com/office/drawing/2014/main" id="{12F8B848-FB7C-D229-428A-4CE33E2039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9:notes">
            <a:extLst>
              <a:ext uri="{FF2B5EF4-FFF2-40B4-BE49-F238E27FC236}">
                <a16:creationId xmlns:a16="http://schemas.microsoft.com/office/drawing/2014/main" id="{42B651A1-AC19-0F5E-4F5A-762272AF35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745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EC6D7-EA8A-BF4F-B4B9-A93EAE832663}" type="slidenum">
              <a:rPr lang="en-US" smtClean="0"/>
              <a:t>9</a:t>
            </a:fld>
            <a:endParaRPr lang="en-US"/>
          </a:p>
        </p:txBody>
      </p:sp>
    </p:spTree>
    <p:extLst>
      <p:ext uri="{BB962C8B-B14F-4D97-AF65-F5344CB8AC3E}">
        <p14:creationId xmlns:p14="http://schemas.microsoft.com/office/powerpoint/2010/main" val="293779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9898" y="2761502"/>
            <a:ext cx="10259878" cy="1110882"/>
          </a:xfrm>
          <a:prstGeom prst="rect">
            <a:avLst/>
          </a:prstGeom>
        </p:spPr>
        <p:txBody>
          <a:bodyPr anchor="b"/>
          <a:lstStyle>
            <a:lvl1pPr algn="ctr">
              <a:defRPr sz="6000"/>
            </a:lvl1pPr>
          </a:lstStyle>
          <a:p>
            <a:r>
              <a:rPr lang="en-US" dirty="0"/>
              <a:t>Presentation Title</a:t>
            </a:r>
          </a:p>
        </p:txBody>
      </p:sp>
      <p:sp>
        <p:nvSpPr>
          <p:cNvPr id="3" name="Subtitle 2"/>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11" name="Text Placeholder 10">
            <a:extLst>
              <a:ext uri="{FF2B5EF4-FFF2-40B4-BE49-F238E27FC236}">
                <a16:creationId xmlns:a16="http://schemas.microsoft.com/office/drawing/2014/main" id="{855EE504-C9C7-7B3A-8169-9BA1A9D4255A}"/>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137807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66226"/>
            <a:ext cx="10515600" cy="1005678"/>
          </a:xfrm>
          <a:prstGeom prst="rect">
            <a:avLst/>
          </a:prstGeom>
        </p:spPr>
        <p:txBody>
          <a:bodyPr>
            <a:noAutofit/>
          </a:bodyPr>
          <a:lstStyle>
            <a:lvl1pPr algn="ctr">
              <a:defRPr sz="6000">
                <a:solidFill>
                  <a:schemeClr val="bg1"/>
                </a:solidFill>
              </a:defRPr>
            </a:lvl1pPr>
          </a:lstStyle>
          <a:p>
            <a:r>
              <a:rPr lang="en-US" dirty="0"/>
              <a:t>Heading</a:t>
            </a:r>
          </a:p>
        </p:txBody>
      </p:sp>
      <p:sp>
        <p:nvSpPr>
          <p:cNvPr id="3" name="Date Placeholder 3">
            <a:extLst>
              <a:ext uri="{FF2B5EF4-FFF2-40B4-BE49-F238E27FC236}">
                <a16:creationId xmlns:a16="http://schemas.microsoft.com/office/drawing/2014/main" id="{6D2086DA-4BC2-448E-1231-B3AA9275E5F7}"/>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324005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66226"/>
            <a:ext cx="10515600" cy="1005678"/>
          </a:xfrm>
          <a:prstGeom prst="rect">
            <a:avLst/>
          </a:prstGeom>
        </p:spPr>
        <p:txBody>
          <a:bodyPr>
            <a:noAutofit/>
          </a:bodyPr>
          <a:lstStyle>
            <a:lvl1pPr algn="ctr">
              <a:defRPr sz="6000">
                <a:solidFill>
                  <a:schemeClr val="bg1"/>
                </a:solidFill>
              </a:defRPr>
            </a:lvl1pPr>
          </a:lstStyle>
          <a:p>
            <a:r>
              <a:rPr lang="en-US" dirty="0"/>
              <a:t>Heading</a:t>
            </a:r>
          </a:p>
        </p:txBody>
      </p:sp>
      <p:sp>
        <p:nvSpPr>
          <p:cNvPr id="3" name="Date Placeholder 3">
            <a:extLst>
              <a:ext uri="{FF2B5EF4-FFF2-40B4-BE49-F238E27FC236}">
                <a16:creationId xmlns:a16="http://schemas.microsoft.com/office/drawing/2014/main" id="{A4387791-828B-4E82-69B4-5F3EDCD0F1A9}"/>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186935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66226"/>
            <a:ext cx="10515600" cy="1005678"/>
          </a:xfrm>
          <a:prstGeom prst="rect">
            <a:avLst/>
          </a:prstGeom>
        </p:spPr>
        <p:txBody>
          <a:bodyPr>
            <a:noAutofit/>
          </a:bodyPr>
          <a:lstStyle>
            <a:lvl1pPr algn="ctr">
              <a:defRPr sz="6000">
                <a:solidFill>
                  <a:srgbClr val="0E1744"/>
                </a:solidFill>
              </a:defRPr>
            </a:lvl1pPr>
          </a:lstStyle>
          <a:p>
            <a:r>
              <a:rPr lang="en-US" dirty="0"/>
              <a:t>Heading</a:t>
            </a:r>
          </a:p>
        </p:txBody>
      </p:sp>
      <p:sp>
        <p:nvSpPr>
          <p:cNvPr id="3" name="Date Placeholder 3">
            <a:extLst>
              <a:ext uri="{FF2B5EF4-FFF2-40B4-BE49-F238E27FC236}">
                <a16:creationId xmlns:a16="http://schemas.microsoft.com/office/drawing/2014/main" id="{335870A9-1D83-5BDB-BB35-9226E76AF7DA}"/>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rgbClr val="0E1744"/>
                </a:solidFill>
                <a:latin typeface="Source Sans Pro Semibold" panose="020B0503030403020204" pitchFamily="34" charset="0"/>
              </a:defRPr>
            </a:lvl1pPr>
          </a:lstStyle>
          <a:p>
            <a:r>
              <a:rPr lang="en-US"/>
              <a:t>DEPARTMENT/UNIT NAME</a:t>
            </a:r>
            <a:endParaRPr lang="en-US" dirty="0"/>
          </a:p>
        </p:txBody>
      </p:sp>
    </p:spTree>
    <p:extLst>
      <p:ext uri="{BB962C8B-B14F-4D97-AF65-F5344CB8AC3E}">
        <p14:creationId xmlns:p14="http://schemas.microsoft.com/office/powerpoint/2010/main" val="145726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itle Vertical Subhe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726431"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740226" y="2135164"/>
            <a:ext cx="10726431"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5" name="Text Placeholder 2">
            <a:extLst>
              <a:ext uri="{FF2B5EF4-FFF2-40B4-BE49-F238E27FC236}">
                <a16:creationId xmlns:a16="http://schemas.microsoft.com/office/drawing/2014/main" id="{A4F25126-1A23-B718-4BA6-7E53D722E52C}"/>
              </a:ext>
            </a:extLst>
          </p:cNvPr>
          <p:cNvSpPr>
            <a:spLocks noGrp="1"/>
          </p:cNvSpPr>
          <p:nvPr>
            <p:ph idx="13" hasCustomPrompt="1"/>
          </p:nvPr>
        </p:nvSpPr>
        <p:spPr>
          <a:xfrm>
            <a:off x="740226" y="4100201"/>
            <a:ext cx="10726431"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740226" y="3016907"/>
            <a:ext cx="10726431"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9" name="Text Placeholder 2">
            <a:extLst>
              <a:ext uri="{FF2B5EF4-FFF2-40B4-BE49-F238E27FC236}">
                <a16:creationId xmlns:a16="http://schemas.microsoft.com/office/drawing/2014/main" id="{C851D2DE-AD1D-34F2-2D2E-1BB677537F80}"/>
              </a:ext>
            </a:extLst>
          </p:cNvPr>
          <p:cNvSpPr>
            <a:spLocks noGrp="1"/>
          </p:cNvSpPr>
          <p:nvPr>
            <p:ph idx="15" hasCustomPrompt="1"/>
          </p:nvPr>
        </p:nvSpPr>
        <p:spPr>
          <a:xfrm>
            <a:off x="740226" y="4981944"/>
            <a:ext cx="10726431"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Date Placeholder 3">
            <a:extLst>
              <a:ext uri="{FF2B5EF4-FFF2-40B4-BE49-F238E27FC236}">
                <a16:creationId xmlns:a16="http://schemas.microsoft.com/office/drawing/2014/main" id="{4E9044FA-6CB6-960A-BC8B-CC902F9C49F4}"/>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259101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Title 2-Column Subhe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7" y="578197"/>
            <a:ext cx="10711548"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740227" y="2135164"/>
            <a:ext cx="5056416"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740227" y="3016907"/>
            <a:ext cx="5056416" cy="2322536"/>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Text Placeholder 2">
            <a:extLst>
              <a:ext uri="{FF2B5EF4-FFF2-40B4-BE49-F238E27FC236}">
                <a16:creationId xmlns:a16="http://schemas.microsoft.com/office/drawing/2014/main" id="{F51FEED3-1C0D-49E9-5935-A013B95C5DB4}"/>
              </a:ext>
            </a:extLst>
          </p:cNvPr>
          <p:cNvSpPr>
            <a:spLocks noGrp="1"/>
          </p:cNvSpPr>
          <p:nvPr>
            <p:ph idx="16" hasCustomPrompt="1"/>
          </p:nvPr>
        </p:nvSpPr>
        <p:spPr>
          <a:xfrm>
            <a:off x="6395359" y="2135164"/>
            <a:ext cx="5056416"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11" name="Text Placeholder 2">
            <a:extLst>
              <a:ext uri="{FF2B5EF4-FFF2-40B4-BE49-F238E27FC236}">
                <a16:creationId xmlns:a16="http://schemas.microsoft.com/office/drawing/2014/main" id="{F0131429-2921-FC6D-1C35-F6993777B2BC}"/>
              </a:ext>
            </a:extLst>
          </p:cNvPr>
          <p:cNvSpPr>
            <a:spLocks noGrp="1"/>
          </p:cNvSpPr>
          <p:nvPr>
            <p:ph idx="18" hasCustomPrompt="1"/>
          </p:nvPr>
        </p:nvSpPr>
        <p:spPr>
          <a:xfrm>
            <a:off x="6395359" y="3016907"/>
            <a:ext cx="5056416" cy="2322536"/>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5" name="Date Placeholder 3">
            <a:extLst>
              <a:ext uri="{FF2B5EF4-FFF2-40B4-BE49-F238E27FC236}">
                <a16:creationId xmlns:a16="http://schemas.microsoft.com/office/drawing/2014/main" id="{5C78E479-D270-C7A4-CB93-DD013E4EC7AE}"/>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260763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2-Column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7" y="578197"/>
            <a:ext cx="10726430"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740227" y="2135164"/>
            <a:ext cx="5056416"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740227" y="3016907"/>
            <a:ext cx="5056416" cy="2322536"/>
          </a:xfrm>
          <a:prstGeom prst="rect">
            <a:avLst/>
          </a:prstGeom>
        </p:spPr>
        <p:txBody>
          <a:bodyPr vert="horz" lIns="91440" tIns="45720" rIns="91440" bIns="45720" rtlCol="0">
            <a:normAutofit/>
          </a:bodyPr>
          <a:lstStyle>
            <a:lvl1pPr marL="342900" indent="-342900">
              <a:buFont typeface="Courier New" panose="02070309020205020404" pitchFamily="49" charset="0"/>
              <a:buChar char="o"/>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Text Placeholder 2">
            <a:extLst>
              <a:ext uri="{FF2B5EF4-FFF2-40B4-BE49-F238E27FC236}">
                <a16:creationId xmlns:a16="http://schemas.microsoft.com/office/drawing/2014/main" id="{F51FEED3-1C0D-49E9-5935-A013B95C5DB4}"/>
              </a:ext>
            </a:extLst>
          </p:cNvPr>
          <p:cNvSpPr>
            <a:spLocks noGrp="1"/>
          </p:cNvSpPr>
          <p:nvPr>
            <p:ph idx="16" hasCustomPrompt="1"/>
          </p:nvPr>
        </p:nvSpPr>
        <p:spPr>
          <a:xfrm>
            <a:off x="6395359" y="2135164"/>
            <a:ext cx="5056416"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11" name="Text Placeholder 2">
            <a:extLst>
              <a:ext uri="{FF2B5EF4-FFF2-40B4-BE49-F238E27FC236}">
                <a16:creationId xmlns:a16="http://schemas.microsoft.com/office/drawing/2014/main" id="{F0131429-2921-FC6D-1C35-F6993777B2BC}"/>
              </a:ext>
            </a:extLst>
          </p:cNvPr>
          <p:cNvSpPr>
            <a:spLocks noGrp="1"/>
          </p:cNvSpPr>
          <p:nvPr>
            <p:ph idx="18" hasCustomPrompt="1"/>
          </p:nvPr>
        </p:nvSpPr>
        <p:spPr>
          <a:xfrm>
            <a:off x="6395359" y="3016907"/>
            <a:ext cx="5056416" cy="2322536"/>
          </a:xfrm>
          <a:prstGeom prst="rect">
            <a:avLst/>
          </a:prstGeom>
        </p:spPr>
        <p:txBody>
          <a:bodyPr vert="horz" lIns="91440" tIns="45720" rIns="91440" bIns="45720" rtlCol="0">
            <a:normAutofit/>
          </a:bodyPr>
          <a:lstStyle>
            <a:lvl1pPr marL="342900" indent="-342900">
              <a:buFont typeface="Courier New" panose="02070309020205020404" pitchFamily="49" charset="0"/>
              <a:buChar char="o"/>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5" name="Date Placeholder 3">
            <a:extLst>
              <a:ext uri="{FF2B5EF4-FFF2-40B4-BE49-F238E27FC236}">
                <a16:creationId xmlns:a16="http://schemas.microsoft.com/office/drawing/2014/main" id="{63436B56-590E-BE80-FB67-53483205192B}"/>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374059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4457" y="1709008"/>
            <a:ext cx="6183086" cy="2496869"/>
          </a:xfrm>
          <a:prstGeom prst="rect">
            <a:avLst/>
          </a:prstGeom>
        </p:spPr>
        <p:txBody>
          <a:bodyPr anchor="t" anchorCtr="0">
            <a:noAutofit/>
          </a:bodyPr>
          <a:lstStyle>
            <a:lvl1pPr algn="ctr">
              <a:defRPr sz="3000">
                <a:solidFill>
                  <a:srgbClr val="0E1744"/>
                </a:solidFill>
              </a:defRPr>
            </a:lvl1pPr>
          </a:lstStyle>
          <a:p>
            <a:r>
              <a:rPr lang="en-US" dirty="0"/>
              <a:t>Large Quote</a:t>
            </a:r>
          </a:p>
        </p:txBody>
      </p:sp>
      <p:sp>
        <p:nvSpPr>
          <p:cNvPr id="3" name="TextBox 2">
            <a:extLst>
              <a:ext uri="{FF2B5EF4-FFF2-40B4-BE49-F238E27FC236}">
                <a16:creationId xmlns:a16="http://schemas.microsoft.com/office/drawing/2014/main" id="{E3AA4D50-AF94-A04D-033F-5C08FCCE09B9}"/>
              </a:ext>
            </a:extLst>
          </p:cNvPr>
          <p:cNvSpPr txBox="1"/>
          <p:nvPr userDrawn="1"/>
        </p:nvSpPr>
        <p:spPr>
          <a:xfrm>
            <a:off x="7020732" y="4229530"/>
            <a:ext cx="2166811" cy="400110"/>
          </a:xfrm>
          <a:prstGeom prst="rect">
            <a:avLst/>
          </a:prstGeom>
          <a:noFill/>
        </p:spPr>
        <p:txBody>
          <a:bodyPr wrap="square" rtlCol="0">
            <a:spAutoFit/>
          </a:bodyPr>
          <a:lstStyle/>
          <a:p>
            <a:pPr algn="r"/>
            <a:r>
              <a:rPr lang="en-US" sz="2000" b="0" i="0" dirty="0">
                <a:solidFill>
                  <a:srgbClr val="0E1744"/>
                </a:solidFill>
                <a:latin typeface="Source Sans Pro" panose="020B0503030403020204" pitchFamily="34" charset="0"/>
              </a:rPr>
              <a:t>Author</a:t>
            </a:r>
          </a:p>
        </p:txBody>
      </p:sp>
      <p:sp>
        <p:nvSpPr>
          <p:cNvPr id="5" name="Date Placeholder 3">
            <a:extLst>
              <a:ext uri="{FF2B5EF4-FFF2-40B4-BE49-F238E27FC236}">
                <a16:creationId xmlns:a16="http://schemas.microsoft.com/office/drawing/2014/main" id="{409C5D9F-C9FC-926B-5683-C3B704032C79}"/>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1797859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Left Two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515599"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5676181" y="1852535"/>
            <a:ext cx="5579645"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5" name="Text Placeholder 2">
            <a:extLst>
              <a:ext uri="{FF2B5EF4-FFF2-40B4-BE49-F238E27FC236}">
                <a16:creationId xmlns:a16="http://schemas.microsoft.com/office/drawing/2014/main" id="{A4F25126-1A23-B718-4BA6-7E53D722E52C}"/>
              </a:ext>
            </a:extLst>
          </p:cNvPr>
          <p:cNvSpPr>
            <a:spLocks noGrp="1"/>
          </p:cNvSpPr>
          <p:nvPr>
            <p:ph idx="13" hasCustomPrompt="1"/>
          </p:nvPr>
        </p:nvSpPr>
        <p:spPr>
          <a:xfrm>
            <a:off x="5676181" y="3983825"/>
            <a:ext cx="5579645"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5676181" y="2734278"/>
            <a:ext cx="5579645"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9" name="Text Placeholder 2">
            <a:extLst>
              <a:ext uri="{FF2B5EF4-FFF2-40B4-BE49-F238E27FC236}">
                <a16:creationId xmlns:a16="http://schemas.microsoft.com/office/drawing/2014/main" id="{C851D2DE-AD1D-34F2-2D2E-1BB677537F80}"/>
              </a:ext>
            </a:extLst>
          </p:cNvPr>
          <p:cNvSpPr>
            <a:spLocks noGrp="1"/>
          </p:cNvSpPr>
          <p:nvPr>
            <p:ph idx="15" hasCustomPrompt="1"/>
          </p:nvPr>
        </p:nvSpPr>
        <p:spPr>
          <a:xfrm>
            <a:off x="5676181" y="4865568"/>
            <a:ext cx="5579645"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Picture Placeholder 1">
            <a:extLst>
              <a:ext uri="{FF2B5EF4-FFF2-40B4-BE49-F238E27FC236}">
                <a16:creationId xmlns:a16="http://schemas.microsoft.com/office/drawing/2014/main" id="{98179AFE-DE77-26BE-DEBC-0403C332A971}"/>
              </a:ext>
              <a:ext uri="{C183D7F6-B498-43B3-948B-1728B52AA6E4}">
                <adec:decorative xmlns:adec="http://schemas.microsoft.com/office/drawing/2017/decorative" val="1"/>
              </a:ext>
            </a:extLst>
          </p:cNvPr>
          <p:cNvSpPr>
            <a:spLocks noGrp="1"/>
          </p:cNvSpPr>
          <p:nvPr>
            <p:ph type="pic" sz="quarter" idx="24"/>
          </p:nvPr>
        </p:nvSpPr>
        <p:spPr>
          <a:xfrm>
            <a:off x="620713" y="1797094"/>
            <a:ext cx="4738687" cy="2042930"/>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11" name="Picture Placeholder 1">
            <a:extLst>
              <a:ext uri="{FF2B5EF4-FFF2-40B4-BE49-F238E27FC236}">
                <a16:creationId xmlns:a16="http://schemas.microsoft.com/office/drawing/2014/main" id="{A616C77B-2CB4-9857-774C-6A0CCF81A433}"/>
              </a:ext>
              <a:ext uri="{C183D7F6-B498-43B3-948B-1728B52AA6E4}">
                <adec:decorative xmlns:adec="http://schemas.microsoft.com/office/drawing/2017/decorative" val="1"/>
              </a:ext>
            </a:extLst>
          </p:cNvPr>
          <p:cNvSpPr>
            <a:spLocks noGrp="1"/>
          </p:cNvSpPr>
          <p:nvPr>
            <p:ph type="pic" sz="quarter" idx="25"/>
          </p:nvPr>
        </p:nvSpPr>
        <p:spPr>
          <a:xfrm>
            <a:off x="620712" y="3960479"/>
            <a:ext cx="4738687" cy="2042930"/>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10" name="Date Placeholder 3">
            <a:extLst>
              <a:ext uri="{FF2B5EF4-FFF2-40B4-BE49-F238E27FC236}">
                <a16:creationId xmlns:a16="http://schemas.microsoft.com/office/drawing/2014/main" id="{71DA1A4A-250A-C726-4298-54E6614930AF}"/>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281028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itle Right Two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7" y="578197"/>
            <a:ext cx="10613572"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647904" y="1849175"/>
            <a:ext cx="5579645"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5" name="Text Placeholder 2">
            <a:extLst>
              <a:ext uri="{FF2B5EF4-FFF2-40B4-BE49-F238E27FC236}">
                <a16:creationId xmlns:a16="http://schemas.microsoft.com/office/drawing/2014/main" id="{A4F25126-1A23-B718-4BA6-7E53D722E52C}"/>
              </a:ext>
            </a:extLst>
          </p:cNvPr>
          <p:cNvSpPr>
            <a:spLocks noGrp="1"/>
          </p:cNvSpPr>
          <p:nvPr>
            <p:ph idx="13" hasCustomPrompt="1"/>
          </p:nvPr>
        </p:nvSpPr>
        <p:spPr>
          <a:xfrm>
            <a:off x="647904" y="3980465"/>
            <a:ext cx="5579645"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647904" y="2730918"/>
            <a:ext cx="5579645"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9" name="Text Placeholder 2">
            <a:extLst>
              <a:ext uri="{FF2B5EF4-FFF2-40B4-BE49-F238E27FC236}">
                <a16:creationId xmlns:a16="http://schemas.microsoft.com/office/drawing/2014/main" id="{C851D2DE-AD1D-34F2-2D2E-1BB677537F80}"/>
              </a:ext>
            </a:extLst>
          </p:cNvPr>
          <p:cNvSpPr>
            <a:spLocks noGrp="1"/>
          </p:cNvSpPr>
          <p:nvPr>
            <p:ph idx="15" hasCustomPrompt="1"/>
          </p:nvPr>
        </p:nvSpPr>
        <p:spPr>
          <a:xfrm>
            <a:off x="647904" y="4862208"/>
            <a:ext cx="5579645" cy="823117"/>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Picture Placeholder 1">
            <a:extLst>
              <a:ext uri="{FF2B5EF4-FFF2-40B4-BE49-F238E27FC236}">
                <a16:creationId xmlns:a16="http://schemas.microsoft.com/office/drawing/2014/main" id="{98179AFE-DE77-26BE-DEBC-0403C332A971}"/>
              </a:ext>
              <a:ext uri="{C183D7F6-B498-43B3-948B-1728B52AA6E4}">
                <adec:decorative xmlns:adec="http://schemas.microsoft.com/office/drawing/2017/decorative" val="1"/>
              </a:ext>
            </a:extLst>
          </p:cNvPr>
          <p:cNvSpPr>
            <a:spLocks noGrp="1"/>
          </p:cNvSpPr>
          <p:nvPr>
            <p:ph type="pic" sz="quarter" idx="24"/>
          </p:nvPr>
        </p:nvSpPr>
        <p:spPr>
          <a:xfrm>
            <a:off x="6615113" y="1817080"/>
            <a:ext cx="4738687" cy="2042930"/>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11" name="Picture Placeholder 1">
            <a:extLst>
              <a:ext uri="{FF2B5EF4-FFF2-40B4-BE49-F238E27FC236}">
                <a16:creationId xmlns:a16="http://schemas.microsoft.com/office/drawing/2014/main" id="{A616C77B-2CB4-9857-774C-6A0CCF81A433}"/>
              </a:ext>
              <a:ext uri="{C183D7F6-B498-43B3-948B-1728B52AA6E4}">
                <adec:decorative xmlns:adec="http://schemas.microsoft.com/office/drawing/2017/decorative" val="1"/>
              </a:ext>
            </a:extLst>
          </p:cNvPr>
          <p:cNvSpPr>
            <a:spLocks noGrp="1"/>
          </p:cNvSpPr>
          <p:nvPr>
            <p:ph type="pic" sz="quarter" idx="25"/>
          </p:nvPr>
        </p:nvSpPr>
        <p:spPr>
          <a:xfrm>
            <a:off x="6615112" y="3980465"/>
            <a:ext cx="4738687" cy="2042930"/>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10" name="Date Placeholder 3">
            <a:extLst>
              <a:ext uri="{FF2B5EF4-FFF2-40B4-BE49-F238E27FC236}">
                <a16:creationId xmlns:a16="http://schemas.microsoft.com/office/drawing/2014/main" id="{91A34F23-22B6-EA45-D033-5327406CFBDF}"/>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226185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tle Left Sing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613573"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5774154" y="1928553"/>
            <a:ext cx="5579645"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5774154" y="2810296"/>
            <a:ext cx="5579645" cy="2878388"/>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Picture Placeholder 1">
            <a:extLst>
              <a:ext uri="{FF2B5EF4-FFF2-40B4-BE49-F238E27FC236}">
                <a16:creationId xmlns:a16="http://schemas.microsoft.com/office/drawing/2014/main" id="{98179AFE-DE77-26BE-DEBC-0403C332A971}"/>
              </a:ext>
              <a:ext uri="{C183D7F6-B498-43B3-948B-1728B52AA6E4}">
                <adec:decorative xmlns:adec="http://schemas.microsoft.com/office/drawing/2017/decorative" val="1"/>
              </a:ext>
            </a:extLst>
          </p:cNvPr>
          <p:cNvSpPr>
            <a:spLocks noGrp="1"/>
          </p:cNvSpPr>
          <p:nvPr>
            <p:ph type="pic" sz="quarter" idx="24"/>
          </p:nvPr>
        </p:nvSpPr>
        <p:spPr>
          <a:xfrm>
            <a:off x="620713" y="1928553"/>
            <a:ext cx="4738687" cy="3760131"/>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5" name="Date Placeholder 3">
            <a:extLst>
              <a:ext uri="{FF2B5EF4-FFF2-40B4-BE49-F238E27FC236}">
                <a16:creationId xmlns:a16="http://schemas.microsoft.com/office/drawing/2014/main" id="{FD954DD6-BA30-A55D-71DA-E94A9C5E7BF3}"/>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158180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5567F4-EEB4-C6ED-96D1-33C4D389B0FF}"/>
              </a:ext>
            </a:extLst>
          </p:cNvPr>
          <p:cNvSpPr>
            <a:spLocks noGrp="1"/>
          </p:cNvSpPr>
          <p:nvPr>
            <p:ph type="ctrTitle" hasCustomPrompt="1"/>
          </p:nvPr>
        </p:nvSpPr>
        <p:spPr>
          <a:xfrm>
            <a:off x="929898" y="2761502"/>
            <a:ext cx="10259878" cy="1110882"/>
          </a:xfrm>
          <a:prstGeom prst="rect">
            <a:avLst/>
          </a:prstGeom>
        </p:spPr>
        <p:txBody>
          <a:bodyPr anchor="b"/>
          <a:lstStyle>
            <a:lvl1pPr algn="ctr">
              <a:defRPr sz="6000"/>
            </a:lvl1pPr>
          </a:lstStyle>
          <a:p>
            <a:r>
              <a:rPr lang="en-US" dirty="0"/>
              <a:t>Presentation Title</a:t>
            </a:r>
          </a:p>
        </p:txBody>
      </p:sp>
      <p:sp>
        <p:nvSpPr>
          <p:cNvPr id="5" name="Subtitle 2">
            <a:extLst>
              <a:ext uri="{FF2B5EF4-FFF2-40B4-BE49-F238E27FC236}">
                <a16:creationId xmlns:a16="http://schemas.microsoft.com/office/drawing/2014/main" id="{47A51864-E8CF-AED7-AF7B-D84ED66B30E1}"/>
              </a:ext>
            </a:extLst>
          </p:cNvPr>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6" name="Text Placeholder 10">
            <a:extLst>
              <a:ext uri="{FF2B5EF4-FFF2-40B4-BE49-F238E27FC236}">
                <a16:creationId xmlns:a16="http://schemas.microsoft.com/office/drawing/2014/main" id="{5747D41A-DFDB-E4F8-EF9A-ED818DB0C9EE}"/>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1282229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itle Right Sing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613573"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3" name="Text Placeholder 2">
            <a:extLst>
              <a:ext uri="{FF2B5EF4-FFF2-40B4-BE49-F238E27FC236}">
                <a16:creationId xmlns:a16="http://schemas.microsoft.com/office/drawing/2014/main" id="{8C88343D-D49C-E03B-6102-647B7FCC1D94}"/>
              </a:ext>
            </a:extLst>
          </p:cNvPr>
          <p:cNvSpPr>
            <a:spLocks noGrp="1"/>
          </p:cNvSpPr>
          <p:nvPr>
            <p:ph idx="1" hasCustomPrompt="1"/>
          </p:nvPr>
        </p:nvSpPr>
        <p:spPr>
          <a:xfrm>
            <a:off x="612875" y="1936775"/>
            <a:ext cx="5579645" cy="823117"/>
          </a:xfrm>
          <a:prstGeom prst="rect">
            <a:avLst/>
          </a:prstGeom>
        </p:spPr>
        <p:txBody>
          <a:bodyPr vert="horz" lIns="91440" tIns="45720" rIns="91440" bIns="45720" rtlCol="0">
            <a:normAutofit/>
          </a:bodyPr>
          <a:lstStyle>
            <a:lvl1pPr marL="0" indent="0">
              <a:buNone/>
              <a:defRPr sz="3000" b="1" i="0">
                <a:solidFill>
                  <a:srgbClr val="0E1744"/>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612875" y="2818518"/>
            <a:ext cx="5579645" cy="2910854"/>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Picture Placeholder 1">
            <a:extLst>
              <a:ext uri="{FF2B5EF4-FFF2-40B4-BE49-F238E27FC236}">
                <a16:creationId xmlns:a16="http://schemas.microsoft.com/office/drawing/2014/main" id="{98179AFE-DE77-26BE-DEBC-0403C332A971}"/>
              </a:ext>
              <a:ext uri="{C183D7F6-B498-43B3-948B-1728B52AA6E4}">
                <adec:decorative xmlns:adec="http://schemas.microsoft.com/office/drawing/2017/decorative" val="1"/>
              </a:ext>
            </a:extLst>
          </p:cNvPr>
          <p:cNvSpPr>
            <a:spLocks noGrp="1"/>
          </p:cNvSpPr>
          <p:nvPr>
            <p:ph type="pic" sz="quarter" idx="24"/>
          </p:nvPr>
        </p:nvSpPr>
        <p:spPr>
          <a:xfrm>
            <a:off x="6615113" y="1969241"/>
            <a:ext cx="4738687" cy="3760131"/>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5" name="Date Placeholder 3">
            <a:extLst>
              <a:ext uri="{FF2B5EF4-FFF2-40B4-BE49-F238E27FC236}">
                <a16:creationId xmlns:a16="http://schemas.microsoft.com/office/drawing/2014/main" id="{3F5A963F-F75C-216B-5D9D-71CDFE397527}"/>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13911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Title Centere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613573"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7" name="Text Placeholder 2">
            <a:extLst>
              <a:ext uri="{FF2B5EF4-FFF2-40B4-BE49-F238E27FC236}">
                <a16:creationId xmlns:a16="http://schemas.microsoft.com/office/drawing/2014/main" id="{BBC84890-B5B2-5366-3015-386AC5FD3B5E}"/>
              </a:ext>
            </a:extLst>
          </p:cNvPr>
          <p:cNvSpPr>
            <a:spLocks noGrp="1"/>
          </p:cNvSpPr>
          <p:nvPr>
            <p:ph idx="14" hasCustomPrompt="1"/>
          </p:nvPr>
        </p:nvSpPr>
        <p:spPr>
          <a:xfrm>
            <a:off x="680652" y="5463998"/>
            <a:ext cx="10673148" cy="587666"/>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8" name="Picture Placeholder 1">
            <a:extLst>
              <a:ext uri="{FF2B5EF4-FFF2-40B4-BE49-F238E27FC236}">
                <a16:creationId xmlns:a16="http://schemas.microsoft.com/office/drawing/2014/main" id="{98179AFE-DE77-26BE-DEBC-0403C332A971}"/>
              </a:ext>
              <a:ext uri="{C183D7F6-B498-43B3-948B-1728B52AA6E4}">
                <adec:decorative xmlns:adec="http://schemas.microsoft.com/office/drawing/2017/decorative" val="1"/>
              </a:ext>
            </a:extLst>
          </p:cNvPr>
          <p:cNvSpPr>
            <a:spLocks noGrp="1"/>
          </p:cNvSpPr>
          <p:nvPr>
            <p:ph type="pic" sz="quarter" idx="24"/>
          </p:nvPr>
        </p:nvSpPr>
        <p:spPr>
          <a:xfrm>
            <a:off x="680653" y="1969241"/>
            <a:ext cx="10673148" cy="3190071"/>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r>
              <a:rPr lang="en-US" dirty="0"/>
              <a:t>Click icon to add picture</a:t>
            </a:r>
          </a:p>
        </p:txBody>
      </p:sp>
      <p:sp>
        <p:nvSpPr>
          <p:cNvPr id="3" name="Date Placeholder 3">
            <a:extLst>
              <a:ext uri="{FF2B5EF4-FFF2-40B4-BE49-F238E27FC236}">
                <a16:creationId xmlns:a16="http://schemas.microsoft.com/office/drawing/2014/main" id="{2252CD3F-4565-D5BE-50E7-49CDE6649395}"/>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1954074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Title Left Chart/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613573"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5" name="Chart Placeholder 4">
            <a:extLst>
              <a:ext uri="{FF2B5EF4-FFF2-40B4-BE49-F238E27FC236}">
                <a16:creationId xmlns:a16="http://schemas.microsoft.com/office/drawing/2014/main" id="{3947E1FD-3B64-2F1A-E493-B6BEF87D93AB}"/>
              </a:ext>
            </a:extLst>
          </p:cNvPr>
          <p:cNvSpPr>
            <a:spLocks noGrp="1"/>
          </p:cNvSpPr>
          <p:nvPr>
            <p:ph type="chart" sz="quarter" idx="25"/>
          </p:nvPr>
        </p:nvSpPr>
        <p:spPr>
          <a:xfrm>
            <a:off x="681038" y="1936750"/>
            <a:ext cx="6024562" cy="3890309"/>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icon to add chart</a:t>
            </a:r>
          </a:p>
        </p:txBody>
      </p:sp>
      <p:sp>
        <p:nvSpPr>
          <p:cNvPr id="9" name="Text Placeholder 2">
            <a:extLst>
              <a:ext uri="{FF2B5EF4-FFF2-40B4-BE49-F238E27FC236}">
                <a16:creationId xmlns:a16="http://schemas.microsoft.com/office/drawing/2014/main" id="{94327BBD-9198-52A7-2E09-326666F83CF7}"/>
              </a:ext>
            </a:extLst>
          </p:cNvPr>
          <p:cNvSpPr>
            <a:spLocks noGrp="1"/>
          </p:cNvSpPr>
          <p:nvPr>
            <p:ph idx="1" hasCustomPrompt="1"/>
          </p:nvPr>
        </p:nvSpPr>
        <p:spPr>
          <a:xfrm>
            <a:off x="7297271" y="1936750"/>
            <a:ext cx="4056529"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10" name="Text Placeholder 2">
            <a:extLst>
              <a:ext uri="{FF2B5EF4-FFF2-40B4-BE49-F238E27FC236}">
                <a16:creationId xmlns:a16="http://schemas.microsoft.com/office/drawing/2014/main" id="{E841CA1C-A2CF-11BF-FF5B-E8CF6F3CD5FF}"/>
              </a:ext>
            </a:extLst>
          </p:cNvPr>
          <p:cNvSpPr>
            <a:spLocks noGrp="1"/>
          </p:cNvSpPr>
          <p:nvPr>
            <p:ph idx="14" hasCustomPrompt="1"/>
          </p:nvPr>
        </p:nvSpPr>
        <p:spPr>
          <a:xfrm>
            <a:off x="7297271" y="2818493"/>
            <a:ext cx="4056529" cy="3008566"/>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3" name="Date Placeholder 3">
            <a:extLst>
              <a:ext uri="{FF2B5EF4-FFF2-40B4-BE49-F238E27FC236}">
                <a16:creationId xmlns:a16="http://schemas.microsoft.com/office/drawing/2014/main" id="{C9A024D0-705D-1013-5A44-4D837B929364}"/>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219543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Title Right Chart/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26" y="578197"/>
            <a:ext cx="10613573" cy="1005678"/>
          </a:xfrm>
          <a:prstGeom prst="rect">
            <a:avLst/>
          </a:prstGeom>
        </p:spPr>
        <p:txBody>
          <a:bodyPr>
            <a:noAutofit/>
          </a:bodyPr>
          <a:lstStyle>
            <a:lvl1pPr algn="l">
              <a:defRPr sz="3200">
                <a:solidFill>
                  <a:srgbClr val="0E1744"/>
                </a:solidFill>
              </a:defRPr>
            </a:lvl1pPr>
          </a:lstStyle>
          <a:p>
            <a:r>
              <a:rPr lang="en-US" dirty="0"/>
              <a:t>Slide Title</a:t>
            </a:r>
          </a:p>
        </p:txBody>
      </p:sp>
      <p:sp>
        <p:nvSpPr>
          <p:cNvPr id="5" name="Chart Placeholder 4">
            <a:extLst>
              <a:ext uri="{FF2B5EF4-FFF2-40B4-BE49-F238E27FC236}">
                <a16:creationId xmlns:a16="http://schemas.microsoft.com/office/drawing/2014/main" id="{3947E1FD-3B64-2F1A-E493-B6BEF87D93AB}"/>
              </a:ext>
            </a:extLst>
          </p:cNvPr>
          <p:cNvSpPr>
            <a:spLocks noGrp="1"/>
          </p:cNvSpPr>
          <p:nvPr>
            <p:ph type="chart" sz="quarter" idx="25"/>
          </p:nvPr>
        </p:nvSpPr>
        <p:spPr>
          <a:xfrm>
            <a:off x="5329238" y="1936750"/>
            <a:ext cx="6024562" cy="3890309"/>
          </a:xfrm>
          <a:prstGeom prst="rect">
            <a:avLst/>
          </a:prstGeom>
          <a:solidFill>
            <a:schemeClr val="bg1">
              <a:lumMod val="85000"/>
            </a:schemeClr>
          </a:solidFill>
        </p:spPr>
        <p:txBody>
          <a:bodyPr>
            <a:normAutofit/>
          </a:bodyPr>
          <a:lstStyle>
            <a:lvl1pPr marL="0" indent="0">
              <a:buNone/>
              <a:defRPr sz="2000">
                <a:solidFill>
                  <a:srgbClr val="0E1744"/>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icon to add chart</a:t>
            </a:r>
          </a:p>
        </p:txBody>
      </p:sp>
      <p:sp>
        <p:nvSpPr>
          <p:cNvPr id="9" name="Text Placeholder 2">
            <a:extLst>
              <a:ext uri="{FF2B5EF4-FFF2-40B4-BE49-F238E27FC236}">
                <a16:creationId xmlns:a16="http://schemas.microsoft.com/office/drawing/2014/main" id="{94327BBD-9198-52A7-2E09-326666F83CF7}"/>
              </a:ext>
            </a:extLst>
          </p:cNvPr>
          <p:cNvSpPr>
            <a:spLocks noGrp="1"/>
          </p:cNvSpPr>
          <p:nvPr>
            <p:ph idx="1" hasCustomPrompt="1"/>
          </p:nvPr>
        </p:nvSpPr>
        <p:spPr>
          <a:xfrm>
            <a:off x="681038" y="1936750"/>
            <a:ext cx="4056529" cy="823117"/>
          </a:xfrm>
          <a:prstGeom prst="rect">
            <a:avLst/>
          </a:prstGeom>
        </p:spPr>
        <p:txBody>
          <a:bodyPr vert="horz" lIns="91440" tIns="45720" rIns="91440" bIns="45720" rtlCol="0">
            <a:normAutofit/>
          </a:bodyPr>
          <a:lstStyle>
            <a:lvl1pPr marL="0" indent="0">
              <a:buNone/>
              <a:defRPr sz="3000" b="1" i="0">
                <a:solidFill>
                  <a:srgbClr val="FF5B13"/>
                </a:solidFill>
                <a:latin typeface="Source Sans Pro Semibold"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Subhead</a:t>
            </a:r>
          </a:p>
        </p:txBody>
      </p:sp>
      <p:sp>
        <p:nvSpPr>
          <p:cNvPr id="10" name="Text Placeholder 2">
            <a:extLst>
              <a:ext uri="{FF2B5EF4-FFF2-40B4-BE49-F238E27FC236}">
                <a16:creationId xmlns:a16="http://schemas.microsoft.com/office/drawing/2014/main" id="{E841CA1C-A2CF-11BF-FF5B-E8CF6F3CD5FF}"/>
              </a:ext>
            </a:extLst>
          </p:cNvPr>
          <p:cNvSpPr>
            <a:spLocks noGrp="1"/>
          </p:cNvSpPr>
          <p:nvPr>
            <p:ph idx="14" hasCustomPrompt="1"/>
          </p:nvPr>
        </p:nvSpPr>
        <p:spPr>
          <a:xfrm>
            <a:off x="681038" y="2818493"/>
            <a:ext cx="4056529" cy="3008566"/>
          </a:xfrm>
          <a:prstGeom prst="rect">
            <a:avLst/>
          </a:prstGeom>
        </p:spPr>
        <p:txBody>
          <a:bodyPr vert="horz" lIns="91440" tIns="45720" rIns="91440" bIns="45720" rtlCol="0">
            <a:normAutofit/>
          </a:bodyPr>
          <a:lstStyle>
            <a:lvl1pPr marL="0" indent="0">
              <a:buNone/>
              <a:defRPr sz="2000" b="0" i="0">
                <a:solidFill>
                  <a:srgbClr val="0E1744"/>
                </a:solidFill>
                <a:latin typeface="Source Sans Pro" panose="020B0503030403020204" pitchFamily="34" charset="0"/>
              </a:defRPr>
            </a:lvl1pPr>
            <a:lvl2pPr>
              <a:defRPr>
                <a:solidFill>
                  <a:srgbClr val="FF5B13"/>
                </a:solidFill>
              </a:defRPr>
            </a:lvl2pPr>
            <a:lvl3pPr>
              <a:defRPr>
                <a:solidFill>
                  <a:srgbClr val="FF5B13"/>
                </a:solidFill>
              </a:defRPr>
            </a:lvl3pPr>
            <a:lvl4pPr>
              <a:defRPr>
                <a:solidFill>
                  <a:srgbClr val="FF5B13"/>
                </a:solidFill>
              </a:defRPr>
            </a:lvl4pPr>
            <a:lvl5pPr>
              <a:defRPr>
                <a:solidFill>
                  <a:srgbClr val="FF5B13"/>
                </a:solidFill>
              </a:defRPr>
            </a:lvl5pPr>
          </a:lstStyle>
          <a:p>
            <a:pPr lvl="0"/>
            <a:r>
              <a:rPr lang="en-US" dirty="0"/>
              <a:t>Click to add text</a:t>
            </a:r>
          </a:p>
        </p:txBody>
      </p:sp>
      <p:sp>
        <p:nvSpPr>
          <p:cNvPr id="3" name="Date Placeholder 3">
            <a:extLst>
              <a:ext uri="{FF2B5EF4-FFF2-40B4-BE49-F238E27FC236}">
                <a16:creationId xmlns:a16="http://schemas.microsoft.com/office/drawing/2014/main" id="{1AE1E760-CD24-3D9B-4011-F917B0F40AEF}"/>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417846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669425"/>
            <a:ext cx="12192000" cy="1110882"/>
          </a:xfrm>
          <a:prstGeom prst="rect">
            <a:avLst/>
          </a:prstGeom>
        </p:spPr>
        <p:txBody>
          <a:bodyPr anchor="b"/>
          <a:lstStyle>
            <a:lvl1pPr algn="ctr">
              <a:defRPr sz="6000">
                <a:solidFill>
                  <a:schemeClr val="bg1"/>
                </a:solidFill>
              </a:defRPr>
            </a:lvl1pPr>
          </a:lstStyle>
          <a:p>
            <a:r>
              <a:rPr lang="en-US" dirty="0"/>
              <a:t>Thank You</a:t>
            </a:r>
          </a:p>
        </p:txBody>
      </p:sp>
      <p:sp>
        <p:nvSpPr>
          <p:cNvPr id="3" name="Subtitle 2"/>
          <p:cNvSpPr>
            <a:spLocks noGrp="1"/>
          </p:cNvSpPr>
          <p:nvPr>
            <p:ph type="subTitle" idx="1" hasCustomPrompt="1"/>
          </p:nvPr>
        </p:nvSpPr>
        <p:spPr>
          <a:xfrm>
            <a:off x="0" y="3210669"/>
            <a:ext cx="12192000" cy="1882588"/>
          </a:xfrm>
          <a:prstGeom prst="rect">
            <a:avLst/>
          </a:prstGeom>
        </p:spPr>
        <p:txBody>
          <a:bodyPr>
            <a:normAutofit/>
          </a:bodyPr>
          <a:lstStyle>
            <a:lvl1pPr marL="0" indent="0" algn="ctr">
              <a:buNone/>
              <a:defRPr sz="3200" b="1" i="0">
                <a:solidFill>
                  <a:schemeClr val="bg1"/>
                </a:solidFill>
                <a:latin typeface="Source Sans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Questions/Contact/Information</a:t>
            </a:r>
          </a:p>
        </p:txBody>
      </p:sp>
    </p:spTree>
    <p:extLst>
      <p:ext uri="{BB962C8B-B14F-4D97-AF65-F5344CB8AC3E}">
        <p14:creationId xmlns:p14="http://schemas.microsoft.com/office/powerpoint/2010/main" val="1189379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2341FF-6519-1952-61BA-EB907F7281FF}"/>
              </a:ext>
            </a:extLst>
          </p:cNvPr>
          <p:cNvSpPr>
            <a:spLocks noGrp="1"/>
          </p:cNvSpPr>
          <p:nvPr>
            <p:ph type="ctrTitle" hasCustomPrompt="1"/>
          </p:nvPr>
        </p:nvSpPr>
        <p:spPr>
          <a:xfrm>
            <a:off x="0" y="1669425"/>
            <a:ext cx="12192000" cy="1110882"/>
          </a:xfrm>
          <a:prstGeom prst="rect">
            <a:avLst/>
          </a:prstGeom>
        </p:spPr>
        <p:txBody>
          <a:bodyPr anchor="b"/>
          <a:lstStyle>
            <a:lvl1pPr algn="ctr">
              <a:defRPr sz="6000">
                <a:solidFill>
                  <a:schemeClr val="bg1"/>
                </a:solidFill>
              </a:defRPr>
            </a:lvl1pPr>
          </a:lstStyle>
          <a:p>
            <a:r>
              <a:rPr lang="en-US" dirty="0"/>
              <a:t>Thank You</a:t>
            </a:r>
          </a:p>
        </p:txBody>
      </p:sp>
      <p:sp>
        <p:nvSpPr>
          <p:cNvPr id="7" name="Subtitle 2">
            <a:extLst>
              <a:ext uri="{FF2B5EF4-FFF2-40B4-BE49-F238E27FC236}">
                <a16:creationId xmlns:a16="http://schemas.microsoft.com/office/drawing/2014/main" id="{9CA31588-BC79-2C49-3584-6984BF8D7A29}"/>
              </a:ext>
            </a:extLst>
          </p:cNvPr>
          <p:cNvSpPr>
            <a:spLocks noGrp="1"/>
          </p:cNvSpPr>
          <p:nvPr>
            <p:ph type="subTitle" idx="1" hasCustomPrompt="1"/>
          </p:nvPr>
        </p:nvSpPr>
        <p:spPr>
          <a:xfrm>
            <a:off x="0" y="3210669"/>
            <a:ext cx="12192000" cy="1882588"/>
          </a:xfrm>
          <a:prstGeom prst="rect">
            <a:avLst/>
          </a:prstGeom>
        </p:spPr>
        <p:txBody>
          <a:bodyPr>
            <a:normAutofit/>
          </a:bodyPr>
          <a:lstStyle>
            <a:lvl1pPr marL="0" indent="0" algn="ctr">
              <a:buNone/>
              <a:defRPr sz="3200" b="1" i="0">
                <a:solidFill>
                  <a:schemeClr val="bg1"/>
                </a:solidFill>
                <a:latin typeface="Source Sans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Questions/Contact/Information</a:t>
            </a:r>
          </a:p>
        </p:txBody>
      </p:sp>
    </p:spTree>
    <p:extLst>
      <p:ext uri="{BB962C8B-B14F-4D97-AF65-F5344CB8AC3E}">
        <p14:creationId xmlns:p14="http://schemas.microsoft.com/office/powerpoint/2010/main" val="790642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101311-1F53-BFE8-3351-81778F8F6797}"/>
              </a:ext>
            </a:extLst>
          </p:cNvPr>
          <p:cNvSpPr>
            <a:spLocks noGrp="1"/>
          </p:cNvSpPr>
          <p:nvPr>
            <p:ph type="ctrTitle" hasCustomPrompt="1"/>
          </p:nvPr>
        </p:nvSpPr>
        <p:spPr>
          <a:xfrm>
            <a:off x="0" y="1669425"/>
            <a:ext cx="12192000" cy="1110882"/>
          </a:xfrm>
          <a:prstGeom prst="rect">
            <a:avLst/>
          </a:prstGeom>
        </p:spPr>
        <p:txBody>
          <a:bodyPr anchor="b"/>
          <a:lstStyle>
            <a:lvl1pPr algn="ctr">
              <a:defRPr sz="6000">
                <a:solidFill>
                  <a:srgbClr val="0E1744"/>
                </a:solidFill>
              </a:defRPr>
            </a:lvl1pPr>
          </a:lstStyle>
          <a:p>
            <a:r>
              <a:rPr lang="en-US" dirty="0"/>
              <a:t>Thank You</a:t>
            </a:r>
          </a:p>
        </p:txBody>
      </p:sp>
      <p:sp>
        <p:nvSpPr>
          <p:cNvPr id="7" name="Subtitle 2">
            <a:extLst>
              <a:ext uri="{FF2B5EF4-FFF2-40B4-BE49-F238E27FC236}">
                <a16:creationId xmlns:a16="http://schemas.microsoft.com/office/drawing/2014/main" id="{424A60C8-797D-1F5C-A44A-13FA085A386C}"/>
              </a:ext>
            </a:extLst>
          </p:cNvPr>
          <p:cNvSpPr>
            <a:spLocks noGrp="1"/>
          </p:cNvSpPr>
          <p:nvPr>
            <p:ph type="subTitle" idx="1" hasCustomPrompt="1"/>
          </p:nvPr>
        </p:nvSpPr>
        <p:spPr>
          <a:xfrm>
            <a:off x="0" y="3210669"/>
            <a:ext cx="12192000" cy="1882588"/>
          </a:xfrm>
          <a:prstGeom prst="rect">
            <a:avLst/>
          </a:prstGeom>
        </p:spPr>
        <p:txBody>
          <a:bodyPr>
            <a:normAutofit/>
          </a:bodyPr>
          <a:lstStyle>
            <a:lvl1pPr marL="0" indent="0" algn="ctr">
              <a:buNone/>
              <a:defRPr sz="3200" b="1" i="0">
                <a:solidFill>
                  <a:srgbClr val="0E1744"/>
                </a:solidFill>
                <a:latin typeface="Source Sans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Questions/Contact/Information</a:t>
            </a:r>
          </a:p>
        </p:txBody>
      </p:sp>
    </p:spTree>
    <p:extLst>
      <p:ext uri="{BB962C8B-B14F-4D97-AF65-F5344CB8AC3E}">
        <p14:creationId xmlns:p14="http://schemas.microsoft.com/office/powerpoint/2010/main" val="3392668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at Mind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894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at Mind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495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at Minds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46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91E28A-0D65-0950-98A3-5554B60B9F53}"/>
              </a:ext>
            </a:extLst>
          </p:cNvPr>
          <p:cNvSpPr>
            <a:spLocks noGrp="1"/>
          </p:cNvSpPr>
          <p:nvPr>
            <p:ph type="ctrTitle" hasCustomPrompt="1"/>
          </p:nvPr>
        </p:nvSpPr>
        <p:spPr>
          <a:xfrm>
            <a:off x="929898" y="2761502"/>
            <a:ext cx="10259878" cy="1110882"/>
          </a:xfrm>
          <a:prstGeom prst="rect">
            <a:avLst/>
          </a:prstGeom>
        </p:spPr>
        <p:txBody>
          <a:bodyPr anchor="b"/>
          <a:lstStyle>
            <a:lvl1pPr algn="ctr">
              <a:defRPr sz="6000">
                <a:solidFill>
                  <a:srgbClr val="0E1744"/>
                </a:solidFill>
              </a:defRPr>
            </a:lvl1pPr>
          </a:lstStyle>
          <a:p>
            <a:r>
              <a:rPr lang="en-US" dirty="0"/>
              <a:t>Presentation Title</a:t>
            </a:r>
          </a:p>
        </p:txBody>
      </p:sp>
      <p:sp>
        <p:nvSpPr>
          <p:cNvPr id="5" name="Subtitle 2">
            <a:extLst>
              <a:ext uri="{FF2B5EF4-FFF2-40B4-BE49-F238E27FC236}">
                <a16:creationId xmlns:a16="http://schemas.microsoft.com/office/drawing/2014/main" id="{CBB784B5-9916-7BE6-A853-F086DB8D0306}"/>
              </a:ext>
            </a:extLst>
          </p:cNvPr>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rgbClr val="0E1744"/>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6" name="Text Placeholder 10">
            <a:extLst>
              <a:ext uri="{FF2B5EF4-FFF2-40B4-BE49-F238E27FC236}">
                <a16:creationId xmlns:a16="http://schemas.microsoft.com/office/drawing/2014/main" id="{3325A0F5-BF10-0160-FE3E-87DD9E52C6BF}"/>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rgbClr val="0E1744"/>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3983019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at Minds Blu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478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at Minds Oran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175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at Minds Clou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62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Title Right Single Image">
  <p:cSld name="1_Slide Title Right Single Imag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52"/>
          <p:cNvSpPr txBox="1">
            <a:spLocks noGrp="1"/>
          </p:cNvSpPr>
          <p:nvPr>
            <p:ph type="body" idx="1"/>
          </p:nvPr>
        </p:nvSpPr>
        <p:spPr>
          <a:xfrm>
            <a:off x="612875" y="193677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52"/>
          <p:cNvSpPr txBox="1">
            <a:spLocks noGrp="1"/>
          </p:cNvSpPr>
          <p:nvPr>
            <p:ph type="body" idx="2"/>
          </p:nvPr>
        </p:nvSpPr>
        <p:spPr>
          <a:xfrm>
            <a:off x="612875" y="2818518"/>
            <a:ext cx="5579645" cy="291085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2"/>
          <p:cNvSpPr>
            <a:spLocks noGrp="1"/>
          </p:cNvSpPr>
          <p:nvPr>
            <p:ph type="pic" idx="3"/>
          </p:nvPr>
        </p:nvSpPr>
        <p:spPr>
          <a:xfrm>
            <a:off x="6615113" y="1969241"/>
            <a:ext cx="4738687" cy="3760131"/>
          </a:xfrm>
          <a:prstGeom prst="rect">
            <a:avLst/>
          </a:prstGeom>
          <a:solidFill>
            <a:srgbClr val="D8D8D8"/>
          </a:solidFill>
          <a:ln>
            <a:noFill/>
          </a:ln>
        </p:spPr>
      </p:sp>
      <p:sp>
        <p:nvSpPr>
          <p:cNvPr id="50" name="Google Shape;50;p52"/>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39872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Title Vertical Subheads">
  <p:cSld name="1_Slide Title Vertical Subheads">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53"/>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53"/>
          <p:cNvSpPr txBox="1">
            <a:spLocks noGrp="1"/>
          </p:cNvSpPr>
          <p:nvPr>
            <p:ph type="body" idx="1"/>
          </p:nvPr>
        </p:nvSpPr>
        <p:spPr>
          <a:xfrm>
            <a:off x="740226" y="2135164"/>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53"/>
          <p:cNvSpPr txBox="1">
            <a:spLocks noGrp="1"/>
          </p:cNvSpPr>
          <p:nvPr>
            <p:ph type="body" idx="2"/>
          </p:nvPr>
        </p:nvSpPr>
        <p:spPr>
          <a:xfrm>
            <a:off x="740226" y="4100201"/>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53"/>
          <p:cNvSpPr txBox="1">
            <a:spLocks noGrp="1"/>
          </p:cNvSpPr>
          <p:nvPr>
            <p:ph type="body" idx="3"/>
          </p:nvPr>
        </p:nvSpPr>
        <p:spPr>
          <a:xfrm>
            <a:off x="740226" y="3016907"/>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3"/>
          <p:cNvSpPr txBox="1">
            <a:spLocks noGrp="1"/>
          </p:cNvSpPr>
          <p:nvPr>
            <p:ph type="body" idx="4"/>
          </p:nvPr>
        </p:nvSpPr>
        <p:spPr>
          <a:xfrm>
            <a:off x="740226" y="4981944"/>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53"/>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90007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Title Centered Image">
  <p:cSld name="1_Slide Title Centered Image">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28"/>
          <p:cNvSpPr txBox="1">
            <a:spLocks noGrp="1"/>
          </p:cNvSpPr>
          <p:nvPr>
            <p:ph type="body" idx="1"/>
          </p:nvPr>
        </p:nvSpPr>
        <p:spPr>
          <a:xfrm>
            <a:off x="680652" y="5463998"/>
            <a:ext cx="10673148" cy="58766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8"/>
          <p:cNvSpPr>
            <a:spLocks noGrp="1"/>
          </p:cNvSpPr>
          <p:nvPr>
            <p:ph type="pic" idx="2"/>
          </p:nvPr>
        </p:nvSpPr>
        <p:spPr>
          <a:xfrm>
            <a:off x="680653" y="1969241"/>
            <a:ext cx="10673148" cy="3190071"/>
          </a:xfrm>
          <a:prstGeom prst="rect">
            <a:avLst/>
          </a:prstGeom>
          <a:solidFill>
            <a:srgbClr val="D8D8D8"/>
          </a:solidFill>
          <a:ln>
            <a:noFill/>
          </a:ln>
        </p:spPr>
      </p:sp>
      <p:sp>
        <p:nvSpPr>
          <p:cNvPr id="39" name="Google Shape;39;p28"/>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90443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lide Title 2-Column Subheads">
  <p:cSld name="1_Slide Title 2-Column Subhead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740227" y="578197"/>
            <a:ext cx="10711548"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6"/>
          <p:cNvSpPr txBox="1">
            <a:spLocks noGrp="1"/>
          </p:cNvSpPr>
          <p:nvPr>
            <p:ph type="body" idx="1"/>
          </p:nvPr>
        </p:nvSpPr>
        <p:spPr>
          <a:xfrm>
            <a:off x="740227"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26"/>
          <p:cNvSpPr txBox="1">
            <a:spLocks noGrp="1"/>
          </p:cNvSpPr>
          <p:nvPr>
            <p:ph type="body" idx="2"/>
          </p:nvPr>
        </p:nvSpPr>
        <p:spPr>
          <a:xfrm>
            <a:off x="740227" y="3016907"/>
            <a:ext cx="5056416" cy="232253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6"/>
          <p:cNvSpPr txBox="1">
            <a:spLocks noGrp="1"/>
          </p:cNvSpPr>
          <p:nvPr>
            <p:ph type="body" idx="3"/>
          </p:nvPr>
        </p:nvSpPr>
        <p:spPr>
          <a:xfrm>
            <a:off x="6395359"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26"/>
          <p:cNvSpPr txBox="1">
            <a:spLocks noGrp="1"/>
          </p:cNvSpPr>
          <p:nvPr>
            <p:ph type="body" idx="4"/>
          </p:nvPr>
        </p:nvSpPr>
        <p:spPr>
          <a:xfrm>
            <a:off x="6395359" y="3016907"/>
            <a:ext cx="5056416" cy="232253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26"/>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3631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Blu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40823D-328C-3D69-1C50-D4DF7E7DAABF}"/>
              </a:ext>
            </a:extLst>
          </p:cNvPr>
          <p:cNvSpPr>
            <a:spLocks noGrp="1"/>
          </p:cNvSpPr>
          <p:nvPr>
            <p:ph type="ctrTitle" hasCustomPrompt="1"/>
          </p:nvPr>
        </p:nvSpPr>
        <p:spPr>
          <a:xfrm>
            <a:off x="929898" y="2761502"/>
            <a:ext cx="10259878" cy="1110882"/>
          </a:xfrm>
          <a:prstGeom prst="rect">
            <a:avLst/>
          </a:prstGeom>
        </p:spPr>
        <p:txBody>
          <a:bodyPr anchor="b"/>
          <a:lstStyle>
            <a:lvl1pPr algn="ctr">
              <a:defRPr sz="6000"/>
            </a:lvl1pPr>
          </a:lstStyle>
          <a:p>
            <a:r>
              <a:rPr lang="en-US" dirty="0"/>
              <a:t>Presentation Title</a:t>
            </a:r>
          </a:p>
        </p:txBody>
      </p:sp>
      <p:sp>
        <p:nvSpPr>
          <p:cNvPr id="5" name="Subtitle 2">
            <a:extLst>
              <a:ext uri="{FF2B5EF4-FFF2-40B4-BE49-F238E27FC236}">
                <a16:creationId xmlns:a16="http://schemas.microsoft.com/office/drawing/2014/main" id="{5A078CDC-9925-B637-6C4B-031CE96ED7D6}"/>
              </a:ext>
            </a:extLst>
          </p:cNvPr>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6" name="Text Placeholder 10">
            <a:extLst>
              <a:ext uri="{FF2B5EF4-FFF2-40B4-BE49-F238E27FC236}">
                <a16:creationId xmlns:a16="http://schemas.microsoft.com/office/drawing/2014/main" id="{958A7E05-57BA-2DF1-547F-6B63A89186A9}"/>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393888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Oran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2D9E59-958B-1459-2241-8B71E72556C3}"/>
              </a:ext>
            </a:extLst>
          </p:cNvPr>
          <p:cNvSpPr>
            <a:spLocks noGrp="1"/>
          </p:cNvSpPr>
          <p:nvPr>
            <p:ph type="ctrTitle" hasCustomPrompt="1"/>
          </p:nvPr>
        </p:nvSpPr>
        <p:spPr>
          <a:xfrm>
            <a:off x="929898" y="2761502"/>
            <a:ext cx="10259878" cy="1110882"/>
          </a:xfrm>
          <a:prstGeom prst="rect">
            <a:avLst/>
          </a:prstGeom>
        </p:spPr>
        <p:txBody>
          <a:bodyPr anchor="b"/>
          <a:lstStyle>
            <a:lvl1pPr algn="ctr">
              <a:defRPr sz="6000"/>
            </a:lvl1pPr>
          </a:lstStyle>
          <a:p>
            <a:r>
              <a:rPr lang="en-US" dirty="0"/>
              <a:t>Presentation Title</a:t>
            </a:r>
          </a:p>
        </p:txBody>
      </p:sp>
      <p:sp>
        <p:nvSpPr>
          <p:cNvPr id="5" name="Subtitle 2">
            <a:extLst>
              <a:ext uri="{FF2B5EF4-FFF2-40B4-BE49-F238E27FC236}">
                <a16:creationId xmlns:a16="http://schemas.microsoft.com/office/drawing/2014/main" id="{D1BA6AA2-C265-D650-107C-FA1A8D747377}"/>
              </a:ext>
            </a:extLst>
          </p:cNvPr>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6" name="Text Placeholder 10">
            <a:extLst>
              <a:ext uri="{FF2B5EF4-FFF2-40B4-BE49-F238E27FC236}">
                <a16:creationId xmlns:a16="http://schemas.microsoft.com/office/drawing/2014/main" id="{02D9634B-0B0E-7AD5-F661-98E1F8CCB845}"/>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chemeClr val="bg1"/>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372451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Clou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3E400E-9F47-1A7C-5142-AA0A6BA68376}"/>
              </a:ext>
            </a:extLst>
          </p:cNvPr>
          <p:cNvSpPr>
            <a:spLocks noGrp="1"/>
          </p:cNvSpPr>
          <p:nvPr>
            <p:ph type="ctrTitle" hasCustomPrompt="1"/>
          </p:nvPr>
        </p:nvSpPr>
        <p:spPr>
          <a:xfrm>
            <a:off x="929898" y="2761502"/>
            <a:ext cx="10259878" cy="1110882"/>
          </a:xfrm>
          <a:prstGeom prst="rect">
            <a:avLst/>
          </a:prstGeom>
        </p:spPr>
        <p:txBody>
          <a:bodyPr anchor="b"/>
          <a:lstStyle>
            <a:lvl1pPr algn="ctr">
              <a:defRPr sz="6000">
                <a:solidFill>
                  <a:srgbClr val="0E1744"/>
                </a:solidFill>
              </a:defRPr>
            </a:lvl1pPr>
          </a:lstStyle>
          <a:p>
            <a:r>
              <a:rPr lang="en-US" dirty="0"/>
              <a:t>Presentation Title</a:t>
            </a:r>
          </a:p>
        </p:txBody>
      </p:sp>
      <p:sp>
        <p:nvSpPr>
          <p:cNvPr id="5" name="Subtitle 2">
            <a:extLst>
              <a:ext uri="{FF2B5EF4-FFF2-40B4-BE49-F238E27FC236}">
                <a16:creationId xmlns:a16="http://schemas.microsoft.com/office/drawing/2014/main" id="{39824D4B-C7D1-0980-6B2E-E5BD443AECA1}"/>
              </a:ext>
            </a:extLst>
          </p:cNvPr>
          <p:cNvSpPr>
            <a:spLocks noGrp="1"/>
          </p:cNvSpPr>
          <p:nvPr>
            <p:ph type="subTitle" idx="1" hasCustomPrompt="1"/>
          </p:nvPr>
        </p:nvSpPr>
        <p:spPr>
          <a:xfrm>
            <a:off x="929898" y="3964460"/>
            <a:ext cx="10259878" cy="747224"/>
          </a:xfrm>
          <a:prstGeom prst="rect">
            <a:avLst/>
          </a:prstGeom>
        </p:spPr>
        <p:txBody>
          <a:bodyPr>
            <a:normAutofit/>
          </a:bodyPr>
          <a:lstStyle>
            <a:lvl1pPr marL="0" indent="0" algn="ctr">
              <a:buNone/>
              <a:defRPr sz="3600" b="0" i="0">
                <a:solidFill>
                  <a:srgbClr val="0E1744"/>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Department/Unit Name</a:t>
            </a:r>
          </a:p>
        </p:txBody>
      </p:sp>
      <p:sp>
        <p:nvSpPr>
          <p:cNvPr id="6" name="Text Placeholder 10">
            <a:extLst>
              <a:ext uri="{FF2B5EF4-FFF2-40B4-BE49-F238E27FC236}">
                <a16:creationId xmlns:a16="http://schemas.microsoft.com/office/drawing/2014/main" id="{56E9AF18-6EB7-3B51-6811-20BECA980869}"/>
              </a:ext>
            </a:extLst>
          </p:cNvPr>
          <p:cNvSpPr>
            <a:spLocks noGrp="1"/>
          </p:cNvSpPr>
          <p:nvPr>
            <p:ph type="body" sz="quarter" idx="10" hasCustomPrompt="1"/>
          </p:nvPr>
        </p:nvSpPr>
        <p:spPr>
          <a:xfrm>
            <a:off x="929898" y="4804982"/>
            <a:ext cx="10259878" cy="618044"/>
          </a:xfrm>
          <a:prstGeom prst="rect">
            <a:avLst/>
          </a:prstGeom>
        </p:spPr>
        <p:txBody>
          <a:bodyPr>
            <a:normAutofit/>
          </a:bodyPr>
          <a:lstStyle>
            <a:lvl1pPr marL="0" indent="0" algn="ctr">
              <a:buNone/>
              <a:defRPr sz="3600" b="0" i="0">
                <a:solidFill>
                  <a:srgbClr val="0E1744"/>
                </a:solidFill>
                <a:latin typeface="Source Sans Pro" panose="020B0503030403020204" pitchFamily="34" charset="0"/>
              </a:defRPr>
            </a:lvl1pPr>
          </a:lstStyle>
          <a:p>
            <a:pPr lvl="0"/>
            <a:r>
              <a:rPr lang="en-US" dirty="0"/>
              <a:t>Date</a:t>
            </a:r>
          </a:p>
        </p:txBody>
      </p:sp>
    </p:spTree>
    <p:extLst>
      <p:ext uri="{BB962C8B-B14F-4D97-AF65-F5344CB8AC3E}">
        <p14:creationId xmlns:p14="http://schemas.microsoft.com/office/powerpoint/2010/main" val="343276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ing Blu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932" y="2353021"/>
            <a:ext cx="10515600" cy="1005678"/>
          </a:xfrm>
          <a:prstGeom prst="rect">
            <a:avLst/>
          </a:prstGeom>
        </p:spPr>
        <p:txBody>
          <a:bodyPr>
            <a:noAutofit/>
          </a:bodyPr>
          <a:lstStyle>
            <a:lvl1pPr>
              <a:defRPr sz="8000"/>
            </a:lvl1pPr>
          </a:lstStyle>
          <a:p>
            <a:r>
              <a:rPr lang="en-US" dirty="0"/>
              <a:t>HEADING</a:t>
            </a:r>
          </a:p>
        </p:txBody>
      </p:sp>
      <p:sp>
        <p:nvSpPr>
          <p:cNvPr id="3" name="Content Placeholder 2"/>
          <p:cNvSpPr>
            <a:spLocks noGrp="1"/>
          </p:cNvSpPr>
          <p:nvPr>
            <p:ph idx="1" hasCustomPrompt="1"/>
          </p:nvPr>
        </p:nvSpPr>
        <p:spPr>
          <a:xfrm>
            <a:off x="1000932" y="3521985"/>
            <a:ext cx="10515600" cy="1910446"/>
          </a:xfrm>
          <a:prstGeom prst="rect">
            <a:avLst/>
          </a:prstGeom>
        </p:spPr>
        <p:txBody>
          <a:bodyPr>
            <a:normAutofit/>
          </a:bodyPr>
          <a:lstStyle>
            <a:lvl1pPr marL="0" indent="0">
              <a:buNone/>
              <a:defRPr sz="2400"/>
            </a:lvl1pPr>
          </a:lstStyle>
          <a:p>
            <a:pPr lvl="0"/>
            <a:r>
              <a:rPr lang="en-US" dirty="0"/>
              <a:t>Click to add text</a:t>
            </a:r>
          </a:p>
        </p:txBody>
      </p:sp>
      <p:sp>
        <p:nvSpPr>
          <p:cNvPr id="5" name="Date Placeholder 3">
            <a:extLst>
              <a:ext uri="{FF2B5EF4-FFF2-40B4-BE49-F238E27FC236}">
                <a16:creationId xmlns:a16="http://schemas.microsoft.com/office/drawing/2014/main" id="{B44E450F-BB72-CFC1-B488-E853D462DEA0}"/>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70495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Oran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4C76FF-1FA3-1F82-52B4-BA18BC72149A}"/>
              </a:ext>
            </a:extLst>
          </p:cNvPr>
          <p:cNvSpPr>
            <a:spLocks noGrp="1"/>
          </p:cNvSpPr>
          <p:nvPr>
            <p:ph type="title" hasCustomPrompt="1"/>
          </p:nvPr>
        </p:nvSpPr>
        <p:spPr>
          <a:xfrm>
            <a:off x="1000932" y="2353021"/>
            <a:ext cx="10515600" cy="1005678"/>
          </a:xfrm>
          <a:prstGeom prst="rect">
            <a:avLst/>
          </a:prstGeom>
        </p:spPr>
        <p:txBody>
          <a:bodyPr>
            <a:noAutofit/>
          </a:bodyPr>
          <a:lstStyle>
            <a:lvl1pPr>
              <a:defRPr sz="8000"/>
            </a:lvl1pPr>
          </a:lstStyle>
          <a:p>
            <a:r>
              <a:rPr lang="en-US" dirty="0"/>
              <a:t>HEADING</a:t>
            </a:r>
          </a:p>
        </p:txBody>
      </p:sp>
      <p:sp>
        <p:nvSpPr>
          <p:cNvPr id="7" name="Content Placeholder 2">
            <a:extLst>
              <a:ext uri="{FF2B5EF4-FFF2-40B4-BE49-F238E27FC236}">
                <a16:creationId xmlns:a16="http://schemas.microsoft.com/office/drawing/2014/main" id="{D66FB232-6F00-3682-6730-9C2269D61F9F}"/>
              </a:ext>
            </a:extLst>
          </p:cNvPr>
          <p:cNvSpPr>
            <a:spLocks noGrp="1"/>
          </p:cNvSpPr>
          <p:nvPr>
            <p:ph idx="1" hasCustomPrompt="1"/>
          </p:nvPr>
        </p:nvSpPr>
        <p:spPr>
          <a:xfrm>
            <a:off x="1000932" y="3521985"/>
            <a:ext cx="10515600" cy="1910446"/>
          </a:xfrm>
          <a:prstGeom prst="rect">
            <a:avLst/>
          </a:prstGeom>
        </p:spPr>
        <p:txBody>
          <a:bodyPr>
            <a:normAutofit/>
          </a:bodyPr>
          <a:lstStyle>
            <a:lvl1pPr marL="0" indent="0">
              <a:buNone/>
              <a:defRPr sz="2400"/>
            </a:lvl1pPr>
          </a:lstStyle>
          <a:p>
            <a:pPr lvl="0"/>
            <a:r>
              <a:rPr lang="en-US" dirty="0"/>
              <a:t>Click to add text</a:t>
            </a:r>
          </a:p>
        </p:txBody>
      </p:sp>
      <p:sp>
        <p:nvSpPr>
          <p:cNvPr id="9" name="Date Placeholder 3">
            <a:extLst>
              <a:ext uri="{FF2B5EF4-FFF2-40B4-BE49-F238E27FC236}">
                <a16:creationId xmlns:a16="http://schemas.microsoft.com/office/drawing/2014/main" id="{118141AA-5450-ECF3-D76A-52DF6F25D81D}"/>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chemeClr val="bg1"/>
                </a:solidFill>
                <a:latin typeface="Source Sans Pro Semibold" panose="020B0503030403020204" pitchFamily="34" charset="0"/>
              </a:defRPr>
            </a:lvl1pPr>
          </a:lstStyle>
          <a:p>
            <a:r>
              <a:rPr lang="en-US" dirty="0"/>
              <a:t>DEPARTMENT/UNIT NAME</a:t>
            </a:r>
          </a:p>
        </p:txBody>
      </p:sp>
    </p:spTree>
    <p:extLst>
      <p:ext uri="{BB962C8B-B14F-4D97-AF65-F5344CB8AC3E}">
        <p14:creationId xmlns:p14="http://schemas.microsoft.com/office/powerpoint/2010/main" val="31559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Clou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2A501D-C5BB-93D0-7163-57BB94829BB6}"/>
              </a:ext>
            </a:extLst>
          </p:cNvPr>
          <p:cNvSpPr>
            <a:spLocks noGrp="1"/>
          </p:cNvSpPr>
          <p:nvPr>
            <p:ph type="title" hasCustomPrompt="1"/>
          </p:nvPr>
        </p:nvSpPr>
        <p:spPr>
          <a:xfrm>
            <a:off x="1000932" y="2353021"/>
            <a:ext cx="10515600" cy="1005678"/>
          </a:xfrm>
          <a:prstGeom prst="rect">
            <a:avLst/>
          </a:prstGeom>
        </p:spPr>
        <p:txBody>
          <a:bodyPr>
            <a:noAutofit/>
          </a:bodyPr>
          <a:lstStyle>
            <a:lvl1pPr>
              <a:defRPr sz="8000">
                <a:solidFill>
                  <a:srgbClr val="0E1744"/>
                </a:solidFill>
              </a:defRPr>
            </a:lvl1pPr>
          </a:lstStyle>
          <a:p>
            <a:r>
              <a:rPr lang="en-US" dirty="0"/>
              <a:t>HEADING</a:t>
            </a:r>
          </a:p>
        </p:txBody>
      </p:sp>
      <p:sp>
        <p:nvSpPr>
          <p:cNvPr id="9" name="Content Placeholder 2">
            <a:extLst>
              <a:ext uri="{FF2B5EF4-FFF2-40B4-BE49-F238E27FC236}">
                <a16:creationId xmlns:a16="http://schemas.microsoft.com/office/drawing/2014/main" id="{1A270207-2988-5B2A-E989-C05DA57F5A78}"/>
              </a:ext>
            </a:extLst>
          </p:cNvPr>
          <p:cNvSpPr>
            <a:spLocks noGrp="1"/>
          </p:cNvSpPr>
          <p:nvPr>
            <p:ph idx="1" hasCustomPrompt="1"/>
          </p:nvPr>
        </p:nvSpPr>
        <p:spPr>
          <a:xfrm>
            <a:off x="1000932" y="3521985"/>
            <a:ext cx="10515600" cy="1910446"/>
          </a:xfrm>
          <a:prstGeom prst="rect">
            <a:avLst/>
          </a:prstGeom>
        </p:spPr>
        <p:txBody>
          <a:bodyPr>
            <a:normAutofit/>
          </a:bodyPr>
          <a:lstStyle>
            <a:lvl1pPr marL="0" indent="0">
              <a:buNone/>
              <a:defRPr sz="2400">
                <a:solidFill>
                  <a:srgbClr val="0E1744"/>
                </a:solidFill>
              </a:defRPr>
            </a:lvl1pPr>
          </a:lstStyle>
          <a:p>
            <a:pPr lvl="0"/>
            <a:r>
              <a:rPr lang="en-US" dirty="0"/>
              <a:t>Click to add text</a:t>
            </a:r>
          </a:p>
        </p:txBody>
      </p:sp>
      <p:sp>
        <p:nvSpPr>
          <p:cNvPr id="11" name="Date Placeholder 3">
            <a:extLst>
              <a:ext uri="{FF2B5EF4-FFF2-40B4-BE49-F238E27FC236}">
                <a16:creationId xmlns:a16="http://schemas.microsoft.com/office/drawing/2014/main" id="{9F364902-B38A-E268-9A38-47B58D5EF358}"/>
              </a:ext>
            </a:extLst>
          </p:cNvPr>
          <p:cNvSpPr>
            <a:spLocks noGrp="1"/>
          </p:cNvSpPr>
          <p:nvPr>
            <p:ph type="dt" sz="half" idx="10"/>
          </p:nvPr>
        </p:nvSpPr>
        <p:spPr>
          <a:xfrm>
            <a:off x="6474911" y="6321124"/>
            <a:ext cx="4991746" cy="354416"/>
          </a:xfrm>
          <a:prstGeom prst="rect">
            <a:avLst/>
          </a:prstGeom>
        </p:spPr>
        <p:txBody>
          <a:bodyPr/>
          <a:lstStyle>
            <a:lvl1pPr algn="r">
              <a:defRPr sz="1600" b="1" i="0">
                <a:solidFill>
                  <a:srgbClr val="0E1744"/>
                </a:solidFill>
                <a:latin typeface="Source Sans Pro Semibold" panose="020B0503030403020204" pitchFamily="34" charset="0"/>
              </a:defRPr>
            </a:lvl1pPr>
          </a:lstStyle>
          <a:p>
            <a:r>
              <a:rPr lang="en-US"/>
              <a:t>DEPARTMENT/UNIT NAME</a:t>
            </a:r>
            <a:endParaRPr lang="en-US" dirty="0"/>
          </a:p>
        </p:txBody>
      </p:sp>
    </p:spTree>
    <p:extLst>
      <p:ext uri="{BB962C8B-B14F-4D97-AF65-F5344CB8AC3E}">
        <p14:creationId xmlns:p14="http://schemas.microsoft.com/office/powerpoint/2010/main" val="15885822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1667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88" r:id="rId22"/>
    <p:sldLayoutId id="2147483689" r:id="rId23"/>
    <p:sldLayoutId id="2147483685" r:id="rId24"/>
    <p:sldLayoutId id="2147483686" r:id="rId25"/>
    <p:sldLayoutId id="2147483687" r:id="rId26"/>
    <p:sldLayoutId id="2147483679" r:id="rId27"/>
    <p:sldLayoutId id="2147483680" r:id="rId28"/>
    <p:sldLayoutId id="2147483681" r:id="rId29"/>
    <p:sldLayoutId id="2147483682" r:id="rId30"/>
    <p:sldLayoutId id="2147483683" r:id="rId31"/>
    <p:sldLayoutId id="2147483684" r:id="rId32"/>
    <p:sldLayoutId id="2147483690" r:id="rId33"/>
    <p:sldLayoutId id="2147483691" r:id="rId34"/>
    <p:sldLayoutId id="2147483692" r:id="rId35"/>
    <p:sldLayoutId id="2147483693" r:id="rId36"/>
  </p:sldLayoutIdLst>
  <p:txStyles>
    <p:titleStyle>
      <a:lvl1pPr algn="ctr" defTabSz="914400" rtl="0" eaLnBrk="1" latinLnBrk="0" hangingPunct="1">
        <a:lnSpc>
          <a:spcPct val="90000"/>
        </a:lnSpc>
        <a:spcBef>
          <a:spcPct val="0"/>
        </a:spcBef>
        <a:buNone/>
        <a:defRPr sz="4800" b="1" i="0" kern="1200">
          <a:solidFill>
            <a:schemeClr val="bg1"/>
          </a:solidFill>
          <a:latin typeface="Source Sans Pro Semibold"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3600" b="0" i="0" kern="1200">
          <a:solidFill>
            <a:schemeClr val="bg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chemeClr val="bg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chemeClr val="bg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chemeClr val="bg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ote.illinois.edu/cote-portal-access" TargetMode="External"/><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mailto:info@cote.illinois.edu"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www.isbe.net/Pages/Subsequent-Teaching-Endorsements.aspx"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https://www.il.nesinc.com/PageView.aspx?f=GEN_Tests.html%C2%A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hyperlink" Target="https://cote.illinois.edu/students/subsequent-endorsements/english-as-a-second-language"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hyperlink" Target="mailto:caraknox@Illinois.edu"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2.png"/><Relationship Id="rId5" Type="http://schemas.openxmlformats.org/officeDocument/2006/relationships/hyperlink" Target="https://www.google.com/maps/place/Education+Bldg,+1310+S+6th+St,+Champaign,+IL+61820/@40.1020756,-88.2322033,17z/data=!3m1!4b1!4m6!3m5!1s0x880cd73cdcbd2979:0xebdbb325b0f108dd!8m2!3d40.1020715!4d-88.2296284!16s%2Fg%2F12hs6h9q5?entry=ttu&amp;g_ep=EgoyMDI0MDkyOS4wIKXMDSoASAFQAw%3D%3D" TargetMode="External"/><Relationship Id="rId4" Type="http://schemas.openxmlformats.org/officeDocument/2006/relationships/hyperlink" Target="mailto:sce@education.Illinois.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hyperlink" Target="https://cote.illinois.edu/"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hyperlink" Target="https://www.google.com/maps/place/Education+Bldg,+1310+S+6th+St,+Champaign,+IL+61820/@40.1020756,-88.2322033,17z/data=!3m1!4b1!4m6!3m5!1s0x880cd73cdcbd2979:0xebdbb325b0f108dd!8m2!3d40.1020715!4d-88.2296284!16s%2Fg%2F12hs6h9q5?entry=ttu&amp;g_ep=EgoyMDI0MDkyOS4wIKXMDSoASAFQAw%3D%3D" TargetMode="External"/><Relationship Id="rId4" Type="http://schemas.openxmlformats.org/officeDocument/2006/relationships/hyperlink" Target="mailto:info@cote.illinois.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6F51-4B8C-7A94-5D9E-242B35CFB71F}"/>
              </a:ext>
            </a:extLst>
          </p:cNvPr>
          <p:cNvSpPr>
            <a:spLocks noGrp="1"/>
          </p:cNvSpPr>
          <p:nvPr>
            <p:ph type="title"/>
          </p:nvPr>
        </p:nvSpPr>
        <p:spPr>
          <a:xfrm>
            <a:off x="1000932" y="2766950"/>
            <a:ext cx="10515600" cy="1005678"/>
          </a:xfrm>
        </p:spPr>
        <p:txBody>
          <a:bodyPr/>
          <a:lstStyle/>
          <a:p>
            <a:r>
              <a:rPr lang="en-US" sz="6600" dirty="0"/>
              <a:t>Secondary Education </a:t>
            </a:r>
          </a:p>
        </p:txBody>
      </p:sp>
      <p:sp>
        <p:nvSpPr>
          <p:cNvPr id="3" name="Content Placeholder 2">
            <a:extLst>
              <a:ext uri="{FF2B5EF4-FFF2-40B4-BE49-F238E27FC236}">
                <a16:creationId xmlns:a16="http://schemas.microsoft.com/office/drawing/2014/main" id="{2F6162FE-015D-FFBB-AC3B-E2D2015F84C4}"/>
              </a:ext>
            </a:extLst>
          </p:cNvPr>
          <p:cNvSpPr>
            <a:spLocks noGrp="1"/>
          </p:cNvSpPr>
          <p:nvPr>
            <p:ph idx="1"/>
          </p:nvPr>
        </p:nvSpPr>
        <p:spPr>
          <a:xfrm>
            <a:off x="1000932" y="3968794"/>
            <a:ext cx="10515600" cy="1910446"/>
          </a:xfrm>
        </p:spPr>
        <p:txBody>
          <a:bodyPr>
            <a:normAutofit/>
          </a:bodyPr>
          <a:lstStyle/>
          <a:p>
            <a:pPr algn="ctr"/>
            <a:r>
              <a:rPr lang="en-US" sz="4000" b="1" dirty="0"/>
              <a:t>Professional Education Induction</a:t>
            </a:r>
          </a:p>
          <a:p>
            <a:pPr algn="ctr"/>
            <a:r>
              <a:rPr lang="en-US" sz="4000" dirty="0"/>
              <a:t>Tuesday, October 7</a:t>
            </a:r>
            <a:r>
              <a:rPr lang="en-US" sz="4000" baseline="30000" dirty="0"/>
              <a:t>th</a:t>
            </a:r>
            <a:r>
              <a:rPr lang="en-US" sz="4000" dirty="0"/>
              <a:t>, 2025</a:t>
            </a:r>
          </a:p>
        </p:txBody>
      </p:sp>
    </p:spTree>
    <p:extLst>
      <p:ext uri="{BB962C8B-B14F-4D97-AF65-F5344CB8AC3E}">
        <p14:creationId xmlns:p14="http://schemas.microsoft.com/office/powerpoint/2010/main" val="75752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8"/>
          <p:cNvSpPr txBox="1">
            <a:spLocks noGrp="1"/>
          </p:cNvSpPr>
          <p:nvPr>
            <p:ph type="title"/>
          </p:nvPr>
        </p:nvSpPr>
        <p:spPr>
          <a:xfrm>
            <a:off x="740226" y="498135"/>
            <a:ext cx="11000259" cy="1005678"/>
          </a:xfrm>
          <a:prstGeom prst="rect">
            <a:avLst/>
          </a:prstGeom>
          <a:noFill/>
          <a:ln>
            <a:noFill/>
          </a:ln>
        </p:spPr>
        <p:txBody>
          <a:bodyPr spcFirstLastPara="1" wrap="square" lIns="91425" tIns="45700" rIns="91425" bIns="45700" anchor="t" anchorCtr="0">
            <a:noAutofit/>
          </a:bodyPr>
          <a:lstStyle/>
          <a:p>
            <a:r>
              <a:rPr lang="en-US" sz="3600" dirty="0">
                <a:latin typeface="Source Sans Pro Semibold" panose="020B0603030403020204" pitchFamily="34" charset="0"/>
                <a:ea typeface="Source Sans Pro Semibold" panose="020B0603030403020204" pitchFamily="34" charset="0"/>
              </a:rPr>
              <a:t>CoTE: Action items for new licensure program students</a:t>
            </a:r>
            <a:endParaRPr sz="3600" dirty="0">
              <a:latin typeface="Source Sans Pro Semibold" panose="020B0603030403020204" pitchFamily="34" charset="0"/>
              <a:ea typeface="Source Sans Pro Semibold" panose="020B0603030403020204" pitchFamily="34" charset="0"/>
            </a:endParaRPr>
          </a:p>
        </p:txBody>
      </p:sp>
      <p:sp>
        <p:nvSpPr>
          <p:cNvPr id="365" name="Google Shape;365;p8"/>
          <p:cNvSpPr txBox="1">
            <a:spLocks noGrp="1"/>
          </p:cNvSpPr>
          <p:nvPr>
            <p:ph type="body" idx="1"/>
          </p:nvPr>
        </p:nvSpPr>
        <p:spPr>
          <a:xfrm>
            <a:off x="612875" y="2025128"/>
            <a:ext cx="3434700" cy="1318706"/>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0"/>
              </a:spcBef>
              <a:buSzPct val="100000"/>
              <a:buChar char="•"/>
            </a:pPr>
            <a:r>
              <a:rPr lang="en-US" sz="2600" b="0" dirty="0"/>
              <a:t>Refer to the </a:t>
            </a:r>
            <a:r>
              <a:rPr lang="en-US" sz="2600" b="0" i="1" dirty="0"/>
              <a:t>"Action Required"</a:t>
            </a:r>
            <a:r>
              <a:rPr lang="en-US" sz="2600" b="0" dirty="0"/>
              <a:t> email from CoTE</a:t>
            </a:r>
            <a:endParaRPr lang="en-US" sz="2600" b="0" i="1" dirty="0"/>
          </a:p>
        </p:txBody>
      </p:sp>
      <p:sp>
        <p:nvSpPr>
          <p:cNvPr id="366" name="Google Shape;366;p8"/>
          <p:cNvSpPr txBox="1">
            <a:spLocks noGrp="1"/>
          </p:cNvSpPr>
          <p:nvPr>
            <p:ph type="body" idx="2"/>
          </p:nvPr>
        </p:nvSpPr>
        <p:spPr>
          <a:xfrm>
            <a:off x="612875" y="3609987"/>
            <a:ext cx="3434700" cy="19230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000"/>
              <a:buChar char="•"/>
            </a:pPr>
            <a:r>
              <a:rPr lang="en-US" sz="2600" dirty="0"/>
              <a:t>Log in to your </a:t>
            </a:r>
            <a:r>
              <a:rPr lang="en-US" sz="2600" u="sng" dirty="0">
                <a:solidFill>
                  <a:schemeClr val="hlink"/>
                </a:solidFill>
                <a:hlinkClick r:id="rId3">
                  <a:extLst>
                    <a:ext uri="{A12FA001-AC4F-418D-AE19-62706E023703}">
                      <ahyp:hlinkClr xmlns:ahyp="http://schemas.microsoft.com/office/drawing/2018/hyperlinkcolor" val="tx"/>
                    </a:ext>
                  </a:extLst>
                </a:hlinkClick>
              </a:rPr>
              <a:t>Student Portal</a:t>
            </a:r>
            <a:r>
              <a:rPr lang="en-US" sz="2600" dirty="0"/>
              <a:t> to complete the required items</a:t>
            </a:r>
          </a:p>
        </p:txBody>
      </p:sp>
      <p:pic>
        <p:nvPicPr>
          <p:cNvPr id="2" name="Picture 1" descr="A screenshot of a web page&#10;&#10;AI-generated content may be incorrect.">
            <a:extLst>
              <a:ext uri="{FF2B5EF4-FFF2-40B4-BE49-F238E27FC236}">
                <a16:creationId xmlns:a16="http://schemas.microsoft.com/office/drawing/2014/main" id="{4F6E19F9-9CF9-14EC-6E07-5F3DA8FAADDD}"/>
              </a:ext>
            </a:extLst>
          </p:cNvPr>
          <p:cNvPicPr>
            <a:picLocks noChangeAspect="1"/>
          </p:cNvPicPr>
          <p:nvPr/>
        </p:nvPicPr>
        <p:blipFill>
          <a:blip r:embed="rId4"/>
          <a:stretch>
            <a:fillRect/>
          </a:stretch>
        </p:blipFill>
        <p:spPr>
          <a:xfrm>
            <a:off x="4047575" y="1758975"/>
            <a:ext cx="8048101" cy="37020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6" name="Google Shape;376;p9"/>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3600" dirty="0">
                <a:latin typeface="Source Sans Pro Semibold" panose="020B0603030403020204" pitchFamily="34" charset="0"/>
                <a:ea typeface="Source Sans Pro Semibold" panose="020B0603030403020204" pitchFamily="34" charset="0"/>
              </a:rPr>
              <a:t>CoTE: Trainings/tasks to complete after email from CoTE is received</a:t>
            </a:r>
            <a:endParaRPr sz="36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6D7C4216-DCEA-5823-2CC5-6C08576B90B6}"/>
              </a:ext>
            </a:extLst>
          </p:cNvPr>
          <p:cNvSpPr txBox="1"/>
          <p:nvPr/>
        </p:nvSpPr>
        <p:spPr>
          <a:xfrm>
            <a:off x="739253" y="1865383"/>
            <a:ext cx="11045587"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F5B13"/>
              </a:buClr>
              <a:buChar char="•"/>
            </a:pPr>
            <a:r>
              <a:rPr lang="en-US" sz="3200" dirty="0">
                <a:solidFill>
                  <a:srgbClr val="0E1744"/>
                </a:solidFill>
                <a:latin typeface="Arial" panose="020B0604020202020204" pitchFamily="34" charset="0"/>
                <a:cs typeface="Arial" panose="020B0604020202020204" pitchFamily="34" charset="0"/>
              </a:rPr>
              <a:t>CoTE Licensure Orientation</a:t>
            </a:r>
          </a:p>
          <a:p>
            <a:pPr marL="285750" indent="-285750">
              <a:buClr>
                <a:srgbClr val="FF5B13"/>
              </a:buClr>
              <a:buChar char="•"/>
            </a:pPr>
            <a:r>
              <a:rPr lang="en-US" sz="3200" dirty="0">
                <a:solidFill>
                  <a:srgbClr val="0E1744"/>
                </a:solidFill>
                <a:latin typeface="Arial" panose="020B0604020202020204" pitchFamily="34" charset="0"/>
                <a:cs typeface="Arial" panose="020B0604020202020204" pitchFamily="34" charset="0"/>
              </a:rPr>
              <a:t>Safety Training</a:t>
            </a:r>
          </a:p>
          <a:p>
            <a:pPr marL="285750" indent="-285750">
              <a:buClr>
                <a:srgbClr val="FF5B13"/>
              </a:buClr>
              <a:buChar char="•"/>
            </a:pPr>
            <a:r>
              <a:rPr lang="en-US" sz="3200" dirty="0">
                <a:solidFill>
                  <a:srgbClr val="0E1744"/>
                </a:solidFill>
                <a:latin typeface="Arial" panose="020B0604020202020204" pitchFamily="34" charset="0"/>
                <a:cs typeface="Arial" panose="020B0604020202020204" pitchFamily="34" charset="0"/>
              </a:rPr>
              <a:t>Recognizing &amp; Reporting Child Abuse: Training for Mandated Reporters</a:t>
            </a:r>
          </a:p>
          <a:p>
            <a:pPr marL="285750" indent="-285750">
              <a:buClr>
                <a:srgbClr val="FF5B13"/>
              </a:buClr>
              <a:buChar char="•"/>
            </a:pPr>
            <a:r>
              <a:rPr lang="en-US" sz="3200" dirty="0">
                <a:solidFill>
                  <a:srgbClr val="0E1744"/>
                </a:solidFill>
                <a:latin typeface="Arial" panose="020B0604020202020204" pitchFamily="34" charset="0"/>
                <a:cs typeface="Arial" panose="020B0604020202020204" pitchFamily="34" charset="0"/>
              </a:rPr>
              <a:t>Create Educator Licensure Information System (ELIS) account</a:t>
            </a:r>
          </a:p>
          <a:p>
            <a:pPr marL="914400" lvl="1" indent="-457200">
              <a:buFont typeface="Calibri"/>
              <a:buChar char="-"/>
            </a:pPr>
            <a:r>
              <a:rPr lang="en-US" sz="2800" dirty="0">
                <a:solidFill>
                  <a:srgbClr val="0E1744"/>
                </a:solidFill>
                <a:latin typeface="Arial" panose="020B0604020202020204" pitchFamily="34" charset="0"/>
                <a:cs typeface="Arial" panose="020B0604020202020204" pitchFamily="34" charset="0"/>
              </a:rPr>
              <a:t>Send Illinois Educator Identification Number (IEIN) to </a:t>
            </a:r>
            <a:r>
              <a:rPr lang="en-US" sz="2800" dirty="0">
                <a:latin typeface="Arial" panose="020B0604020202020204" pitchFamily="34" charset="0"/>
                <a:cs typeface="Arial" panose="020B0604020202020204" pitchFamily="34" charset="0"/>
                <a:hlinkClick r:id="rId3"/>
              </a:rPr>
              <a:t>info@cote.illinois.edu</a:t>
            </a:r>
            <a:r>
              <a:rPr lang="en-US" sz="2800" dirty="0">
                <a:latin typeface="Arial" panose="020B0604020202020204" pitchFamily="34" charset="0"/>
                <a:cs typeface="Arial" panose="020B0604020202020204"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3" name="Google Shape;383;p10"/>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3200"/>
              <a:buFont typeface="Arial"/>
              <a:buNone/>
            </a:pPr>
            <a:r>
              <a:rPr lang="en-US" sz="4400" dirty="0">
                <a:latin typeface="Source Sans Pro Semibold" panose="020B0603030403020204" pitchFamily="34" charset="0"/>
                <a:ea typeface="Source Sans Pro Semibold" panose="020B0603030403020204" pitchFamily="34" charset="0"/>
              </a:rPr>
              <a:t>CoTE: Registration attribute</a:t>
            </a:r>
            <a:endParaRPr sz="44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F40F00C6-4760-A792-83F7-6279D8738779}"/>
              </a:ext>
            </a:extLst>
          </p:cNvPr>
          <p:cNvSpPr txBox="1"/>
          <p:nvPr/>
        </p:nvSpPr>
        <p:spPr>
          <a:xfrm>
            <a:off x="739254" y="1622353"/>
            <a:ext cx="1072714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3200" dirty="0">
                <a:solidFill>
                  <a:srgbClr val="0E1744"/>
                </a:solidFill>
                <a:latin typeface="Arial" panose="020B0604020202020204" pitchFamily="34" charset="0"/>
                <a:cs typeface="Arial" panose="020B0604020202020204" pitchFamily="34" charset="0"/>
              </a:rPr>
              <a:t>Complete requirements to receive the registration attribute for future professional education/licensure coursework</a:t>
            </a:r>
          </a:p>
          <a:p>
            <a:pPr marL="285750" indent="-285750">
              <a:buChar char="•"/>
            </a:pPr>
            <a:r>
              <a:rPr lang="en-US" sz="3200" dirty="0">
                <a:solidFill>
                  <a:srgbClr val="0E1744"/>
                </a:solidFill>
                <a:latin typeface="Arial" panose="020B0604020202020204" pitchFamily="34" charset="0"/>
                <a:cs typeface="Arial" panose="020B0604020202020204" pitchFamily="34" charset="0"/>
              </a:rPr>
              <a:t>Advice: </a:t>
            </a:r>
            <a:r>
              <a:rPr lang="en-US" sz="3200" b="1" dirty="0">
                <a:solidFill>
                  <a:srgbClr val="FF5B13"/>
                </a:solidFill>
                <a:latin typeface="Arial" panose="020B0604020202020204" pitchFamily="34" charset="0"/>
                <a:cs typeface="Arial" panose="020B0604020202020204" pitchFamily="34" charset="0"/>
              </a:rPr>
              <a:t>Complete items early</a:t>
            </a:r>
            <a:r>
              <a:rPr lang="en-US" sz="3200" dirty="0">
                <a:solidFill>
                  <a:srgbClr val="FF5B13"/>
                </a:solidFill>
                <a:latin typeface="Arial" panose="020B0604020202020204" pitchFamily="34" charset="0"/>
                <a:cs typeface="Arial" panose="020B0604020202020204" pitchFamily="34" charset="0"/>
              </a:rPr>
              <a:t> </a:t>
            </a:r>
            <a:r>
              <a:rPr lang="en-US" sz="3200" dirty="0">
                <a:solidFill>
                  <a:srgbClr val="0E1744"/>
                </a:solidFill>
                <a:latin typeface="Arial" panose="020B0604020202020204" pitchFamily="34" charset="0"/>
                <a:cs typeface="Arial" panose="020B0604020202020204" pitchFamily="34" charset="0"/>
              </a:rPr>
              <a:t>to avoid delays once registration opens</a:t>
            </a:r>
          </a:p>
          <a:p>
            <a:pPr marL="285750" indent="-285750">
              <a:buChar char="•"/>
            </a:pPr>
            <a:r>
              <a:rPr lang="en-US" sz="3200" dirty="0">
                <a:solidFill>
                  <a:srgbClr val="0E1744"/>
                </a:solidFill>
                <a:latin typeface="Arial" panose="020B0604020202020204" pitchFamily="34" charset="0"/>
                <a:cs typeface="Arial" panose="020B0604020202020204" pitchFamily="34" charset="0"/>
              </a:rPr>
              <a:t>If you are unable to register, check your Student Portal to see if these requirements are marked as complete</a:t>
            </a:r>
          </a:p>
          <a:p>
            <a:pPr marL="285750" indent="-285750">
              <a:buChar char="•"/>
            </a:pPr>
            <a:r>
              <a:rPr lang="en-US" sz="3200" dirty="0">
                <a:solidFill>
                  <a:srgbClr val="0E1744"/>
                </a:solidFill>
                <a:latin typeface="Arial" panose="020B0604020202020204" pitchFamily="34" charset="0"/>
                <a:cs typeface="Arial" panose="020B0604020202020204" pitchFamily="34" charset="0"/>
              </a:rPr>
              <a:t>Attribute codes are regularly added to student records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259D6B9D-5593-C7B4-0659-5321BB24DE06}"/>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3D498430-C1A1-5AF0-1DC6-CF570C62B8C2}"/>
              </a:ext>
            </a:extLst>
          </p:cNvPr>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4800" dirty="0">
                <a:latin typeface="Source Sans Pro Semibold" panose="020B0603030403020204" pitchFamily="34" charset="0"/>
                <a:ea typeface="Source Sans Pro Semibold" panose="020B0603030403020204" pitchFamily="34" charset="0"/>
              </a:rPr>
              <a:t>Subsequent Endorsements</a:t>
            </a:r>
            <a:endParaRPr sz="48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355CAA0C-6831-D202-928D-226365142DF7}"/>
              </a:ext>
            </a:extLst>
          </p:cNvPr>
          <p:cNvSpPr txBox="1"/>
          <p:nvPr/>
        </p:nvSpPr>
        <p:spPr>
          <a:xfrm>
            <a:off x="740226" y="1791134"/>
            <a:ext cx="105443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600" dirty="0">
                <a:solidFill>
                  <a:srgbClr val="0E1744"/>
                </a:solidFill>
                <a:latin typeface="Arial" panose="020B0604020202020204" pitchFamily="34" charset="0"/>
                <a:cs typeface="Arial" panose="020B0604020202020204" pitchFamily="34" charset="0"/>
              </a:rPr>
              <a:t>Qualify teachers to teach in an additional subject area or grade band</a:t>
            </a:r>
          </a:p>
          <a:p>
            <a:pPr marL="285750" indent="-285750">
              <a:buChar char="•"/>
            </a:pPr>
            <a:endParaRPr lang="en-US" sz="2600" dirty="0">
              <a:solidFill>
                <a:srgbClr val="0E1744"/>
              </a:solidFill>
              <a:latin typeface="Arial" panose="020B0604020202020204" pitchFamily="34" charset="0"/>
              <a:cs typeface="Arial" panose="020B0604020202020204" pitchFamily="34" charset="0"/>
            </a:endParaRPr>
          </a:p>
          <a:p>
            <a:pPr marL="285750" indent="-285750">
              <a:buChar char="•"/>
            </a:pPr>
            <a:r>
              <a:rPr lang="en-US" sz="2600" dirty="0">
                <a:solidFill>
                  <a:srgbClr val="0E1744"/>
                </a:solidFill>
                <a:latin typeface="Arial" panose="020B0604020202020204" pitchFamily="34" charset="0"/>
                <a:cs typeface="Arial" panose="020B0604020202020204" pitchFamily="34" charset="0"/>
              </a:rPr>
              <a:t>Pre-service teachers can begin or even complete endorsement coursework while in undergrad, but subsequent endorsements can be added after a license is issued once requirements are complete</a:t>
            </a:r>
          </a:p>
          <a:p>
            <a:endParaRPr lang="en-US" sz="2600" dirty="0">
              <a:solidFill>
                <a:srgbClr val="0E1744"/>
              </a:solidFill>
              <a:latin typeface="Arial" panose="020B0604020202020204" pitchFamily="34" charset="0"/>
              <a:cs typeface="Arial" panose="020B0604020202020204" pitchFamily="34" charset="0"/>
            </a:endParaRPr>
          </a:p>
          <a:p>
            <a:pPr marL="285750" indent="-285750">
              <a:buChar char="•"/>
            </a:pPr>
            <a:r>
              <a:rPr lang="en-US" sz="2600" dirty="0">
                <a:solidFill>
                  <a:srgbClr val="0E1744"/>
                </a:solidFill>
                <a:latin typeface="Arial" panose="020B0604020202020204" pitchFamily="34" charset="0"/>
                <a:cs typeface="Arial" panose="020B0604020202020204" pitchFamily="34" charset="0"/>
              </a:rPr>
              <a:t>Endorsements are not trackable in DARS, and students are responsible for managing coursework and content tests independently</a:t>
            </a:r>
          </a:p>
        </p:txBody>
      </p:sp>
    </p:spTree>
    <p:extLst>
      <p:ext uri="{BB962C8B-B14F-4D97-AF65-F5344CB8AC3E}">
        <p14:creationId xmlns:p14="http://schemas.microsoft.com/office/powerpoint/2010/main" val="387539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C11BFE1-F91B-A276-4B5A-89FA74120F1C}"/>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BC4BEEBF-04B7-41F3-E161-1A8276A0929C}"/>
              </a:ext>
            </a:extLst>
          </p:cNvPr>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4800" dirty="0">
                <a:latin typeface="Source Sans Pro Semibold" panose="020B0603030403020204" pitchFamily="34" charset="0"/>
                <a:ea typeface="Source Sans Pro Semibold" panose="020B0603030403020204" pitchFamily="34" charset="0"/>
              </a:rPr>
              <a:t>Subsequent Endorsements</a:t>
            </a:r>
            <a:endParaRPr sz="48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53763277-9667-875A-DA0A-B6FC18FE1A6C}"/>
              </a:ext>
            </a:extLst>
          </p:cNvPr>
          <p:cNvSpPr txBox="1"/>
          <p:nvPr/>
        </p:nvSpPr>
        <p:spPr>
          <a:xfrm>
            <a:off x="812963" y="1785522"/>
            <a:ext cx="1032706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600" dirty="0">
                <a:solidFill>
                  <a:srgbClr val="0E1744"/>
                </a:solidFill>
                <a:latin typeface="Arial" panose="020B0604020202020204" pitchFamily="34" charset="0"/>
                <a:cs typeface="Arial" panose="020B0604020202020204" pitchFamily="34" charset="0"/>
              </a:rPr>
              <a:t>ISBE website for list of subsequent endorsements: </a:t>
            </a:r>
            <a:r>
              <a:rPr lang="en-US" sz="2600" dirty="0">
                <a:solidFill>
                  <a:srgbClr val="0E174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https://www.isbe.net/Pages/Subsequent-Teaching-Endorsements.aspx</a:t>
            </a:r>
            <a:endParaRPr lang="en-US" sz="2600" dirty="0">
              <a:solidFill>
                <a:srgbClr val="0E1744"/>
              </a:solidFill>
              <a:latin typeface="Arial" panose="020B0604020202020204" pitchFamily="34" charset="0"/>
              <a:cs typeface="Arial" panose="020B0604020202020204" pitchFamily="34" charset="0"/>
            </a:endParaRPr>
          </a:p>
          <a:p>
            <a:endParaRPr lang="en-US" sz="2600" dirty="0">
              <a:solidFill>
                <a:srgbClr val="0E1744"/>
              </a:solidFill>
              <a:latin typeface="Arial" panose="020B0604020202020204" pitchFamily="34" charset="0"/>
              <a:cs typeface="Arial" panose="020B0604020202020204" pitchFamily="34" charset="0"/>
            </a:endParaRPr>
          </a:p>
          <a:p>
            <a:pPr marL="285750" indent="-285750">
              <a:buChar char="•"/>
            </a:pPr>
            <a:r>
              <a:rPr lang="en-US" sz="2600" dirty="0">
                <a:solidFill>
                  <a:srgbClr val="0E1744"/>
                </a:solidFill>
                <a:latin typeface="Arial" panose="020B0604020202020204" pitchFamily="34" charset="0"/>
                <a:cs typeface="Arial" panose="020B0604020202020204" pitchFamily="34" charset="0"/>
              </a:rPr>
              <a:t>Most subsequent endorsements require 18 hours of supporting coursework and passing the applicable content test</a:t>
            </a:r>
          </a:p>
          <a:p>
            <a:pPr marL="742950" lvl="1" indent="-285750">
              <a:buChar char="•"/>
            </a:pPr>
            <a:r>
              <a:rPr lang="en-US" sz="2600" dirty="0">
                <a:solidFill>
                  <a:srgbClr val="0E1744"/>
                </a:solidFill>
                <a:latin typeface="Arial" panose="020B0604020202020204" pitchFamily="34" charset="0"/>
                <a:cs typeface="Arial" panose="020B0604020202020204" pitchFamily="34" charset="0"/>
              </a:rPr>
              <a:t>ILTS website: </a:t>
            </a:r>
            <a:r>
              <a:rPr lang="en-US" sz="2600" dirty="0">
                <a:solidFill>
                  <a:srgbClr val="0E174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https://www.il.nesinc.com/PageView.aspx?f=GEN_Tests.html%C2%A0</a:t>
            </a:r>
            <a:endParaRPr lang="en-US" sz="2600" dirty="0">
              <a:solidFill>
                <a:srgbClr val="0E17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469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77AD6F26-75FD-0581-92D4-F970B64DC437}"/>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4AC23F31-608D-4C2B-5560-3643153ED85E}"/>
              </a:ext>
            </a:extLst>
          </p:cNvPr>
          <p:cNvSpPr txBox="1">
            <a:spLocks noGrp="1"/>
          </p:cNvSpPr>
          <p:nvPr>
            <p:ph type="title"/>
          </p:nvPr>
        </p:nvSpPr>
        <p:spPr>
          <a:xfrm>
            <a:off x="606362" y="414923"/>
            <a:ext cx="10726431" cy="1005678"/>
          </a:xfrm>
          <a:prstGeom prst="rect">
            <a:avLst/>
          </a:prstGeom>
          <a:noFill/>
          <a:ln>
            <a:noFill/>
          </a:ln>
        </p:spPr>
        <p:txBody>
          <a:bodyPr spcFirstLastPara="1" wrap="square" lIns="91425" tIns="45700" rIns="91425" bIns="45700" anchor="t" anchorCtr="0">
            <a:noAutofit/>
          </a:bodyPr>
          <a:lstStyle/>
          <a:p>
            <a:r>
              <a:rPr lang="en-US" sz="4800" dirty="0">
                <a:latin typeface="Source Sans Pro Semibold" panose="020B0603030403020204" pitchFamily="34" charset="0"/>
                <a:ea typeface="Source Sans Pro Semibold" panose="020B0603030403020204" pitchFamily="34" charset="0"/>
              </a:rPr>
              <a:t>Subsequent Endorsements</a:t>
            </a:r>
            <a:endParaRPr sz="4800" dirty="0">
              <a:latin typeface="Source Sans Pro Semibold" panose="020B0603030403020204" pitchFamily="34" charset="0"/>
              <a:ea typeface="Source Sans Pro Semibold" panose="020B0603030403020204" pitchFamily="34" charset="0"/>
            </a:endParaRPr>
          </a:p>
        </p:txBody>
      </p:sp>
      <p:graphicFrame>
        <p:nvGraphicFramePr>
          <p:cNvPr id="2" name="Table 1">
            <a:extLst>
              <a:ext uri="{FF2B5EF4-FFF2-40B4-BE49-F238E27FC236}">
                <a16:creationId xmlns:a16="http://schemas.microsoft.com/office/drawing/2014/main" id="{79B0B056-A587-CCFC-F09A-36D2E3AD37C0}"/>
              </a:ext>
            </a:extLst>
          </p:cNvPr>
          <p:cNvGraphicFramePr>
            <a:graphicFrameLocks noGrp="1"/>
          </p:cNvGraphicFramePr>
          <p:nvPr>
            <p:extLst>
              <p:ext uri="{D42A27DB-BD31-4B8C-83A1-F6EECF244321}">
                <p14:modId xmlns:p14="http://schemas.microsoft.com/office/powerpoint/2010/main" val="2535019583"/>
              </p:ext>
            </p:extLst>
          </p:nvPr>
        </p:nvGraphicFramePr>
        <p:xfrm>
          <a:off x="831273" y="1214258"/>
          <a:ext cx="10501518" cy="4802077"/>
        </p:xfrm>
        <a:graphic>
          <a:graphicData uri="http://schemas.openxmlformats.org/drawingml/2006/table">
            <a:tbl>
              <a:tblPr firstRow="1" bandRow="1">
                <a:tableStyleId>{5C22544A-7EE6-4342-B048-85BDC9FD1C3A}</a:tableStyleId>
              </a:tblPr>
              <a:tblGrid>
                <a:gridCol w="3500506">
                  <a:extLst>
                    <a:ext uri="{9D8B030D-6E8A-4147-A177-3AD203B41FA5}">
                      <a16:colId xmlns:a16="http://schemas.microsoft.com/office/drawing/2014/main" val="2949996553"/>
                    </a:ext>
                  </a:extLst>
                </a:gridCol>
                <a:gridCol w="3500506">
                  <a:extLst>
                    <a:ext uri="{9D8B030D-6E8A-4147-A177-3AD203B41FA5}">
                      <a16:colId xmlns:a16="http://schemas.microsoft.com/office/drawing/2014/main" val="515799092"/>
                    </a:ext>
                  </a:extLst>
                </a:gridCol>
                <a:gridCol w="3500506">
                  <a:extLst>
                    <a:ext uri="{9D8B030D-6E8A-4147-A177-3AD203B41FA5}">
                      <a16:colId xmlns:a16="http://schemas.microsoft.com/office/drawing/2014/main" val="3855895865"/>
                    </a:ext>
                  </a:extLst>
                </a:gridCol>
              </a:tblGrid>
              <a:tr h="663445">
                <a:tc>
                  <a:txBody>
                    <a:bodyPr/>
                    <a:lstStyle/>
                    <a:p>
                      <a:pPr algn="ctr"/>
                      <a:r>
                        <a:rPr lang="en-US" dirty="0">
                          <a:latin typeface="Arial" panose="020B0604020202020204" pitchFamily="34" charset="0"/>
                          <a:cs typeface="Arial" panose="020B0604020202020204" pitchFamily="34" charset="0"/>
                        </a:rPr>
                        <a:t>English as a Second Language (ESL)</a:t>
                      </a:r>
                    </a:p>
                  </a:txBody>
                  <a:tcPr>
                    <a:solidFill>
                      <a:schemeClr val="accent2"/>
                    </a:solidFill>
                  </a:tcPr>
                </a:tc>
                <a:tc>
                  <a:txBody>
                    <a:bodyPr/>
                    <a:lstStyle/>
                    <a:p>
                      <a:pPr algn="ctr"/>
                      <a:r>
                        <a:rPr lang="en-US" dirty="0">
                          <a:latin typeface="Arial" panose="020B0604020202020204" pitchFamily="34" charset="0"/>
                          <a:cs typeface="Arial" panose="020B0604020202020204" pitchFamily="34" charset="0"/>
                        </a:rPr>
                        <a:t>Middle Grades 5-8</a:t>
                      </a:r>
                    </a:p>
                  </a:txBody>
                  <a:tcPr>
                    <a:solidFill>
                      <a:schemeClr val="accent2"/>
                    </a:solidFill>
                  </a:tcPr>
                </a:tc>
                <a:tc>
                  <a:txBody>
                    <a:bodyPr/>
                    <a:lstStyle/>
                    <a:p>
                      <a:pPr algn="ctr"/>
                      <a:r>
                        <a:rPr lang="en-US" dirty="0">
                          <a:latin typeface="Arial" panose="020B0604020202020204" pitchFamily="34" charset="0"/>
                          <a:cs typeface="Arial" panose="020B0604020202020204" pitchFamily="34" charset="0"/>
                        </a:rPr>
                        <a:t>Senior High 9-12 in another subject area</a:t>
                      </a:r>
                    </a:p>
                  </a:txBody>
                  <a:tcPr>
                    <a:solidFill>
                      <a:schemeClr val="accent2"/>
                    </a:solidFill>
                  </a:tcPr>
                </a:tc>
                <a:extLst>
                  <a:ext uri="{0D108BD9-81ED-4DB2-BD59-A6C34878D82A}">
                    <a16:rowId xmlns:a16="http://schemas.microsoft.com/office/drawing/2014/main" val="776280694"/>
                  </a:ext>
                </a:extLst>
              </a:tr>
              <a:tr h="4138632">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18 hours of coursework across 5 categories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Linguistics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Theoretical foundations of Teaching ESL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Assessment of the bilingual student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Methods and materials for teaching ESL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Cross-cultural studies for teaching limited-English proficient students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Elective (additional class if needed)</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100 clinical clock hours in ESL classroom</a:t>
                      </a:r>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18 hours of coursework including a methods* course</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Passing applicable content test</a:t>
                      </a:r>
                    </a:p>
                    <a:p>
                      <a:endParaRPr lang="en-US" sz="1600" b="1" dirty="0">
                        <a:latin typeface="Arial" panose="020B0604020202020204" pitchFamily="34" charset="0"/>
                        <a:cs typeface="Arial" panose="020B0604020202020204" pitchFamily="34" charset="0"/>
                      </a:endParaRPr>
                    </a:p>
                    <a:p>
                      <a:r>
                        <a:rPr lang="en-US" sz="1600" b="0" dirty="0">
                          <a:latin typeface="Arial" panose="020B0604020202020204" pitchFamily="34" charset="0"/>
                          <a:cs typeface="Arial" panose="020B0604020202020204" pitchFamily="34" charset="0"/>
                        </a:rPr>
                        <a:t>*By adding CI 402 to your schedule Fall Senior year, you will qualify for the Middle Grades endorsement in your subject area pending the passing of the content test.</a:t>
                      </a:r>
                    </a:p>
                    <a:p>
                      <a:endParaRPr lang="en-US" sz="1600" b="0" dirty="0">
                        <a:latin typeface="Arial" panose="020B0604020202020204" pitchFamily="34" charset="0"/>
                        <a:cs typeface="Arial" panose="020B0604020202020204" pitchFamily="34" charset="0"/>
                      </a:endParaRPr>
                    </a:p>
                    <a:p>
                      <a:r>
                        <a:rPr lang="en-US" sz="1600" b="0" dirty="0">
                          <a:latin typeface="Arial" panose="020B0604020202020204" pitchFamily="34" charset="0"/>
                          <a:cs typeface="Arial" panose="020B0604020202020204" pitchFamily="34" charset="0"/>
                        </a:rPr>
                        <a:t>CI 402 has sections specific to subject – make sure to add the correct one</a:t>
                      </a:r>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Look at specific requirements outlined on ISBE website</a:t>
                      </a: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We do not have an exhaustive list of classes that “count” for each subject area</a:t>
                      </a: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Students are encouraged to look at the testing framework to determine UIUC classes that prepare them. Classes can be verified with CoTE as needed</a:t>
                      </a:r>
                    </a:p>
                  </a:txBody>
                  <a:tcPr>
                    <a:solidFill>
                      <a:schemeClr val="accent2">
                        <a:lumMod val="20000"/>
                        <a:lumOff val="80000"/>
                      </a:schemeClr>
                    </a:solidFill>
                  </a:tcPr>
                </a:tc>
                <a:extLst>
                  <a:ext uri="{0D108BD9-81ED-4DB2-BD59-A6C34878D82A}">
                    <a16:rowId xmlns:a16="http://schemas.microsoft.com/office/drawing/2014/main" val="2520788651"/>
                  </a:ext>
                </a:extLst>
              </a:tr>
            </a:tbl>
          </a:graphicData>
        </a:graphic>
      </p:graphicFrame>
    </p:spTree>
    <p:extLst>
      <p:ext uri="{BB962C8B-B14F-4D97-AF65-F5344CB8AC3E}">
        <p14:creationId xmlns:p14="http://schemas.microsoft.com/office/powerpoint/2010/main" val="364896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057F640-2FF1-7D1C-BA15-952B80E47262}"/>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6497B2D8-8C16-777E-8A94-8F0E894315BB}"/>
              </a:ext>
            </a:extLst>
          </p:cNvPr>
          <p:cNvSpPr txBox="1">
            <a:spLocks noGrp="1"/>
          </p:cNvSpPr>
          <p:nvPr>
            <p:ph type="title"/>
          </p:nvPr>
        </p:nvSpPr>
        <p:spPr>
          <a:xfrm>
            <a:off x="732784" y="643524"/>
            <a:ext cx="10726431" cy="1005678"/>
          </a:xfrm>
          <a:prstGeom prst="rect">
            <a:avLst/>
          </a:prstGeom>
          <a:noFill/>
          <a:ln>
            <a:noFill/>
          </a:ln>
        </p:spPr>
        <p:txBody>
          <a:bodyPr spcFirstLastPara="1" wrap="square" lIns="91425" tIns="45700" rIns="91425" bIns="45700" anchor="t" anchorCtr="0">
            <a:noAutofit/>
          </a:bodyPr>
          <a:lstStyle/>
          <a:p>
            <a:r>
              <a:rPr lang="en-US" sz="4000" dirty="0">
                <a:latin typeface="Source Sans Pro Semibold" panose="020B0603030403020204" pitchFamily="34" charset="0"/>
                <a:ea typeface="Source Sans Pro Semibold" panose="020B0603030403020204" pitchFamily="34" charset="0"/>
              </a:rPr>
              <a:t>ESL Endorsement Coursework</a:t>
            </a:r>
            <a:endParaRPr sz="40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331C35E1-B146-DD82-0E1A-EA50B50E3FB6}"/>
              </a:ext>
            </a:extLst>
          </p:cNvPr>
          <p:cNvSpPr txBox="1"/>
          <p:nvPr/>
        </p:nvSpPr>
        <p:spPr>
          <a:xfrm>
            <a:off x="1154031" y="2055959"/>
            <a:ext cx="10305184"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hlinkClick r:id="rId3"/>
              </a:rPr>
              <a:t>https://cote.illinois.edu/students/subsequent-endorsements/english-as-a-second-language</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311793F-E188-9D08-BC56-7C28D50F7421}"/>
              </a:ext>
            </a:extLst>
          </p:cNvPr>
          <p:cNvSpPr txBox="1"/>
          <p:nvPr/>
        </p:nvSpPr>
        <p:spPr>
          <a:xfrm>
            <a:off x="1042554" y="2899527"/>
            <a:ext cx="10106890" cy="2308324"/>
          </a:xfrm>
          <a:prstGeom prst="rect">
            <a:avLst/>
          </a:prstGeom>
          <a:noFill/>
        </p:spPr>
        <p:txBody>
          <a:bodyPr wrap="square" rtlCol="0">
            <a:spAutoFit/>
          </a:bodyPr>
          <a:lstStyle/>
          <a:p>
            <a:pPr algn="ctr"/>
            <a:r>
              <a:rPr lang="en-US" sz="2400" b="1" dirty="0">
                <a:solidFill>
                  <a:srgbClr val="0E1744"/>
                </a:solidFill>
                <a:latin typeface="Arial" panose="020B0604020202020204" pitchFamily="34" charset="0"/>
                <a:cs typeface="Arial" panose="020B0604020202020204" pitchFamily="34" charset="0"/>
              </a:rPr>
              <a:t>It might be difficult to complete all requirements by the time you graduate, but having the ESL endorsement in progress is still favorable on job applications and remaining coursework/clinical hours can be completed post-grad from approved institutions.</a:t>
            </a:r>
          </a:p>
          <a:p>
            <a:pPr algn="ctr"/>
            <a:endParaRPr lang="en-US" sz="2400" b="1" dirty="0">
              <a:solidFill>
                <a:srgbClr val="0E1744"/>
              </a:solidFill>
              <a:latin typeface="Arial" panose="020B0604020202020204" pitchFamily="34" charset="0"/>
              <a:cs typeface="Arial" panose="020B0604020202020204" pitchFamily="34" charset="0"/>
            </a:endParaRPr>
          </a:p>
          <a:p>
            <a:pPr algn="ctr"/>
            <a:r>
              <a:rPr lang="en-US" sz="2400" i="1" dirty="0">
                <a:solidFill>
                  <a:srgbClr val="0E1744"/>
                </a:solidFill>
                <a:latin typeface="Arial" panose="020B0604020202020204" pitchFamily="34" charset="0"/>
                <a:cs typeface="Arial" panose="020B0604020202020204" pitchFamily="34" charset="0"/>
              </a:rPr>
              <a:t>Refer to handout in your folder for class list &amp; special notes.</a:t>
            </a:r>
          </a:p>
        </p:txBody>
      </p:sp>
    </p:spTree>
    <p:extLst>
      <p:ext uri="{BB962C8B-B14F-4D97-AF65-F5344CB8AC3E}">
        <p14:creationId xmlns:p14="http://schemas.microsoft.com/office/powerpoint/2010/main" val="191225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1054D5A5-A89E-3A62-74BC-93AEED4FB02F}"/>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31544420-5937-71CA-294C-A9272E607315}"/>
              </a:ext>
            </a:extLst>
          </p:cNvPr>
          <p:cNvSpPr txBox="1">
            <a:spLocks noGrp="1"/>
          </p:cNvSpPr>
          <p:nvPr>
            <p:ph type="title"/>
          </p:nvPr>
        </p:nvSpPr>
        <p:spPr>
          <a:xfrm>
            <a:off x="725343" y="578198"/>
            <a:ext cx="10726431"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3200"/>
              <a:buFont typeface="Arial"/>
              <a:buNone/>
            </a:pPr>
            <a:r>
              <a:rPr lang="en-US" sz="4000" dirty="0">
                <a:latin typeface="Source Sans Pro Semibold" panose="020B0603030403020204" pitchFamily="34" charset="0"/>
                <a:ea typeface="Source Sans Pro Semibold" panose="020B0603030403020204" pitchFamily="34" charset="0"/>
              </a:rPr>
              <a:t>School and Community Experiences (SCE)</a:t>
            </a:r>
            <a:endParaRPr sz="40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75030759-B616-6170-8424-6EDFFE28E302}"/>
              </a:ext>
            </a:extLst>
          </p:cNvPr>
          <p:cNvSpPr txBox="1">
            <a:spLocks noGrp="1"/>
          </p:cNvSpPr>
          <p:nvPr>
            <p:ph type="body" idx="4"/>
          </p:nvPr>
        </p:nvSpPr>
        <p:spPr>
          <a:xfrm>
            <a:off x="659307" y="1866900"/>
            <a:ext cx="5355773" cy="3733800"/>
          </a:xfrm>
          <a:prstGeom prst="rect">
            <a:avLst/>
          </a:prstGeom>
          <a:noFill/>
          <a:ln>
            <a:noFill/>
          </a:ln>
        </p:spPr>
        <p:txBody>
          <a:bodyPr spcFirstLastPara="1" wrap="square" lIns="91425" tIns="45700" rIns="91425" bIns="45700" anchor="t" anchorCtr="0">
            <a:normAutofit/>
          </a:bodyPr>
          <a:lstStyle/>
          <a:p>
            <a:pPr marL="273050" lvl="0" indent="-273050">
              <a:spcBef>
                <a:spcPts val="600"/>
              </a:spcBef>
              <a:buSzPts val="1680"/>
            </a:pPr>
            <a:r>
              <a:rPr lang="en-US" dirty="0"/>
              <a:t>Dr. Cara Gutzmer, Director</a:t>
            </a:r>
          </a:p>
          <a:p>
            <a:pPr marL="273050" lvl="0" indent="-273050">
              <a:spcBef>
                <a:spcPts val="600"/>
              </a:spcBef>
              <a:buSzPts val="1680"/>
            </a:pPr>
            <a:r>
              <a:rPr lang="en-US" dirty="0"/>
              <a:t>120E Education Building</a:t>
            </a:r>
          </a:p>
          <a:p>
            <a:pPr marL="273050" lvl="0" indent="-273050">
              <a:spcBef>
                <a:spcPts val="600"/>
              </a:spcBef>
              <a:buSzPts val="1680"/>
            </a:pPr>
            <a:r>
              <a:rPr lang="en-US" u="sng" dirty="0">
                <a:solidFill>
                  <a:schemeClr val="hlink"/>
                </a:solidFill>
                <a:hlinkClick r:id="rId3"/>
              </a:rPr>
              <a:t>caraknox@Illinois.edu</a:t>
            </a:r>
            <a:endParaRPr lang="en-US" dirty="0"/>
          </a:p>
          <a:p>
            <a:pPr marL="273050" lvl="0" indent="-273050">
              <a:spcBef>
                <a:spcPts val="600"/>
              </a:spcBef>
              <a:buSzPts val="1680"/>
            </a:pPr>
            <a:endParaRPr lang="en-US" dirty="0"/>
          </a:p>
          <a:p>
            <a:pPr marL="273050" lvl="0" indent="-273050">
              <a:spcBef>
                <a:spcPts val="600"/>
              </a:spcBef>
              <a:buSzPts val="1680"/>
            </a:pPr>
            <a:r>
              <a:rPr lang="en-US" dirty="0"/>
              <a:t>Danielle </a:t>
            </a:r>
            <a:r>
              <a:rPr lang="en-US" dirty="0" err="1"/>
              <a:t>Galardy</a:t>
            </a:r>
            <a:r>
              <a:rPr lang="en-US" dirty="0"/>
              <a:t>, Office Manager</a:t>
            </a:r>
          </a:p>
          <a:p>
            <a:pPr marL="273050" lvl="0" indent="-273050">
              <a:spcBef>
                <a:spcPts val="600"/>
              </a:spcBef>
              <a:buSzPts val="1680"/>
            </a:pPr>
            <a:r>
              <a:rPr lang="en-US" dirty="0"/>
              <a:t>217-333-2561 or </a:t>
            </a:r>
            <a:r>
              <a:rPr lang="en-US" u="sng" dirty="0">
                <a:solidFill>
                  <a:schemeClr val="hlink"/>
                </a:solidFill>
                <a:hlinkClick r:id="rId4"/>
              </a:rPr>
              <a:t>sce@education.Illinois.edu</a:t>
            </a:r>
            <a:r>
              <a:rPr lang="en-US" dirty="0"/>
              <a:t> </a:t>
            </a:r>
          </a:p>
          <a:p>
            <a:pPr marL="273050" lvl="0" indent="-273050">
              <a:spcBef>
                <a:spcPts val="600"/>
              </a:spcBef>
              <a:buSzPts val="1680"/>
            </a:pPr>
            <a:endParaRPr lang="en-US" dirty="0"/>
          </a:p>
          <a:p>
            <a:pPr marL="0" indent="0">
              <a:lnSpc>
                <a:spcPct val="100000"/>
              </a:lnSpc>
              <a:spcBef>
                <a:spcPts val="0"/>
              </a:spcBef>
            </a:pPr>
            <a:r>
              <a:rPr lang="en-US" i="1" dirty="0"/>
              <a:t>Visit Us: </a:t>
            </a:r>
            <a:r>
              <a:rPr lang="en-US" u="sng" dirty="0">
                <a:solidFill>
                  <a:schemeClr val="hlink"/>
                </a:solidFill>
                <a:hlinkClick r:id="rId5">
                  <a:extLst>
                    <a:ext uri="{A12FA001-AC4F-418D-AE19-62706E023703}">
                      <ahyp:hlinkClr xmlns:ahyp="http://schemas.microsoft.com/office/drawing/2018/hyperlinkcolor" val="tx"/>
                    </a:ext>
                  </a:extLst>
                </a:hlinkClick>
              </a:rPr>
              <a:t>College of Education Building</a:t>
            </a:r>
            <a:r>
              <a:rPr lang="en-US" dirty="0"/>
              <a:t>, </a:t>
            </a:r>
          </a:p>
          <a:p>
            <a:pPr marL="0" indent="0">
              <a:lnSpc>
                <a:spcPct val="100000"/>
              </a:lnSpc>
              <a:spcBef>
                <a:spcPts val="0"/>
              </a:spcBef>
            </a:pPr>
            <a:r>
              <a:rPr lang="en-US" dirty="0"/>
              <a:t>              Room 120 on the first floor</a:t>
            </a:r>
          </a:p>
        </p:txBody>
      </p:sp>
      <p:pic>
        <p:nvPicPr>
          <p:cNvPr id="2" name="Google Shape;359;p7">
            <a:extLst>
              <a:ext uri="{FF2B5EF4-FFF2-40B4-BE49-F238E27FC236}">
                <a16:creationId xmlns:a16="http://schemas.microsoft.com/office/drawing/2014/main" id="{3724D088-840F-6A6A-4A95-0044F67C05A7}"/>
              </a:ext>
            </a:extLst>
          </p:cNvPr>
          <p:cNvPicPr preferRelativeResize="0"/>
          <p:nvPr/>
        </p:nvPicPr>
        <p:blipFill>
          <a:blip r:embed="rId6">
            <a:alphaModFix/>
          </a:blip>
          <a:stretch>
            <a:fillRect/>
          </a:stretch>
        </p:blipFill>
        <p:spPr>
          <a:xfrm>
            <a:off x="5949043" y="1400083"/>
            <a:ext cx="6090556" cy="4057833"/>
          </a:xfrm>
          <a:prstGeom prst="rect">
            <a:avLst/>
          </a:prstGeom>
          <a:noFill/>
          <a:ln>
            <a:noFill/>
          </a:ln>
        </p:spPr>
      </p:pic>
    </p:spTree>
    <p:extLst>
      <p:ext uri="{BB962C8B-B14F-4D97-AF65-F5344CB8AC3E}">
        <p14:creationId xmlns:p14="http://schemas.microsoft.com/office/powerpoint/2010/main" val="180550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FD301E0E-94C7-A1C8-18F0-F807A0E94325}"/>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2A994CEF-64FC-4C91-36CD-BE787120C131}"/>
              </a:ext>
            </a:extLst>
          </p:cNvPr>
          <p:cNvSpPr txBox="1">
            <a:spLocks noGrp="1"/>
          </p:cNvSpPr>
          <p:nvPr>
            <p:ph type="title"/>
          </p:nvPr>
        </p:nvSpPr>
        <p:spPr>
          <a:xfrm>
            <a:off x="732782" y="328194"/>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000" dirty="0">
                <a:latin typeface="Source Sans Pro Semibold" panose="020B0603030403020204" pitchFamily="34" charset="0"/>
                <a:ea typeface="Source Sans Pro Semibold" panose="020B0603030403020204" pitchFamily="34" charset="0"/>
              </a:rPr>
              <a:t>School and Community Experiences Website</a:t>
            </a:r>
            <a:br>
              <a:rPr lang="en-US" sz="4400" dirty="0">
                <a:solidFill>
                  <a:schemeClr val="hlink"/>
                </a:solidFill>
                <a:latin typeface="Source Sans Pro Semibold" panose="020B0603030403020204" pitchFamily="34" charset="0"/>
                <a:ea typeface="Source Sans Pro Semibold" panose="020B0603030403020204" pitchFamily="34" charset="0"/>
              </a:rPr>
            </a:br>
            <a:endParaRPr sz="44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BDE6C45E-E1D7-2DDC-1AEE-7F270FC86344}"/>
              </a:ext>
            </a:extLst>
          </p:cNvPr>
          <p:cNvSpPr txBox="1">
            <a:spLocks noGrp="1"/>
          </p:cNvSpPr>
          <p:nvPr>
            <p:ph type="body" idx="4"/>
          </p:nvPr>
        </p:nvSpPr>
        <p:spPr>
          <a:xfrm>
            <a:off x="732781" y="2336800"/>
            <a:ext cx="10726431" cy="3454400"/>
          </a:xfrm>
          <a:prstGeom prst="rect">
            <a:avLst/>
          </a:prstGeom>
          <a:noFill/>
          <a:ln>
            <a:noFill/>
          </a:ln>
        </p:spPr>
        <p:txBody>
          <a:bodyPr spcFirstLastPara="1" wrap="square" lIns="91425" tIns="45700" rIns="91425" bIns="45700" anchor="t" anchorCtr="0">
            <a:normAutofit fontScale="92500" lnSpcReduction="10000"/>
          </a:bodyPr>
          <a:lstStyle/>
          <a:p>
            <a:pPr marL="0" indent="0">
              <a:spcBef>
                <a:spcPts val="600"/>
              </a:spcBef>
              <a:buSzPts val="1400"/>
            </a:pPr>
            <a:r>
              <a:rPr lang="en-US" sz="3200" dirty="0"/>
              <a:t>The SCE website provides information on field placement and clinical assignments. Bookmark it and consult it frequently and refer to it when you have questions.</a:t>
            </a:r>
          </a:p>
          <a:p>
            <a:pPr marL="342900" lvl="0" indent="-342900">
              <a:spcBef>
                <a:spcPts val="600"/>
              </a:spcBef>
              <a:buClr>
                <a:srgbClr val="FF5B13"/>
              </a:buClr>
              <a:buSzPct val="100000"/>
              <a:buFont typeface="Arial" panose="020B0604020202020204" pitchFamily="34" charset="0"/>
              <a:buChar char="•"/>
            </a:pPr>
            <a:r>
              <a:rPr lang="en-US" sz="3200" dirty="0"/>
              <a:t>Secondary sequence of Professional Courses</a:t>
            </a:r>
          </a:p>
          <a:p>
            <a:pPr marL="342900" lvl="0" indent="-342900">
              <a:spcBef>
                <a:spcPts val="600"/>
              </a:spcBef>
              <a:buClr>
                <a:srgbClr val="FF5B13"/>
              </a:buClr>
              <a:buSzPct val="100000"/>
              <a:buFont typeface="Arial" panose="020B0604020202020204" pitchFamily="34" charset="0"/>
              <a:buChar char="•"/>
            </a:pPr>
            <a:r>
              <a:rPr lang="en-US" sz="3200" dirty="0"/>
              <a:t>Forms used in clinical experiences</a:t>
            </a:r>
          </a:p>
          <a:p>
            <a:pPr marL="342900" lvl="0" indent="-342900">
              <a:spcBef>
                <a:spcPts val="600"/>
              </a:spcBef>
              <a:buClr>
                <a:srgbClr val="FF5B13"/>
              </a:buClr>
              <a:buSzPct val="100000"/>
              <a:buFont typeface="Arial" panose="020B0604020202020204" pitchFamily="34" charset="0"/>
              <a:buChar char="•"/>
            </a:pPr>
            <a:r>
              <a:rPr lang="en-US" sz="3200" dirty="0"/>
              <a:t>Information for co-ops, supervisors, and students about clinical experiences</a:t>
            </a:r>
          </a:p>
          <a:p>
            <a:pPr marL="342900" lvl="0" indent="-342900">
              <a:spcBef>
                <a:spcPts val="600"/>
              </a:spcBef>
              <a:buClr>
                <a:srgbClr val="FF5B13"/>
              </a:buClr>
              <a:buSzPct val="100000"/>
              <a:buFont typeface="Arial" panose="020B0604020202020204" pitchFamily="34" charset="0"/>
              <a:buChar char="•"/>
            </a:pPr>
            <a:r>
              <a:rPr lang="en-US" sz="3200" dirty="0"/>
              <a:t>Links to other sites</a:t>
            </a:r>
            <a:endParaRPr sz="3200" dirty="0"/>
          </a:p>
        </p:txBody>
      </p:sp>
      <p:sp>
        <p:nvSpPr>
          <p:cNvPr id="3" name="TextBox 2">
            <a:extLst>
              <a:ext uri="{FF2B5EF4-FFF2-40B4-BE49-F238E27FC236}">
                <a16:creationId xmlns:a16="http://schemas.microsoft.com/office/drawing/2014/main" id="{C5E9D2EA-B994-194F-F3C8-F1940B2C5461}"/>
              </a:ext>
            </a:extLst>
          </p:cNvPr>
          <p:cNvSpPr txBox="1"/>
          <p:nvPr/>
        </p:nvSpPr>
        <p:spPr>
          <a:xfrm>
            <a:off x="2142834" y="1651000"/>
            <a:ext cx="7750466" cy="584775"/>
          </a:xfrm>
          <a:prstGeom prst="rect">
            <a:avLst/>
          </a:prstGeom>
          <a:noFill/>
        </p:spPr>
        <p:txBody>
          <a:bodyPr wrap="square" rtlCol="0">
            <a:spAutoFit/>
          </a:bodyPr>
          <a:lstStyle/>
          <a:p>
            <a:pPr algn="ctr"/>
            <a:r>
              <a:rPr lang="en-US" sz="3200" b="1" dirty="0">
                <a:solidFill>
                  <a:srgbClr val="FF5B13"/>
                </a:solidFill>
                <a:latin typeface="Arial" panose="020B0604020202020204" pitchFamily="34" charset="0"/>
                <a:cs typeface="Arial" panose="020B0604020202020204" pitchFamily="34" charset="0"/>
              </a:rPr>
              <a:t>https://sce.education.illinois.edu/</a:t>
            </a:r>
          </a:p>
        </p:txBody>
      </p:sp>
    </p:spTree>
    <p:extLst>
      <p:ext uri="{BB962C8B-B14F-4D97-AF65-F5344CB8AC3E}">
        <p14:creationId xmlns:p14="http://schemas.microsoft.com/office/powerpoint/2010/main" val="316023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3B9D6F47-7129-3BB0-3A79-FFD9A27C0634}"/>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11C9A37D-299D-7E22-8B98-44437B0FE0C6}"/>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Vocabulary</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41E0E5D2-E3A4-D4E5-C57F-1CC817FBCF99}"/>
              </a:ext>
            </a:extLst>
          </p:cNvPr>
          <p:cNvSpPr txBox="1">
            <a:spLocks noGrp="1"/>
          </p:cNvSpPr>
          <p:nvPr>
            <p:ph type="body" idx="4"/>
          </p:nvPr>
        </p:nvSpPr>
        <p:spPr>
          <a:xfrm>
            <a:off x="732784" y="1526192"/>
            <a:ext cx="10925816" cy="4353908"/>
          </a:xfrm>
          <a:prstGeom prst="rect">
            <a:avLst/>
          </a:prstGeom>
          <a:noFill/>
          <a:ln>
            <a:noFill/>
          </a:ln>
        </p:spPr>
        <p:txBody>
          <a:bodyPr spcFirstLastPara="1" wrap="square" lIns="91425" tIns="45700" rIns="91425" bIns="45700" anchor="t" anchorCtr="0">
            <a:normAutofit fontScale="55000" lnSpcReduction="20000"/>
          </a:bodyPr>
          <a:lstStyle/>
          <a:p>
            <a:pPr marL="342900" lvl="0" indent="-342900">
              <a:lnSpc>
                <a:spcPct val="150000"/>
              </a:lnSpc>
              <a:spcBef>
                <a:spcPts val="0"/>
              </a:spcBef>
              <a:buClr>
                <a:srgbClr val="FF5B13"/>
              </a:buClr>
              <a:buSzPct val="100000"/>
              <a:buFont typeface="Arial" panose="020B0604020202020204" pitchFamily="34" charset="0"/>
              <a:buChar char="•"/>
            </a:pPr>
            <a:r>
              <a:rPr lang="en-US" sz="3800" b="1" dirty="0"/>
              <a:t>Endorsements:</a:t>
            </a:r>
            <a:r>
              <a:rPr lang="en-US" sz="3800" dirty="0"/>
              <a:t> Additional coursework that qualifies one to teach in specific areas/disciplines</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Cooperating Teacher (Co-op): </a:t>
            </a:r>
            <a:r>
              <a:rPr lang="en-US" sz="3800" dirty="0"/>
              <a:t>Teacher in your assigned classroom</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Supervisor:</a:t>
            </a:r>
            <a:r>
              <a:rPr lang="en-US" sz="3800" dirty="0"/>
              <a:t> University personnel who observe student teachers</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Field Experience + Practicum: </a:t>
            </a:r>
            <a:r>
              <a:rPr lang="en-US" sz="3800" dirty="0"/>
              <a:t>Your time in schools</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Observation: </a:t>
            </a:r>
            <a:r>
              <a:rPr lang="en-US" sz="3800" dirty="0"/>
              <a:t>Supervisor visit to the classroom</a:t>
            </a:r>
          </a:p>
          <a:p>
            <a:pPr marL="342900" lvl="0" indent="-342900">
              <a:lnSpc>
                <a:spcPct val="150000"/>
              </a:lnSpc>
              <a:spcBef>
                <a:spcPts val="0"/>
              </a:spcBef>
              <a:buClr>
                <a:srgbClr val="FF5B13"/>
              </a:buClr>
              <a:buSzPct val="100000"/>
              <a:buFont typeface="Arial" panose="020B0604020202020204" pitchFamily="34" charset="0"/>
              <a:buChar char="•"/>
            </a:pPr>
            <a:r>
              <a:rPr lang="en-US" sz="3800" b="1" dirty="0"/>
              <a:t>Early Field Experience (EFE): </a:t>
            </a:r>
            <a:r>
              <a:rPr lang="en-US" sz="3800" dirty="0"/>
              <a:t>practica prior to student teaching</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Student Teaching: </a:t>
            </a:r>
            <a:r>
              <a:rPr lang="en-US" sz="3800" dirty="0"/>
              <a:t>Final semester experience; extended, daily time in the classroom</a:t>
            </a:r>
          </a:p>
          <a:p>
            <a:pPr marL="342900" lvl="0" indent="-342900">
              <a:lnSpc>
                <a:spcPct val="150000"/>
              </a:lnSpc>
              <a:spcBef>
                <a:spcPts val="600"/>
              </a:spcBef>
              <a:buClr>
                <a:srgbClr val="FF5B13"/>
              </a:buClr>
              <a:buSzPct val="100000"/>
              <a:buFont typeface="Arial" panose="020B0604020202020204" pitchFamily="34" charset="0"/>
              <a:buChar char="•"/>
            </a:pPr>
            <a:r>
              <a:rPr lang="en-US" sz="3800" b="1" dirty="0"/>
              <a:t>Student Portal: </a:t>
            </a:r>
            <a:r>
              <a:rPr lang="en-US" sz="3800" dirty="0"/>
              <a:t>Individual site on CoTE website for record keeping</a:t>
            </a:r>
          </a:p>
          <a:p>
            <a:pPr marL="0" lvl="0" indent="0">
              <a:spcBef>
                <a:spcPts val="600"/>
              </a:spcBef>
              <a:buClr>
                <a:srgbClr val="FF5B13"/>
              </a:buClr>
              <a:buSzPts val="1400"/>
            </a:pPr>
            <a:endParaRPr lang="en-US" dirty="0"/>
          </a:p>
        </p:txBody>
      </p:sp>
    </p:spTree>
    <p:extLst>
      <p:ext uri="{BB962C8B-B14F-4D97-AF65-F5344CB8AC3E}">
        <p14:creationId xmlns:p14="http://schemas.microsoft.com/office/powerpoint/2010/main" val="196203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D92A-F60D-9884-072D-18AE4F37AB3F}"/>
              </a:ext>
            </a:extLst>
          </p:cNvPr>
          <p:cNvSpPr>
            <a:spLocks noGrp="1"/>
          </p:cNvSpPr>
          <p:nvPr>
            <p:ph type="title"/>
          </p:nvPr>
        </p:nvSpPr>
        <p:spPr/>
        <p:txBody>
          <a:bodyPr/>
          <a:lstStyle/>
          <a:p>
            <a:r>
              <a:rPr lang="en-US" sz="3600" dirty="0"/>
              <a:t>Sign In</a:t>
            </a:r>
          </a:p>
        </p:txBody>
      </p:sp>
      <p:pic>
        <p:nvPicPr>
          <p:cNvPr id="7" name="Picture 6">
            <a:extLst>
              <a:ext uri="{FF2B5EF4-FFF2-40B4-BE49-F238E27FC236}">
                <a16:creationId xmlns:a16="http://schemas.microsoft.com/office/drawing/2014/main" id="{0BA11ACC-44C4-0724-CDB7-BF24D2F3F1DC}"/>
              </a:ext>
            </a:extLst>
          </p:cNvPr>
          <p:cNvPicPr>
            <a:picLocks noChangeAspect="1"/>
          </p:cNvPicPr>
          <p:nvPr/>
        </p:nvPicPr>
        <p:blipFill>
          <a:blip r:embed="rId2"/>
          <a:stretch>
            <a:fillRect/>
          </a:stretch>
        </p:blipFill>
        <p:spPr>
          <a:xfrm>
            <a:off x="3873500" y="1583875"/>
            <a:ext cx="3975100" cy="3975100"/>
          </a:xfrm>
          <a:prstGeom prst="rect">
            <a:avLst/>
          </a:prstGeom>
          <a:ln>
            <a:solidFill>
              <a:schemeClr val="tx1"/>
            </a:solidFill>
          </a:ln>
        </p:spPr>
      </p:pic>
    </p:spTree>
    <p:extLst>
      <p:ext uri="{BB962C8B-B14F-4D97-AF65-F5344CB8AC3E}">
        <p14:creationId xmlns:p14="http://schemas.microsoft.com/office/powerpoint/2010/main" val="240889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242B6B0D-A453-09CD-65DC-43DD881F029E}"/>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EDBB6772-A953-5D1C-81C4-C5DE2B52A6FA}"/>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Entering the Professional World </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317CEFF6-B1C9-1FD5-6A61-A3AAAF5BFC82}"/>
              </a:ext>
            </a:extLst>
          </p:cNvPr>
          <p:cNvSpPr txBox="1">
            <a:spLocks noGrp="1"/>
          </p:cNvSpPr>
          <p:nvPr>
            <p:ph type="body" idx="4"/>
          </p:nvPr>
        </p:nvSpPr>
        <p:spPr>
          <a:xfrm>
            <a:off x="732783" y="1898836"/>
            <a:ext cx="10726431" cy="3968564"/>
          </a:xfrm>
          <a:prstGeom prst="rect">
            <a:avLst/>
          </a:prstGeom>
          <a:noFill/>
          <a:ln>
            <a:noFill/>
          </a:ln>
        </p:spPr>
        <p:txBody>
          <a:bodyPr spcFirstLastPara="1" wrap="square" lIns="91425" tIns="45700" rIns="91425" bIns="45700" anchor="t" anchorCtr="0">
            <a:normAutofit/>
          </a:bodyPr>
          <a:lstStyle/>
          <a:p>
            <a:pPr marL="0" lvl="0" indent="0">
              <a:spcBef>
                <a:spcPts val="0"/>
              </a:spcBef>
              <a:buSzPts val="1610"/>
            </a:pPr>
            <a:r>
              <a:rPr lang="en-US" sz="2800" b="1" dirty="0">
                <a:solidFill>
                  <a:srgbClr val="FF5B13"/>
                </a:solidFill>
              </a:rPr>
              <a:t>Congratulations on choosing one of the best professions! </a:t>
            </a:r>
          </a:p>
          <a:p>
            <a:pPr marL="0" lvl="0" indent="0">
              <a:spcBef>
                <a:spcPts val="0"/>
              </a:spcBef>
              <a:buSzPts val="1610"/>
            </a:pPr>
            <a:endParaRPr lang="en-US" sz="2800" dirty="0"/>
          </a:p>
          <a:p>
            <a:pPr marL="0" lvl="0" indent="0">
              <a:spcBef>
                <a:spcPts val="0"/>
              </a:spcBef>
              <a:buSzPts val="1610"/>
            </a:pPr>
            <a:r>
              <a:rPr lang="en-US" sz="3200" i="1" dirty="0"/>
              <a:t>Some things to do:</a:t>
            </a:r>
            <a:endParaRPr lang="en-US" sz="3200" i="1" dirty="0">
              <a:solidFill>
                <a:srgbClr val="11284B"/>
              </a:solidFill>
            </a:endParaRPr>
          </a:p>
          <a:p>
            <a:pPr marL="709295" lvl="1" indent="-342900">
              <a:spcBef>
                <a:spcPts val="400"/>
              </a:spcBef>
              <a:buSzPct val="100000"/>
              <a:buFont typeface="Arial" panose="020B0604020202020204" pitchFamily="34" charset="0"/>
              <a:buChar char="•"/>
            </a:pPr>
            <a:r>
              <a:rPr lang="en-US" dirty="0">
                <a:solidFill>
                  <a:srgbClr val="11284B"/>
                </a:solidFill>
              </a:rPr>
              <a:t>Set your social media to private. Google yourself!</a:t>
            </a:r>
          </a:p>
          <a:p>
            <a:pPr marL="709295" lvl="1" indent="-342900">
              <a:spcBef>
                <a:spcPts val="400"/>
              </a:spcBef>
              <a:buSzPct val="100000"/>
              <a:buFont typeface="Arial" panose="020B0604020202020204" pitchFamily="34" charset="0"/>
              <a:buChar char="•"/>
            </a:pPr>
            <a:r>
              <a:rPr lang="en-US" dirty="0">
                <a:solidFill>
                  <a:srgbClr val="11284B"/>
                </a:solidFill>
              </a:rPr>
              <a:t>Voicemail should be professional</a:t>
            </a:r>
          </a:p>
          <a:p>
            <a:pPr marL="709295" lvl="1" indent="-342900">
              <a:spcBef>
                <a:spcPts val="400"/>
              </a:spcBef>
              <a:buSzPct val="100000"/>
              <a:buFont typeface="Arial" panose="020B0604020202020204" pitchFamily="34" charset="0"/>
              <a:buChar char="•"/>
            </a:pPr>
            <a:r>
              <a:rPr lang="en-US" dirty="0">
                <a:solidFill>
                  <a:srgbClr val="11284B"/>
                </a:solidFill>
              </a:rPr>
              <a:t>Make mature decisions for you and for your students</a:t>
            </a:r>
          </a:p>
          <a:p>
            <a:pPr marL="709295" lvl="1" indent="-342900">
              <a:spcBef>
                <a:spcPts val="400"/>
              </a:spcBef>
              <a:buSzPct val="100000"/>
              <a:buFont typeface="Arial" panose="020B0604020202020204" pitchFamily="34" charset="0"/>
              <a:buChar char="•"/>
            </a:pPr>
            <a:r>
              <a:rPr lang="en-US" dirty="0">
                <a:solidFill>
                  <a:srgbClr val="11284B"/>
                </a:solidFill>
              </a:rPr>
              <a:t>Use discretion when discussing field experiences and maintain a tone of professional courtesy</a:t>
            </a:r>
          </a:p>
          <a:p>
            <a:pPr marL="0" lvl="0" indent="0">
              <a:spcBef>
                <a:spcPts val="600"/>
              </a:spcBef>
              <a:buSzPts val="1400"/>
            </a:pPr>
            <a:endParaRPr lang="en-US" dirty="0"/>
          </a:p>
        </p:txBody>
      </p:sp>
    </p:spTree>
    <p:extLst>
      <p:ext uri="{BB962C8B-B14F-4D97-AF65-F5344CB8AC3E}">
        <p14:creationId xmlns:p14="http://schemas.microsoft.com/office/powerpoint/2010/main" val="69506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0DB1-7E95-C3AA-FE44-F316EC2AFE0E}"/>
              </a:ext>
            </a:extLst>
          </p:cNvPr>
          <p:cNvSpPr>
            <a:spLocks noGrp="1"/>
          </p:cNvSpPr>
          <p:nvPr>
            <p:ph type="title"/>
          </p:nvPr>
        </p:nvSpPr>
        <p:spPr/>
        <p:txBody>
          <a:bodyPr/>
          <a:lstStyle/>
          <a:p>
            <a:r>
              <a:rPr lang="en-US" sz="4800" dirty="0"/>
              <a:t>Professional Responsibilities </a:t>
            </a:r>
          </a:p>
        </p:txBody>
      </p:sp>
      <p:sp>
        <p:nvSpPr>
          <p:cNvPr id="3" name="Content Placeholder 2">
            <a:extLst>
              <a:ext uri="{FF2B5EF4-FFF2-40B4-BE49-F238E27FC236}">
                <a16:creationId xmlns:a16="http://schemas.microsoft.com/office/drawing/2014/main" id="{D7018EB6-F888-2B12-4362-EE363F62C498}"/>
              </a:ext>
            </a:extLst>
          </p:cNvPr>
          <p:cNvSpPr>
            <a:spLocks noGrp="1"/>
          </p:cNvSpPr>
          <p:nvPr>
            <p:ph idx="1"/>
          </p:nvPr>
        </p:nvSpPr>
        <p:spPr>
          <a:xfrm>
            <a:off x="740227" y="1821894"/>
            <a:ext cx="5056416" cy="823117"/>
          </a:xfrm>
        </p:spPr>
        <p:txBody>
          <a:bodyPr>
            <a:normAutofit/>
          </a:bodyPr>
          <a:lstStyle/>
          <a:p>
            <a:r>
              <a:rPr lang="en-US" sz="3600" dirty="0"/>
              <a:t>Attendance</a:t>
            </a:r>
          </a:p>
        </p:txBody>
      </p:sp>
      <p:sp>
        <p:nvSpPr>
          <p:cNvPr id="4" name="Content Placeholder 3">
            <a:extLst>
              <a:ext uri="{FF2B5EF4-FFF2-40B4-BE49-F238E27FC236}">
                <a16:creationId xmlns:a16="http://schemas.microsoft.com/office/drawing/2014/main" id="{EB5F82BA-D7B3-B2C0-8E67-72F8A346D04B}"/>
              </a:ext>
            </a:extLst>
          </p:cNvPr>
          <p:cNvSpPr>
            <a:spLocks noGrp="1"/>
          </p:cNvSpPr>
          <p:nvPr>
            <p:ph idx="14"/>
          </p:nvPr>
        </p:nvSpPr>
        <p:spPr>
          <a:xfrm>
            <a:off x="740227" y="2432706"/>
            <a:ext cx="5056416" cy="3193393"/>
          </a:xfrm>
        </p:spPr>
        <p:txBody>
          <a:bodyPr>
            <a:normAutofit/>
          </a:bodyPr>
          <a:lstStyle/>
          <a:p>
            <a:pPr marL="342900" indent="-342900">
              <a:buClr>
                <a:srgbClr val="0E1744"/>
              </a:buClr>
              <a:buFont typeface="Arial" panose="020B0604020202020204" pitchFamily="34" charset="0"/>
              <a:buChar char="•"/>
            </a:pPr>
            <a:r>
              <a:rPr lang="en-US" sz="2400" dirty="0">
                <a:solidFill>
                  <a:srgbClr val="11284B"/>
                </a:solidFill>
                <a:latin typeface="Arial" panose="020B0604020202020204" pitchFamily="34" charset="0"/>
                <a:cs typeface="Arial" panose="020B0604020202020204" pitchFamily="34" charset="0"/>
              </a:rPr>
              <a:t>Arriving </a:t>
            </a:r>
            <a:r>
              <a:rPr lang="en-US" sz="2400" b="1" dirty="0">
                <a:solidFill>
                  <a:srgbClr val="FF5B13"/>
                </a:solidFill>
                <a:latin typeface="Arial" panose="020B0604020202020204" pitchFamily="34" charset="0"/>
                <a:cs typeface="Arial" panose="020B0604020202020204" pitchFamily="34" charset="0"/>
              </a:rPr>
              <a:t>on time</a:t>
            </a:r>
            <a:r>
              <a:rPr lang="en-US" sz="2400" dirty="0">
                <a:solidFill>
                  <a:srgbClr val="FF5B13"/>
                </a:solidFill>
                <a:latin typeface="Arial" panose="020B0604020202020204" pitchFamily="34" charset="0"/>
                <a:cs typeface="Arial" panose="020B0604020202020204" pitchFamily="34" charset="0"/>
              </a:rPr>
              <a:t> </a:t>
            </a:r>
            <a:r>
              <a:rPr lang="en-US" sz="2400" dirty="0">
                <a:solidFill>
                  <a:srgbClr val="11284B"/>
                </a:solidFill>
                <a:latin typeface="Arial" panose="020B0604020202020204" pitchFamily="34" charset="0"/>
                <a:cs typeface="Arial" panose="020B0604020202020204" pitchFamily="34" charset="0"/>
              </a:rPr>
              <a:t>and staying for the duration of the scheduled field placement.</a:t>
            </a:r>
          </a:p>
          <a:p>
            <a:pPr marL="342900" indent="-342900">
              <a:buClr>
                <a:srgbClr val="0E1744"/>
              </a:buClr>
              <a:buFont typeface="Arial" panose="020B0604020202020204" pitchFamily="34" charset="0"/>
              <a:buChar char="•"/>
            </a:pPr>
            <a:r>
              <a:rPr lang="en-US" sz="2400" b="1" dirty="0">
                <a:solidFill>
                  <a:srgbClr val="FF5B13"/>
                </a:solidFill>
                <a:latin typeface="Arial" panose="020B0604020202020204" pitchFamily="34" charset="0"/>
                <a:cs typeface="Arial" panose="020B0604020202020204" pitchFamily="34" charset="0"/>
              </a:rPr>
              <a:t>Communicating</a:t>
            </a:r>
            <a:r>
              <a:rPr lang="en-US" sz="2400" dirty="0">
                <a:solidFill>
                  <a:srgbClr val="11284B"/>
                </a:solidFill>
                <a:latin typeface="Arial" panose="020B0604020202020204" pitchFamily="34" charset="0"/>
                <a:cs typeface="Arial" panose="020B0604020202020204" pitchFamily="34" charset="0"/>
              </a:rPr>
              <a:t> with the cooperating teacher and supervisor, where applicable, and making plans for makeup when absences or tardiness occur</a:t>
            </a:r>
          </a:p>
          <a:p>
            <a:pPr>
              <a:buClr>
                <a:srgbClr val="0E1744"/>
              </a:buClr>
            </a:pPr>
            <a:endParaRPr lang="en-US" dirty="0"/>
          </a:p>
        </p:txBody>
      </p:sp>
      <p:sp>
        <p:nvSpPr>
          <p:cNvPr id="5" name="Content Placeholder 4">
            <a:extLst>
              <a:ext uri="{FF2B5EF4-FFF2-40B4-BE49-F238E27FC236}">
                <a16:creationId xmlns:a16="http://schemas.microsoft.com/office/drawing/2014/main" id="{17AA927D-C3C0-145D-1343-178374B1C794}"/>
              </a:ext>
            </a:extLst>
          </p:cNvPr>
          <p:cNvSpPr>
            <a:spLocks noGrp="1"/>
          </p:cNvSpPr>
          <p:nvPr>
            <p:ph idx="16"/>
          </p:nvPr>
        </p:nvSpPr>
        <p:spPr>
          <a:xfrm>
            <a:off x="6395359" y="1843983"/>
            <a:ext cx="5056416" cy="823117"/>
          </a:xfrm>
        </p:spPr>
        <p:txBody>
          <a:bodyPr/>
          <a:lstStyle/>
          <a:p>
            <a:r>
              <a:rPr lang="en-US" sz="3600" dirty="0">
                <a:solidFill>
                  <a:srgbClr val="FF5B13"/>
                </a:solidFill>
              </a:rPr>
              <a:t>Attire</a:t>
            </a:r>
            <a:endParaRPr lang="en-US" dirty="0">
              <a:solidFill>
                <a:srgbClr val="FF5B13"/>
              </a:solidFill>
            </a:endParaRPr>
          </a:p>
        </p:txBody>
      </p:sp>
      <p:sp>
        <p:nvSpPr>
          <p:cNvPr id="6" name="Content Placeholder 5">
            <a:extLst>
              <a:ext uri="{FF2B5EF4-FFF2-40B4-BE49-F238E27FC236}">
                <a16:creationId xmlns:a16="http://schemas.microsoft.com/office/drawing/2014/main" id="{F0ECB45B-1A31-6A6C-47C0-7F5BACCB010B}"/>
              </a:ext>
            </a:extLst>
          </p:cNvPr>
          <p:cNvSpPr>
            <a:spLocks noGrp="1"/>
          </p:cNvSpPr>
          <p:nvPr>
            <p:ph idx="18"/>
          </p:nvPr>
        </p:nvSpPr>
        <p:spPr>
          <a:xfrm>
            <a:off x="6395359" y="2432706"/>
            <a:ext cx="5056416" cy="3193393"/>
          </a:xfrm>
        </p:spPr>
        <p:txBody>
          <a:bodyPr>
            <a:normAutofit/>
          </a:bodyPr>
          <a:lstStyle/>
          <a:p>
            <a:pPr marL="342900" lvl="0" indent="-342900">
              <a:spcBef>
                <a:spcPts val="0"/>
              </a:spcBef>
              <a:buClr>
                <a:srgbClr val="0E1744"/>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Professional dress</a:t>
            </a:r>
          </a:p>
          <a:p>
            <a:pPr marL="342900" lvl="0" indent="-342900">
              <a:spcBef>
                <a:spcPts val="600"/>
              </a:spcBef>
              <a:buClr>
                <a:srgbClr val="0E1744"/>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No flip flops</a:t>
            </a:r>
          </a:p>
          <a:p>
            <a:pPr marL="342900" lvl="0" indent="-342900">
              <a:spcBef>
                <a:spcPts val="600"/>
              </a:spcBef>
              <a:buClr>
                <a:srgbClr val="0E1744"/>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No jeans</a:t>
            </a:r>
          </a:p>
          <a:p>
            <a:pPr marL="342900" lvl="0" indent="-342900">
              <a:spcBef>
                <a:spcPts val="600"/>
              </a:spcBef>
              <a:buClr>
                <a:srgbClr val="0E1744"/>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Clothing should be conservative and comfortable</a:t>
            </a:r>
          </a:p>
          <a:p>
            <a:pPr marL="342900" lvl="0" indent="-342900">
              <a:spcBef>
                <a:spcPts val="600"/>
              </a:spcBef>
              <a:buClr>
                <a:srgbClr val="0E1744"/>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Your appearance should not be a distraction to classroom learning</a:t>
            </a:r>
          </a:p>
          <a:p>
            <a:endParaRPr lang="en-US" dirty="0"/>
          </a:p>
        </p:txBody>
      </p:sp>
    </p:spTree>
    <p:extLst>
      <p:ext uri="{BB962C8B-B14F-4D97-AF65-F5344CB8AC3E}">
        <p14:creationId xmlns:p14="http://schemas.microsoft.com/office/powerpoint/2010/main" val="305766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58A90319-1D28-511C-C59E-39847271AC7B}"/>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A203A387-DA3D-A949-8836-C89317D1C99C}"/>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Placement Policies</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0A57D62A-4A6F-26E8-3C89-9803C72A0EC2}"/>
              </a:ext>
            </a:extLst>
          </p:cNvPr>
          <p:cNvSpPr txBox="1">
            <a:spLocks noGrp="1"/>
          </p:cNvSpPr>
          <p:nvPr>
            <p:ph type="body" idx="4"/>
          </p:nvPr>
        </p:nvSpPr>
        <p:spPr>
          <a:xfrm>
            <a:off x="732783" y="1798408"/>
            <a:ext cx="10726431" cy="4081692"/>
          </a:xfrm>
          <a:prstGeom prst="rect">
            <a:avLst/>
          </a:prstGeom>
          <a:noFill/>
          <a:ln>
            <a:noFill/>
          </a:ln>
        </p:spPr>
        <p:txBody>
          <a:bodyPr spcFirstLastPara="1" wrap="square" lIns="91425" tIns="45700" rIns="91425" bIns="45700" anchor="t" anchorCtr="0">
            <a:normAutofit lnSpcReduction="10000"/>
          </a:bodyPr>
          <a:lstStyle/>
          <a:p>
            <a:pPr marL="342900" lvl="0" indent="-342900">
              <a:spcBef>
                <a:spcPts val="0"/>
              </a:spcBef>
              <a:buClr>
                <a:srgbClr val="FF5B13"/>
              </a:buClr>
              <a:buSzPct val="100000"/>
              <a:buFont typeface="Arial" panose="020B0604020202020204" pitchFamily="34" charset="0"/>
              <a:buChar char="•"/>
            </a:pPr>
            <a:r>
              <a:rPr lang="en-US" sz="3000" dirty="0"/>
              <a:t>All placements are made and confirmed by SCE</a:t>
            </a:r>
          </a:p>
          <a:p>
            <a:pPr marL="342900" lvl="0" indent="-342900">
              <a:spcBef>
                <a:spcPts val="600"/>
              </a:spcBef>
              <a:buClr>
                <a:srgbClr val="FF5B13"/>
              </a:buClr>
              <a:buSzPct val="100000"/>
              <a:buFont typeface="Arial" panose="020B0604020202020204" pitchFamily="34" charset="0"/>
              <a:buChar char="•"/>
            </a:pPr>
            <a:r>
              <a:rPr lang="en-US" sz="3000" dirty="0"/>
              <a:t>Placements are subject to change by SCE, but not at the student's request</a:t>
            </a:r>
          </a:p>
          <a:p>
            <a:pPr marL="342900" lvl="0" indent="-342900">
              <a:spcBef>
                <a:spcPts val="600"/>
              </a:spcBef>
              <a:buClr>
                <a:srgbClr val="FF5B13"/>
              </a:buClr>
              <a:buSzPct val="100000"/>
              <a:buFont typeface="Arial" panose="020B0604020202020204" pitchFamily="34" charset="0"/>
              <a:buChar char="•"/>
            </a:pPr>
            <a:r>
              <a:rPr lang="en-US" sz="3000" dirty="0"/>
              <a:t>Placements are made to ensure work experience with diversity</a:t>
            </a:r>
          </a:p>
          <a:p>
            <a:pPr marL="342900" lvl="0" indent="-342900">
              <a:spcBef>
                <a:spcPts val="600"/>
              </a:spcBef>
              <a:buClr>
                <a:srgbClr val="FF5B13"/>
              </a:buClr>
              <a:buSzPct val="100000"/>
              <a:buFont typeface="Arial" panose="020B0604020202020204" pitchFamily="34" charset="0"/>
              <a:buChar char="•"/>
            </a:pPr>
            <a:r>
              <a:rPr lang="en-US" sz="3000" dirty="0"/>
              <a:t>Placements are not made in a school where a close relative, friend, and/or significant other is employed</a:t>
            </a:r>
          </a:p>
          <a:p>
            <a:pPr marL="342900" lvl="0" indent="-342900">
              <a:spcBef>
                <a:spcPts val="600"/>
              </a:spcBef>
              <a:buClr>
                <a:srgbClr val="FF5B13"/>
              </a:buClr>
              <a:buSzPct val="100000"/>
              <a:buFont typeface="Arial" panose="020B0604020202020204" pitchFamily="34" charset="0"/>
              <a:buChar char="•"/>
            </a:pPr>
            <a:r>
              <a:rPr lang="en-US" sz="3000" dirty="0"/>
              <a:t>A UIUC student is responsible for completing the online evaluation with the co-op and themselves</a:t>
            </a:r>
          </a:p>
          <a:p>
            <a:pPr marL="0" lvl="0" indent="0">
              <a:spcBef>
                <a:spcPts val="0"/>
              </a:spcBef>
              <a:buSzPts val="1610"/>
            </a:pPr>
            <a:endParaRPr lang="en-US" dirty="0"/>
          </a:p>
        </p:txBody>
      </p:sp>
    </p:spTree>
    <p:extLst>
      <p:ext uri="{BB962C8B-B14F-4D97-AF65-F5344CB8AC3E}">
        <p14:creationId xmlns:p14="http://schemas.microsoft.com/office/powerpoint/2010/main" val="1524220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7688943E-FE61-8BCE-334B-5C6B001C473B}"/>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EB0C6885-09E9-8641-DD94-F1B35E27BA8E}"/>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Placement Policies</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91E6A9E3-E6E3-2691-128C-157557C3E44A}"/>
              </a:ext>
            </a:extLst>
          </p:cNvPr>
          <p:cNvSpPr txBox="1">
            <a:spLocks noGrp="1"/>
          </p:cNvSpPr>
          <p:nvPr>
            <p:ph type="body" idx="4"/>
          </p:nvPr>
        </p:nvSpPr>
        <p:spPr>
          <a:xfrm>
            <a:off x="732783" y="1765300"/>
            <a:ext cx="10726431" cy="4064000"/>
          </a:xfrm>
          <a:prstGeom prst="rect">
            <a:avLst/>
          </a:prstGeom>
          <a:noFill/>
          <a:ln>
            <a:noFill/>
          </a:ln>
        </p:spPr>
        <p:txBody>
          <a:bodyPr spcFirstLastPara="1" wrap="square" lIns="91425" tIns="45700" rIns="91425" bIns="45700" anchor="t" anchorCtr="0">
            <a:normAutofit/>
          </a:bodyPr>
          <a:lstStyle/>
          <a:p>
            <a:pPr marL="342900" lvl="0" indent="-342900">
              <a:spcBef>
                <a:spcPts val="0"/>
              </a:spcBef>
              <a:buClr>
                <a:srgbClr val="FF5B13"/>
              </a:buClr>
              <a:buSzPct val="100000"/>
              <a:buFont typeface="Arial" panose="020B0604020202020204" pitchFamily="34" charset="0"/>
              <a:buChar char="•"/>
            </a:pPr>
            <a:r>
              <a:rPr lang="en-US" sz="3000" dirty="0"/>
              <a:t>Students are responsible for their own transportation to and from field placements. </a:t>
            </a:r>
          </a:p>
          <a:p>
            <a:pPr marL="342900" lvl="0" indent="-342900">
              <a:spcBef>
                <a:spcPts val="0"/>
              </a:spcBef>
              <a:buClr>
                <a:srgbClr val="FF5B13"/>
              </a:buClr>
              <a:buSzPct val="100000"/>
              <a:buFont typeface="Arial" panose="020B0604020202020204" pitchFamily="34" charset="0"/>
              <a:buChar char="•"/>
            </a:pPr>
            <a:r>
              <a:rPr lang="en-US" sz="3000" dirty="0"/>
              <a:t>We use a variety of placements in and around C-U (a distance placement of up to </a:t>
            </a:r>
            <a:r>
              <a:rPr lang="en-US" sz="3000" b="1" dirty="0">
                <a:solidFill>
                  <a:srgbClr val="FF5B13"/>
                </a:solidFill>
              </a:rPr>
              <a:t>55 miles </a:t>
            </a:r>
            <a:r>
              <a:rPr lang="en-US" sz="3000" dirty="0"/>
              <a:t>may be possible). </a:t>
            </a:r>
            <a:r>
              <a:rPr lang="en-US" sz="3000" b="1" dirty="0"/>
              <a:t>Carpooling will be a necessity.</a:t>
            </a:r>
          </a:p>
          <a:p>
            <a:pPr marL="342900" lvl="0" indent="-342900">
              <a:spcBef>
                <a:spcPts val="600"/>
              </a:spcBef>
              <a:buClr>
                <a:srgbClr val="FF5B13"/>
              </a:buClr>
              <a:buSzPct val="100000"/>
              <a:buFont typeface="Arial" panose="020B0604020202020204" pitchFamily="34" charset="0"/>
              <a:buChar char="•"/>
            </a:pPr>
            <a:r>
              <a:rPr lang="en-US" sz="3000" dirty="0"/>
              <a:t>BBP, Mandated Reporter, and Safety Training clearance required prior to entry into the classroom. Criminal background checks are handled by each school district.</a:t>
            </a:r>
          </a:p>
          <a:p>
            <a:pPr marL="342900" lvl="0" indent="-342900">
              <a:spcBef>
                <a:spcPts val="600"/>
              </a:spcBef>
              <a:buClr>
                <a:srgbClr val="FF5B13"/>
              </a:buClr>
              <a:buSzPct val="100000"/>
              <a:buFont typeface="Arial" panose="020B0604020202020204" pitchFamily="34" charset="0"/>
              <a:buChar char="•"/>
            </a:pPr>
            <a:r>
              <a:rPr lang="en-US" sz="3000" b="1" dirty="0"/>
              <a:t>Absences must be made up.</a:t>
            </a:r>
          </a:p>
          <a:p>
            <a:pPr marL="342900" lvl="0" indent="-342900">
              <a:spcBef>
                <a:spcPts val="600"/>
              </a:spcBef>
              <a:buSzPts val="1400"/>
              <a:buFont typeface="Wingdings"/>
              <a:buChar char="§"/>
            </a:pPr>
            <a:endParaRPr lang="en-US" dirty="0"/>
          </a:p>
        </p:txBody>
      </p:sp>
    </p:spTree>
    <p:extLst>
      <p:ext uri="{BB962C8B-B14F-4D97-AF65-F5344CB8AC3E}">
        <p14:creationId xmlns:p14="http://schemas.microsoft.com/office/powerpoint/2010/main" val="398817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63CB447C-DA53-0C39-1B8E-00C6394A9BDC}"/>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A8D11651-A6AA-6842-166A-8093B7C57B86}"/>
              </a:ext>
            </a:extLst>
          </p:cNvPr>
          <p:cNvSpPr txBox="1">
            <a:spLocks noGrp="1"/>
          </p:cNvSpPr>
          <p:nvPr>
            <p:ph type="title"/>
          </p:nvPr>
        </p:nvSpPr>
        <p:spPr>
          <a:xfrm>
            <a:off x="732784" y="264694"/>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000" dirty="0">
                <a:latin typeface="Source Sans Pro Semibold" panose="020B0603030403020204" pitchFamily="34" charset="0"/>
                <a:ea typeface="Source Sans Pro Semibold" panose="020B0603030403020204" pitchFamily="34" charset="0"/>
              </a:rPr>
              <a:t>Placement Structure</a:t>
            </a:r>
            <a:endParaRPr sz="40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34F450F4-3417-0225-28F9-612E6D2E6413}"/>
              </a:ext>
            </a:extLst>
          </p:cNvPr>
          <p:cNvSpPr txBox="1">
            <a:spLocks noGrp="1"/>
          </p:cNvSpPr>
          <p:nvPr>
            <p:ph type="body" idx="4"/>
          </p:nvPr>
        </p:nvSpPr>
        <p:spPr>
          <a:xfrm>
            <a:off x="732783" y="1983926"/>
            <a:ext cx="10726431" cy="4221186"/>
          </a:xfrm>
          <a:prstGeom prst="rect">
            <a:avLst/>
          </a:prstGeom>
          <a:noFill/>
          <a:ln>
            <a:noFill/>
          </a:ln>
        </p:spPr>
        <p:txBody>
          <a:bodyPr spcFirstLastPara="1" wrap="square" lIns="91425" tIns="45700" rIns="91425" bIns="45700" anchor="t" anchorCtr="0">
            <a:normAutofit/>
          </a:bodyPr>
          <a:lstStyle/>
          <a:p>
            <a:pPr marL="0" lvl="0" indent="0">
              <a:spcBef>
                <a:spcPts val="0"/>
              </a:spcBef>
              <a:buSzPts val="1610"/>
            </a:pPr>
            <a:endParaRPr lang="en-US" dirty="0"/>
          </a:p>
          <a:p>
            <a:pPr marL="342900" lvl="0" indent="-342900">
              <a:spcBef>
                <a:spcPts val="600"/>
              </a:spcBef>
              <a:buSzPts val="1400"/>
              <a:buFont typeface="Wingdings"/>
              <a:buChar char="§"/>
            </a:pPr>
            <a:endParaRPr lang="en-US" dirty="0"/>
          </a:p>
        </p:txBody>
      </p:sp>
      <p:graphicFrame>
        <p:nvGraphicFramePr>
          <p:cNvPr id="4" name="Table 3">
            <a:extLst>
              <a:ext uri="{FF2B5EF4-FFF2-40B4-BE49-F238E27FC236}">
                <a16:creationId xmlns:a16="http://schemas.microsoft.com/office/drawing/2014/main" id="{26E99432-0F58-447B-9E82-F1F93938E77D}"/>
              </a:ext>
            </a:extLst>
          </p:cNvPr>
          <p:cNvGraphicFramePr>
            <a:graphicFrameLocks noGrp="1"/>
          </p:cNvGraphicFramePr>
          <p:nvPr>
            <p:extLst>
              <p:ext uri="{D42A27DB-BD31-4B8C-83A1-F6EECF244321}">
                <p14:modId xmlns:p14="http://schemas.microsoft.com/office/powerpoint/2010/main" val="1809795457"/>
              </p:ext>
            </p:extLst>
          </p:nvPr>
        </p:nvGraphicFramePr>
        <p:xfrm>
          <a:off x="481138" y="1270372"/>
          <a:ext cx="11229720" cy="4678528"/>
        </p:xfrm>
        <a:graphic>
          <a:graphicData uri="http://schemas.openxmlformats.org/drawingml/2006/table">
            <a:tbl>
              <a:tblPr firstRow="1" bandRow="1">
                <a:tableStyleId>{21E4AEA4-8DFA-4A89-87EB-49C32662AFE0}</a:tableStyleId>
              </a:tblPr>
              <a:tblGrid>
                <a:gridCol w="3709672">
                  <a:extLst>
                    <a:ext uri="{9D8B030D-6E8A-4147-A177-3AD203B41FA5}">
                      <a16:colId xmlns:a16="http://schemas.microsoft.com/office/drawing/2014/main" val="1670882613"/>
                    </a:ext>
                  </a:extLst>
                </a:gridCol>
                <a:gridCol w="3709672">
                  <a:extLst>
                    <a:ext uri="{9D8B030D-6E8A-4147-A177-3AD203B41FA5}">
                      <a16:colId xmlns:a16="http://schemas.microsoft.com/office/drawing/2014/main" val="730326721"/>
                    </a:ext>
                  </a:extLst>
                </a:gridCol>
                <a:gridCol w="3810376">
                  <a:extLst>
                    <a:ext uri="{9D8B030D-6E8A-4147-A177-3AD203B41FA5}">
                      <a16:colId xmlns:a16="http://schemas.microsoft.com/office/drawing/2014/main" val="2095282278"/>
                    </a:ext>
                  </a:extLst>
                </a:gridCol>
              </a:tblGrid>
              <a:tr h="385561">
                <a:tc>
                  <a:txBody>
                    <a:bodyPr/>
                    <a:lstStyle/>
                    <a:p>
                      <a:r>
                        <a:rPr lang="en-US" sz="2000" dirty="0">
                          <a:latin typeface="Arial" panose="020B0604020202020204" pitchFamily="34" charset="0"/>
                          <a:cs typeface="Arial" panose="020B0604020202020204" pitchFamily="34" charset="0"/>
                        </a:rPr>
                        <a:t>Spring 2026 (CI 401)</a:t>
                      </a:r>
                    </a:p>
                  </a:txBody>
                  <a:tcPr/>
                </a:tc>
                <a:tc>
                  <a:txBody>
                    <a:bodyPr/>
                    <a:lstStyle/>
                    <a:p>
                      <a:r>
                        <a:rPr lang="en-US" sz="2000" dirty="0">
                          <a:latin typeface="Arial" panose="020B0604020202020204" pitchFamily="34" charset="0"/>
                          <a:cs typeface="Arial" panose="020B0604020202020204" pitchFamily="34" charset="0"/>
                        </a:rPr>
                        <a:t>Fall 2026 (CI 403)</a:t>
                      </a:r>
                    </a:p>
                  </a:txBody>
                  <a:tcPr/>
                </a:tc>
                <a:tc>
                  <a:txBody>
                    <a:bodyPr/>
                    <a:lstStyle/>
                    <a:p>
                      <a:r>
                        <a:rPr lang="en-US" sz="2000" dirty="0">
                          <a:latin typeface="Arial" panose="020B0604020202020204" pitchFamily="34" charset="0"/>
                          <a:cs typeface="Arial" panose="020B0604020202020204" pitchFamily="34" charset="0"/>
                        </a:rPr>
                        <a:t>Spring 2027 (EDPR 442) </a:t>
                      </a:r>
                    </a:p>
                  </a:txBody>
                  <a:tcPr/>
                </a:tc>
                <a:extLst>
                  <a:ext uri="{0D108BD9-81ED-4DB2-BD59-A6C34878D82A}">
                    <a16:rowId xmlns:a16="http://schemas.microsoft.com/office/drawing/2014/main" val="1121698137"/>
                  </a:ext>
                </a:extLst>
              </a:tr>
              <a:tr h="4282288">
                <a:tc>
                  <a: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Field placement in high school or middle school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42 hours in placement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3 hours arranged per week</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Follow the UIUC calendar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55-mile radius of C-U campus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Evaluated by cooperating teacher</a:t>
                      </a:r>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Field placement in high school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90 hours in placement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6 hours per week, minimum 2 hours per visit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Follow the UIUC calendar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55-mile radius of C-U campus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Evaluated by the University supervisor</a:t>
                      </a:r>
                    </a:p>
                  </a:txBody>
                  <a:tcPr>
                    <a:solidFill>
                      <a:schemeClr val="accent2">
                        <a:lumMod val="20000"/>
                        <a:lumOff val="80000"/>
                      </a:schemeClr>
                    </a:solidFill>
                  </a:tcPr>
                </a:tc>
                <a:tc>
                  <a:txBody>
                    <a:bodyPr/>
                    <a:lstStyle/>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Local, CPS, Suburban placements</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16-17 weeks in placement, 4-5 weeks full take over</a:t>
                      </a:r>
                    </a:p>
                    <a:p>
                      <a:pPr marL="285750" indent="-285750">
                        <a:buFont typeface="Arial" panose="020B0604020202020204" pitchFamily="34" charset="0"/>
                        <a:buChar char="•"/>
                      </a:pPr>
                      <a:r>
                        <a:rPr lang="en-US" sz="1900" b="1" dirty="0">
                          <a:solidFill>
                            <a:srgbClr val="0E1744"/>
                          </a:solidFill>
                          <a:latin typeface="Arial" panose="020B0604020202020204" pitchFamily="34" charset="0"/>
                          <a:cs typeface="Arial" panose="020B0604020202020204" pitchFamily="34" charset="0"/>
                        </a:rPr>
                        <a:t>Follow assigned school calendar</a:t>
                      </a:r>
                      <a:r>
                        <a:rPr lang="en-US" sz="1900" dirty="0">
                          <a:latin typeface="Arial" panose="020B0604020202020204" pitchFamily="34" charset="0"/>
                          <a:cs typeface="Arial" panose="020B0604020202020204" pitchFamily="34" charset="0"/>
                        </a:rPr>
                        <a:t> (starts on January 4 and follows placement’s spring break)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latin typeface="Arial" panose="020B0604020202020204" pitchFamily="34" charset="0"/>
                          <a:cs typeface="Arial" panose="020B0604020202020204" pitchFamily="34" charset="0"/>
                        </a:rPr>
                        <a:t>Evaluated by University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latin typeface="Arial" panose="020B0604020202020204" pitchFamily="34" charset="0"/>
                          <a:cs typeface="Arial" panose="020B0604020202020204" pitchFamily="34" charset="0"/>
                        </a:rPr>
                        <a:t>Evening seminars led by University supervisor (vary by location) </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CI 404 (Wednesdays @ 6pm) </a:t>
                      </a:r>
                    </a:p>
                  </a:txBody>
                  <a:tcPr>
                    <a:solidFill>
                      <a:schemeClr val="accent2">
                        <a:lumMod val="20000"/>
                        <a:lumOff val="80000"/>
                      </a:schemeClr>
                    </a:solidFill>
                  </a:tcPr>
                </a:tc>
                <a:extLst>
                  <a:ext uri="{0D108BD9-81ED-4DB2-BD59-A6C34878D82A}">
                    <a16:rowId xmlns:a16="http://schemas.microsoft.com/office/drawing/2014/main" val="2480424149"/>
                  </a:ext>
                </a:extLst>
              </a:tr>
            </a:tbl>
          </a:graphicData>
        </a:graphic>
      </p:graphicFrame>
    </p:spTree>
    <p:extLst>
      <p:ext uri="{BB962C8B-B14F-4D97-AF65-F5344CB8AC3E}">
        <p14:creationId xmlns:p14="http://schemas.microsoft.com/office/powerpoint/2010/main" val="2557125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91AA3068-2C68-70EC-151B-20E61F20B6AD}"/>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A6D47237-CD2A-19C4-8625-F5587956E0CA}"/>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Placement Application</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13294829-B602-44B8-C175-B518D453EA44}"/>
              </a:ext>
            </a:extLst>
          </p:cNvPr>
          <p:cNvSpPr txBox="1">
            <a:spLocks noGrp="1"/>
          </p:cNvSpPr>
          <p:nvPr>
            <p:ph type="body" idx="4"/>
          </p:nvPr>
        </p:nvSpPr>
        <p:spPr>
          <a:xfrm>
            <a:off x="732783" y="1625600"/>
            <a:ext cx="10726431" cy="4292600"/>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buClr>
                <a:srgbClr val="FF5B13"/>
              </a:buClr>
              <a:buSzPct val="100000"/>
            </a:pPr>
            <a:r>
              <a:rPr lang="en-US" sz="2800" b="1" dirty="0">
                <a:solidFill>
                  <a:srgbClr val="FF5B13"/>
                </a:solidFill>
                <a:ea typeface="Century Schoolbook"/>
                <a:sym typeface="Century Schoolbook"/>
              </a:rPr>
              <a:t>DUE by October 17.</a:t>
            </a:r>
            <a:endParaRPr lang="en-US" sz="2800" b="1" dirty="0">
              <a:solidFill>
                <a:srgbClr val="FF5B13"/>
              </a:solidFill>
            </a:endParaRPr>
          </a:p>
          <a:p>
            <a:pPr marL="342900" lvl="0" indent="-342900">
              <a:spcBef>
                <a:spcPts val="600"/>
              </a:spcBef>
              <a:buClr>
                <a:srgbClr val="FF5B13"/>
              </a:buClr>
              <a:buSzPct val="100000"/>
              <a:buFont typeface="Arial" panose="020B0604020202020204" pitchFamily="34" charset="0"/>
              <a:buChar char="•"/>
            </a:pPr>
            <a:r>
              <a:rPr lang="en-US" sz="2800" dirty="0">
                <a:latin typeface="Arial" panose="020B0604020202020204" pitchFamily="34" charset="0"/>
                <a:ea typeface="Century Schoolbook"/>
                <a:cs typeface="Arial" panose="020B0604020202020204" pitchFamily="34" charset="0"/>
                <a:sym typeface="Century Schoolbook"/>
              </a:rPr>
              <a:t>You will receive an email from </a:t>
            </a:r>
            <a:r>
              <a:rPr lang="en-US" sz="2800" u="sng" dirty="0">
                <a:latin typeface="Arial" panose="020B0604020202020204" pitchFamily="34" charset="0"/>
                <a:ea typeface="Century Schoolbook"/>
                <a:cs typeface="Arial" panose="020B0604020202020204" pitchFamily="34" charset="0"/>
                <a:sym typeface="Century Schoolbook"/>
                <a:hlinkClick r:id="rId3">
                  <a:extLst>
                    <a:ext uri="{A12FA001-AC4F-418D-AE19-62706E023703}">
                      <ahyp:hlinkClr xmlns:ahyp="http://schemas.microsoft.com/office/drawing/2018/hyperlinkcolor" val="tx"/>
                    </a:ext>
                  </a:extLst>
                </a:hlinkClick>
              </a:rPr>
              <a:t>sce@education.Illinois.edu</a:t>
            </a:r>
            <a:endParaRPr lang="en-US" sz="2800" dirty="0">
              <a:latin typeface="Arial" panose="020B0604020202020204" pitchFamily="34" charset="0"/>
              <a:ea typeface="Century Schoolbook"/>
              <a:cs typeface="Arial" panose="020B0604020202020204" pitchFamily="34" charset="0"/>
            </a:endParaRPr>
          </a:p>
          <a:p>
            <a:pPr marL="342900" lvl="0" indent="-342900">
              <a:spcBef>
                <a:spcPts val="600"/>
              </a:spcBef>
              <a:buClr>
                <a:srgbClr val="FF5B13"/>
              </a:buClr>
              <a:buSzPct val="100000"/>
              <a:buFont typeface="Arial" panose="020B0604020202020204" pitchFamily="34" charset="0"/>
              <a:buChar char="•"/>
            </a:pPr>
            <a:r>
              <a:rPr lang="en-US" sz="2800" dirty="0">
                <a:latin typeface="Arial" panose="020B0604020202020204" pitchFamily="34" charset="0"/>
                <a:ea typeface="Century Schoolbook"/>
                <a:cs typeface="Arial" panose="020B0604020202020204" pitchFamily="34" charset="0"/>
                <a:sym typeface="Century Schoolbook"/>
              </a:rPr>
              <a:t>Fill out the appropriate sections based on your program and as accurately as you can at this time</a:t>
            </a:r>
            <a:endParaRPr lang="en-US" sz="2800" dirty="0">
              <a:latin typeface="Arial" panose="020B0604020202020204" pitchFamily="34" charset="0"/>
              <a:cs typeface="Arial" panose="020B0604020202020204" pitchFamily="34" charset="0"/>
            </a:endParaRPr>
          </a:p>
          <a:p>
            <a:pPr marL="342900" lvl="0" indent="-342900">
              <a:spcBef>
                <a:spcPts val="600"/>
              </a:spcBef>
              <a:buClr>
                <a:srgbClr val="FF5B13"/>
              </a:buClr>
              <a:buSzPct val="100000"/>
              <a:buFont typeface="Arial" panose="020B0604020202020204" pitchFamily="34" charset="0"/>
              <a:buChar char="•"/>
            </a:pPr>
            <a:r>
              <a:rPr lang="en-US" sz="2800" dirty="0">
                <a:latin typeface="Arial" panose="020B0604020202020204" pitchFamily="34" charset="0"/>
                <a:ea typeface="Century Schoolbook"/>
                <a:cs typeface="Arial" panose="020B0604020202020204" pitchFamily="34" charset="0"/>
                <a:sym typeface="Century Schoolbook"/>
              </a:rPr>
              <a:t>If your personal information changes (car, contact number, interest in pursuing ESL/bilingual endorsements), please email SCE (</a:t>
            </a:r>
            <a:r>
              <a:rPr lang="en-US" sz="2800" u="sng" dirty="0">
                <a:latin typeface="Arial" panose="020B0604020202020204" pitchFamily="34" charset="0"/>
                <a:ea typeface="Century Schoolbook"/>
                <a:cs typeface="Arial" panose="020B0604020202020204" pitchFamily="34" charset="0"/>
                <a:sym typeface="Century Schoolbook"/>
                <a:hlinkClick r:id="rId3">
                  <a:extLst>
                    <a:ext uri="{A12FA001-AC4F-418D-AE19-62706E023703}">
                      <ahyp:hlinkClr xmlns:ahyp="http://schemas.microsoft.com/office/drawing/2018/hyperlinkcolor" val="tx"/>
                    </a:ext>
                  </a:extLst>
                </a:hlinkClick>
              </a:rPr>
              <a:t>sce@education.Illinois.edu</a:t>
            </a:r>
            <a:r>
              <a:rPr lang="en-US" sz="2800" dirty="0">
                <a:latin typeface="Arial" panose="020B0604020202020204" pitchFamily="34" charset="0"/>
                <a:ea typeface="Century Schoolbook"/>
                <a:cs typeface="Arial" panose="020B0604020202020204" pitchFamily="34" charset="0"/>
                <a:sym typeface="Century Schoolbook"/>
              </a:rPr>
              <a:t>) right away.</a:t>
            </a:r>
            <a:endParaRPr lang="en-US" sz="2800" dirty="0">
              <a:latin typeface="Arial" panose="020B0604020202020204" pitchFamily="34" charset="0"/>
              <a:cs typeface="Arial" panose="020B0604020202020204" pitchFamily="34" charset="0"/>
            </a:endParaRPr>
          </a:p>
          <a:p>
            <a:pPr marL="342900" lvl="0" indent="-342900">
              <a:spcBef>
                <a:spcPts val="600"/>
              </a:spcBef>
              <a:buClr>
                <a:srgbClr val="FF5B13"/>
              </a:buClr>
              <a:buSzPct val="100000"/>
              <a:buFont typeface="Arial" panose="020B0604020202020204" pitchFamily="34" charset="0"/>
              <a:buChar char="•"/>
            </a:pPr>
            <a:r>
              <a:rPr lang="en-US" sz="2800" dirty="0">
                <a:latin typeface="Arial" panose="020B0604020202020204" pitchFamily="34" charset="0"/>
                <a:ea typeface="Century Schoolbook"/>
                <a:cs typeface="Arial" panose="020B0604020202020204" pitchFamily="34" charset="0"/>
                <a:sym typeface="Century Schoolbook"/>
              </a:rPr>
              <a:t>Please add any additional information in the notes section that would be helpful for placement considerations</a:t>
            </a:r>
          </a:p>
          <a:p>
            <a:pPr marL="342900" lvl="0" indent="-342900">
              <a:spcBef>
                <a:spcPts val="600"/>
              </a:spcBef>
              <a:buClr>
                <a:srgbClr val="FF5B13"/>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sym typeface="Century Schoolbook"/>
              </a:rPr>
              <a:t>Application FAQs are posted on the SCE website for your reference</a:t>
            </a:r>
            <a:endParaRPr lang="en-US" sz="2800" dirty="0">
              <a:latin typeface="Arial" panose="020B0604020202020204" pitchFamily="34" charset="0"/>
              <a:cs typeface="Arial" panose="020B0604020202020204" pitchFamily="34" charset="0"/>
            </a:endParaRPr>
          </a:p>
          <a:p>
            <a:pPr marL="342900" lvl="0" indent="-342900">
              <a:spcBef>
                <a:spcPts val="600"/>
              </a:spcBef>
              <a:buClr>
                <a:srgbClr val="FF5B13"/>
              </a:buClr>
              <a:buSzPts val="14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10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4400"/>
              <a:buFont typeface="Arial"/>
              <a:buNone/>
            </a:pPr>
            <a:r>
              <a:rPr lang="en-US" sz="4400" dirty="0">
                <a:latin typeface="Source Sans Pro Semibold" panose="020B0603030403020204" pitchFamily="34" charset="0"/>
                <a:ea typeface="Source Sans Pro Semibold" panose="020B0603030403020204" pitchFamily="34" charset="0"/>
              </a:rPr>
              <a:t>Local Map: 55-mile radius from campus</a:t>
            </a:r>
            <a:endParaRPr dirty="0">
              <a:latin typeface="Source Sans Pro Semibold" panose="020B0603030403020204" pitchFamily="34" charset="0"/>
              <a:ea typeface="Source Sans Pro Semibold" panose="020B0603030403020204" pitchFamily="34" charset="0"/>
            </a:endParaRPr>
          </a:p>
        </p:txBody>
      </p:sp>
      <p:pic>
        <p:nvPicPr>
          <p:cNvPr id="253" name="Google Shape;253;p15"/>
          <p:cNvPicPr preferRelativeResize="0"/>
          <p:nvPr/>
        </p:nvPicPr>
        <p:blipFill rotWithShape="1">
          <a:blip r:embed="rId3">
            <a:alphaModFix/>
          </a:blip>
          <a:srcRect/>
          <a:stretch/>
        </p:blipFill>
        <p:spPr>
          <a:xfrm>
            <a:off x="1759933" y="1255315"/>
            <a:ext cx="8574157" cy="465925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4400"/>
              <a:buFont typeface="Arial"/>
              <a:buNone/>
            </a:pPr>
            <a:r>
              <a:rPr lang="en-US" sz="4400" dirty="0">
                <a:latin typeface="Source Sans Pro Semibold" panose="020B0603030403020204" pitchFamily="34" charset="0"/>
                <a:ea typeface="Source Sans Pro Semibold" panose="020B0603030403020204" pitchFamily="34" charset="0"/>
              </a:rPr>
              <a:t>Northern Placement Map </a:t>
            </a:r>
            <a:r>
              <a:rPr lang="en-US" dirty="0">
                <a:latin typeface="Source Sans Pro Semibold" panose="020B0603030403020204" pitchFamily="34" charset="0"/>
                <a:ea typeface="Source Sans Pro Semibold" panose="020B0603030403020204" pitchFamily="34" charset="0"/>
              </a:rPr>
              <a:t>(Student Teaching Only)</a:t>
            </a:r>
            <a:endParaRPr sz="4400" dirty="0">
              <a:latin typeface="Source Sans Pro Semibold" panose="020B0603030403020204" pitchFamily="34" charset="0"/>
              <a:ea typeface="Source Sans Pro Semibold" panose="020B0603030403020204" pitchFamily="34" charset="0"/>
            </a:endParaRPr>
          </a:p>
        </p:txBody>
      </p:sp>
      <p:pic>
        <p:nvPicPr>
          <p:cNvPr id="259" name="Google Shape;259;p16" descr="Map&#10;&#10;Description automatically generated"/>
          <p:cNvPicPr preferRelativeResize="0"/>
          <p:nvPr/>
        </p:nvPicPr>
        <p:blipFill rotWithShape="1">
          <a:blip r:embed="rId3">
            <a:alphaModFix/>
          </a:blip>
          <a:srcRect/>
          <a:stretch/>
        </p:blipFill>
        <p:spPr>
          <a:xfrm>
            <a:off x="2846739" y="1358669"/>
            <a:ext cx="6498522" cy="45896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B09691DE-2477-8857-3B17-7578AD7B2AFB}"/>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A192FC8C-8C99-1A92-4FA3-4DA25FE8D640}"/>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000" dirty="0">
                <a:latin typeface="Source Sans Pro Semibold" panose="020B0603030403020204" pitchFamily="34" charset="0"/>
                <a:ea typeface="Source Sans Pro Semibold" panose="020B0603030403020204" pitchFamily="34" charset="0"/>
              </a:rPr>
              <a:t>Student Teaching Location</a:t>
            </a:r>
            <a:endParaRPr sz="40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4C805333-CB07-C056-924D-B4F92458B4CD}"/>
              </a:ext>
            </a:extLst>
          </p:cNvPr>
          <p:cNvSpPr txBox="1">
            <a:spLocks noGrp="1"/>
          </p:cNvSpPr>
          <p:nvPr>
            <p:ph type="body" idx="4"/>
          </p:nvPr>
        </p:nvSpPr>
        <p:spPr>
          <a:xfrm>
            <a:off x="821685" y="1435100"/>
            <a:ext cx="6442716" cy="4438722"/>
          </a:xfrm>
          <a:prstGeom prst="rect">
            <a:avLst/>
          </a:prstGeom>
          <a:noFill/>
          <a:ln>
            <a:noFill/>
          </a:ln>
        </p:spPr>
        <p:txBody>
          <a:bodyPr spcFirstLastPara="1" wrap="square" lIns="91425" tIns="45700" rIns="91425" bIns="45700" anchor="t" anchorCtr="0">
            <a:normAutofit fontScale="92500" lnSpcReduction="20000"/>
          </a:bodyPr>
          <a:lstStyle/>
          <a:p>
            <a:pPr marL="0" lvl="0" indent="0">
              <a:spcBef>
                <a:spcPts val="0"/>
              </a:spcBef>
              <a:buSzPts val="1260"/>
            </a:pPr>
            <a:r>
              <a:rPr lang="en-US" sz="3000" dirty="0"/>
              <a:t>Areas are shown on the Northern Placement Map</a:t>
            </a:r>
          </a:p>
          <a:p>
            <a:pPr marL="342900" lvl="0" indent="-342900">
              <a:spcBef>
                <a:spcPts val="600"/>
              </a:spcBef>
              <a:buClr>
                <a:srgbClr val="FF5B13"/>
              </a:buClr>
              <a:buSzPct val="100000"/>
              <a:buFont typeface="Arial" panose="020B0604020202020204" pitchFamily="34" charset="0"/>
              <a:buChar char="•"/>
            </a:pPr>
            <a:r>
              <a:rPr lang="en-US" sz="3000" dirty="0"/>
              <a:t>Area A – Elgin area</a:t>
            </a:r>
          </a:p>
          <a:p>
            <a:pPr marL="342900" lvl="0" indent="-342900">
              <a:spcBef>
                <a:spcPts val="600"/>
              </a:spcBef>
              <a:buClr>
                <a:srgbClr val="FF5B13"/>
              </a:buClr>
              <a:buSzPct val="100000"/>
              <a:buFont typeface="Arial" panose="020B0604020202020204" pitchFamily="34" charset="0"/>
              <a:buChar char="•"/>
            </a:pPr>
            <a:r>
              <a:rPr lang="en-US" sz="3000" dirty="0"/>
              <a:t>Area B – Arlington Heights/Glenview area</a:t>
            </a:r>
          </a:p>
          <a:p>
            <a:pPr marL="342900" lvl="0" indent="-342900">
              <a:spcBef>
                <a:spcPts val="600"/>
              </a:spcBef>
              <a:buClr>
                <a:srgbClr val="FF5B13"/>
              </a:buClr>
              <a:buSzPct val="100000"/>
              <a:buFont typeface="Arial" panose="020B0604020202020204" pitchFamily="34" charset="0"/>
              <a:buChar char="•"/>
            </a:pPr>
            <a:r>
              <a:rPr lang="en-US" sz="3000" dirty="0"/>
              <a:t>Area C – Naperville/Aurora area</a:t>
            </a:r>
          </a:p>
          <a:p>
            <a:pPr marL="342900" lvl="0" indent="-342900">
              <a:spcBef>
                <a:spcPts val="600"/>
              </a:spcBef>
              <a:buClr>
                <a:srgbClr val="FF5B13"/>
              </a:buClr>
              <a:buSzPct val="100000"/>
              <a:buFont typeface="Arial" panose="020B0604020202020204" pitchFamily="34" charset="0"/>
              <a:buChar char="•"/>
            </a:pPr>
            <a:r>
              <a:rPr lang="en-US" sz="3000" dirty="0"/>
              <a:t>Area D – Hinsdale/La Grange area </a:t>
            </a:r>
          </a:p>
          <a:p>
            <a:pPr marL="342900" lvl="0" indent="-342900">
              <a:spcBef>
                <a:spcPts val="600"/>
              </a:spcBef>
              <a:buClr>
                <a:srgbClr val="FF5B13"/>
              </a:buClr>
              <a:buSzPct val="100000"/>
              <a:buFont typeface="Arial" panose="020B0604020202020204" pitchFamily="34" charset="0"/>
              <a:buChar char="•"/>
            </a:pPr>
            <a:r>
              <a:rPr lang="en-US" sz="3000" dirty="0"/>
              <a:t>CPS</a:t>
            </a:r>
          </a:p>
          <a:p>
            <a:pPr marL="342900" indent="-342900">
              <a:buClr>
                <a:srgbClr val="FF5B13"/>
              </a:buClr>
              <a:buSzPct val="100000"/>
              <a:buFont typeface="Arial" panose="020B0604020202020204" pitchFamily="34" charset="0"/>
              <a:buChar char="•"/>
            </a:pPr>
            <a:r>
              <a:rPr lang="en-US" sz="3000" b="1" dirty="0">
                <a:solidFill>
                  <a:srgbClr val="FF5B13"/>
                </a:solidFill>
              </a:rPr>
              <a:t>You cannot student teach at the HS you attended or have family</a:t>
            </a:r>
          </a:p>
          <a:p>
            <a:pPr marL="342900" lvl="0" indent="-342900">
              <a:spcBef>
                <a:spcPts val="600"/>
              </a:spcBef>
              <a:buClr>
                <a:srgbClr val="FF5B13"/>
              </a:buClr>
              <a:buSzPct val="100000"/>
              <a:buFont typeface="Arial" panose="020B0604020202020204" pitchFamily="34" charset="0"/>
              <a:buChar char="•"/>
            </a:pPr>
            <a:r>
              <a:rPr lang="en-US" sz="3000" dirty="0"/>
              <a:t>If you prefer Local or CPS, enter that as the only request</a:t>
            </a:r>
          </a:p>
          <a:p>
            <a:pPr marL="342900" lvl="0" indent="-342900">
              <a:spcBef>
                <a:spcPts val="600"/>
              </a:spcBef>
              <a:buSzPts val="1400"/>
              <a:buFont typeface="Wingdings"/>
              <a:buChar char="§"/>
            </a:pPr>
            <a:endParaRPr lang="en-US" dirty="0"/>
          </a:p>
        </p:txBody>
      </p:sp>
      <p:pic>
        <p:nvPicPr>
          <p:cNvPr id="2" name="Google Shape;422;p22">
            <a:extLst>
              <a:ext uri="{FF2B5EF4-FFF2-40B4-BE49-F238E27FC236}">
                <a16:creationId xmlns:a16="http://schemas.microsoft.com/office/drawing/2014/main" id="{401524CD-96DB-7AD3-DE56-7A1DD2D32753}"/>
              </a:ext>
            </a:extLst>
          </p:cNvPr>
          <p:cNvPicPr preferRelativeResize="0"/>
          <p:nvPr/>
        </p:nvPicPr>
        <p:blipFill rotWithShape="1">
          <a:blip r:embed="rId3">
            <a:alphaModFix/>
          </a:blip>
          <a:srcRect/>
          <a:stretch/>
        </p:blipFill>
        <p:spPr>
          <a:xfrm>
            <a:off x="7619197" y="749300"/>
            <a:ext cx="3751118" cy="5124522"/>
          </a:xfrm>
          <a:prstGeom prst="rect">
            <a:avLst/>
          </a:prstGeom>
          <a:noFill/>
          <a:ln>
            <a:noFill/>
          </a:ln>
        </p:spPr>
      </p:pic>
    </p:spTree>
    <p:extLst>
      <p:ext uri="{BB962C8B-B14F-4D97-AF65-F5344CB8AC3E}">
        <p14:creationId xmlns:p14="http://schemas.microsoft.com/office/powerpoint/2010/main" val="47667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7"/>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4400" dirty="0">
                <a:latin typeface="Source Sans Pro Semibold" panose="020B0603030403020204" pitchFamily="34" charset="0"/>
                <a:ea typeface="Source Sans Pro Semibold" panose="020B0603030403020204" pitchFamily="34" charset="0"/>
              </a:rPr>
              <a:t>If you have concerns</a:t>
            </a:r>
            <a:endParaRPr sz="2400" dirty="0">
              <a:latin typeface="Source Sans Pro Semibold" panose="020B0603030403020204" pitchFamily="34" charset="0"/>
              <a:ea typeface="Source Sans Pro Semibold" panose="020B0603030403020204" pitchFamily="34" charset="0"/>
            </a:endParaRPr>
          </a:p>
        </p:txBody>
      </p:sp>
      <p:sp>
        <p:nvSpPr>
          <p:cNvPr id="265" name="Google Shape;265;p17"/>
          <p:cNvSpPr txBox="1">
            <a:spLocks noGrp="1"/>
          </p:cNvSpPr>
          <p:nvPr>
            <p:ph type="body" idx="4"/>
          </p:nvPr>
        </p:nvSpPr>
        <p:spPr>
          <a:xfrm>
            <a:off x="740227" y="1708566"/>
            <a:ext cx="10711548" cy="4160057"/>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90000"/>
              </a:lnSpc>
              <a:spcBef>
                <a:spcPts val="0"/>
              </a:spcBef>
              <a:spcAft>
                <a:spcPts val="0"/>
              </a:spcAft>
              <a:buClr>
                <a:srgbClr val="FF5B13"/>
              </a:buClr>
              <a:buSzPts val="2400"/>
              <a:buFont typeface="Arial"/>
              <a:buChar char="•"/>
            </a:pPr>
            <a:r>
              <a:rPr lang="en-US" sz="2800" b="1" dirty="0">
                <a:solidFill>
                  <a:srgbClr val="FF5B13"/>
                </a:solidFill>
              </a:rPr>
              <a:t>COMMUNICATE! </a:t>
            </a:r>
            <a:r>
              <a:rPr lang="en-US" sz="2800" dirty="0"/>
              <a:t>We are all here to support you in your journey!</a:t>
            </a:r>
            <a:endParaRPr sz="2400" dirty="0"/>
          </a:p>
          <a:p>
            <a:pPr marL="342900" lvl="0" indent="-342900" algn="l" rtl="0">
              <a:lnSpc>
                <a:spcPct val="90000"/>
              </a:lnSpc>
              <a:spcBef>
                <a:spcPts val="1000"/>
              </a:spcBef>
              <a:spcAft>
                <a:spcPts val="0"/>
              </a:spcAft>
              <a:buClr>
                <a:srgbClr val="FF5B13"/>
              </a:buClr>
              <a:buSzPts val="2400"/>
              <a:buFont typeface="Arial"/>
              <a:buChar char="•"/>
            </a:pPr>
            <a:r>
              <a:rPr lang="en-US" sz="2800" dirty="0">
                <a:solidFill>
                  <a:srgbClr val="0E1744"/>
                </a:solidFill>
              </a:rPr>
              <a:t>Start with instructors/cooperating teachers/supervisors</a:t>
            </a:r>
            <a:endParaRPr sz="2800" dirty="0"/>
          </a:p>
          <a:p>
            <a:pPr marL="342900" lvl="0" indent="-342900" algn="l" rtl="0">
              <a:lnSpc>
                <a:spcPct val="90000"/>
              </a:lnSpc>
              <a:spcBef>
                <a:spcPts val="1000"/>
              </a:spcBef>
              <a:spcAft>
                <a:spcPts val="0"/>
              </a:spcAft>
              <a:buClr>
                <a:srgbClr val="FF5B13"/>
              </a:buClr>
              <a:buSzPts val="2400"/>
              <a:buFont typeface="Arial"/>
              <a:buChar char="•"/>
            </a:pPr>
            <a:r>
              <a:rPr lang="en-US" sz="2800" dirty="0">
                <a:solidFill>
                  <a:srgbClr val="0E1744"/>
                </a:solidFill>
              </a:rPr>
              <a:t>If you need further assistance, talk to your support team in </a:t>
            </a:r>
            <a:r>
              <a:rPr lang="en-US" sz="2800" dirty="0"/>
              <a:t>Dr. Gutzmer</a:t>
            </a:r>
            <a:r>
              <a:rPr lang="en-US" sz="2800" dirty="0">
                <a:solidFill>
                  <a:srgbClr val="0E1744"/>
                </a:solidFill>
              </a:rPr>
              <a:t>, your Academic Advisor, the Program Coordinator, Scott Filkins, or Assistant Dean, Kelli Halfman. Your team can only help when they’re made aware of a situation!</a:t>
            </a:r>
            <a:endParaRPr sz="2400" dirty="0"/>
          </a:p>
          <a:p>
            <a:pPr marL="342900" lvl="0" indent="-342900" algn="l" rtl="0">
              <a:lnSpc>
                <a:spcPct val="90000"/>
              </a:lnSpc>
              <a:spcBef>
                <a:spcPts val="1000"/>
              </a:spcBef>
              <a:spcAft>
                <a:spcPts val="0"/>
              </a:spcAft>
              <a:buClr>
                <a:srgbClr val="FF5B13"/>
              </a:buClr>
              <a:buSzPts val="2400"/>
              <a:buFont typeface="Arial"/>
              <a:buChar char="•"/>
            </a:pPr>
            <a:r>
              <a:rPr lang="en-US" sz="2800" dirty="0"/>
              <a:t>Please note that Dr. Mouza, Dean of the College of Education oversees the general functioning of the college and is not directly involved in individual student issues. Please refrain from contacting her with concerns. </a:t>
            </a:r>
            <a:endParaRPr sz="2800" dirty="0">
              <a:solidFill>
                <a:srgbClr val="0E174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F2B1-85F8-F18D-E309-29CE38CBD1BB}"/>
            </a:ext>
          </a:extLst>
        </p:cNvPr>
        <p:cNvGrpSpPr/>
        <p:nvPr/>
      </p:nvGrpSpPr>
      <p:grpSpPr>
        <a:xfrm>
          <a:off x="0" y="0"/>
          <a:ext cx="0" cy="0"/>
          <a:chOff x="0" y="0"/>
          <a:chExt cx="0" cy="0"/>
        </a:xfrm>
      </p:grpSpPr>
      <p:sp>
        <p:nvSpPr>
          <p:cNvPr id="5" name="Content">
            <a:extLst>
              <a:ext uri="{FF2B5EF4-FFF2-40B4-BE49-F238E27FC236}">
                <a16:creationId xmlns:a16="http://schemas.microsoft.com/office/drawing/2014/main" id="{231D9EE7-4482-CB04-253A-1FF31A60C804}"/>
              </a:ext>
            </a:extLst>
          </p:cNvPr>
          <p:cNvSpPr>
            <a:spLocks noGrp="1"/>
          </p:cNvSpPr>
          <p:nvPr>
            <p:ph idx="14"/>
          </p:nvPr>
        </p:nvSpPr>
        <p:spPr>
          <a:xfrm>
            <a:off x="740226" y="2840262"/>
            <a:ext cx="4424057" cy="823117"/>
          </a:xfrm>
        </p:spPr>
        <p:txBody>
          <a:bodyPr/>
          <a:lstStyle/>
          <a:p>
            <a:r>
              <a:rPr lang="en-US" dirty="0"/>
              <a:t>Cara Gutzmer</a:t>
            </a:r>
          </a:p>
          <a:p>
            <a:r>
              <a:rPr lang="en-US" dirty="0"/>
              <a:t>Danielle Galardy</a:t>
            </a:r>
          </a:p>
        </p:txBody>
      </p:sp>
      <p:sp>
        <p:nvSpPr>
          <p:cNvPr id="3" name="Subhead 1">
            <a:extLst>
              <a:ext uri="{FF2B5EF4-FFF2-40B4-BE49-F238E27FC236}">
                <a16:creationId xmlns:a16="http://schemas.microsoft.com/office/drawing/2014/main" id="{B5FECE78-21CA-8112-A7F3-3526463358CB}"/>
              </a:ext>
            </a:extLst>
          </p:cNvPr>
          <p:cNvSpPr>
            <a:spLocks noGrp="1"/>
          </p:cNvSpPr>
          <p:nvPr>
            <p:ph idx="1"/>
          </p:nvPr>
        </p:nvSpPr>
        <p:spPr>
          <a:xfrm>
            <a:off x="740227" y="1958519"/>
            <a:ext cx="4424056" cy="823117"/>
          </a:xfrm>
        </p:spPr>
        <p:txBody>
          <a:bodyPr>
            <a:normAutofit fontScale="92500" lnSpcReduction="10000"/>
          </a:bodyPr>
          <a:lstStyle/>
          <a:p>
            <a:r>
              <a:rPr lang="en-US" dirty="0"/>
              <a:t>School &amp; Community Experiences</a:t>
            </a:r>
          </a:p>
        </p:txBody>
      </p:sp>
      <p:sp>
        <p:nvSpPr>
          <p:cNvPr id="2" name="Title 1">
            <a:extLst>
              <a:ext uri="{FF2B5EF4-FFF2-40B4-BE49-F238E27FC236}">
                <a16:creationId xmlns:a16="http://schemas.microsoft.com/office/drawing/2014/main" id="{F774E173-9A4F-BE75-D8DF-4F7A474A0174}"/>
              </a:ext>
            </a:extLst>
          </p:cNvPr>
          <p:cNvSpPr>
            <a:spLocks noGrp="1"/>
          </p:cNvSpPr>
          <p:nvPr>
            <p:ph type="title"/>
          </p:nvPr>
        </p:nvSpPr>
        <p:spPr/>
        <p:txBody>
          <a:bodyPr/>
          <a:lstStyle/>
          <a:p>
            <a:r>
              <a:rPr lang="en-US" sz="4800" dirty="0"/>
              <a:t>Introductions</a:t>
            </a:r>
          </a:p>
        </p:txBody>
      </p:sp>
      <p:sp>
        <p:nvSpPr>
          <p:cNvPr id="7" name="Subhead 1">
            <a:extLst>
              <a:ext uri="{FF2B5EF4-FFF2-40B4-BE49-F238E27FC236}">
                <a16:creationId xmlns:a16="http://schemas.microsoft.com/office/drawing/2014/main" id="{F8C4E220-D1B1-A2F1-377B-E32F6C1DEB1F}"/>
              </a:ext>
            </a:extLst>
          </p:cNvPr>
          <p:cNvSpPr txBox="1">
            <a:spLocks/>
          </p:cNvSpPr>
          <p:nvPr/>
        </p:nvSpPr>
        <p:spPr>
          <a:xfrm>
            <a:off x="6096000" y="1958518"/>
            <a:ext cx="4424056" cy="82311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000" b="1" i="0" kern="1200">
                <a:solidFill>
                  <a:srgbClr val="FF5B13"/>
                </a:solidFill>
                <a:latin typeface="Source Sans Pro Semibold"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Curriculum &amp; Instruction Program Coordinator</a:t>
            </a:r>
          </a:p>
        </p:txBody>
      </p:sp>
      <p:sp>
        <p:nvSpPr>
          <p:cNvPr id="8" name="Content">
            <a:extLst>
              <a:ext uri="{FF2B5EF4-FFF2-40B4-BE49-F238E27FC236}">
                <a16:creationId xmlns:a16="http://schemas.microsoft.com/office/drawing/2014/main" id="{200CD538-5427-C3F2-F907-780502C57262}"/>
              </a:ext>
            </a:extLst>
          </p:cNvPr>
          <p:cNvSpPr txBox="1">
            <a:spLocks/>
          </p:cNvSpPr>
          <p:nvPr/>
        </p:nvSpPr>
        <p:spPr>
          <a:xfrm>
            <a:off x="6103441" y="2840262"/>
            <a:ext cx="4424057" cy="8231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b="0" i="0" kern="1200">
                <a:solidFill>
                  <a:srgbClr val="0E1744"/>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Scott Filkins</a:t>
            </a:r>
          </a:p>
        </p:txBody>
      </p:sp>
      <p:sp>
        <p:nvSpPr>
          <p:cNvPr id="9" name="Subhead 1">
            <a:extLst>
              <a:ext uri="{FF2B5EF4-FFF2-40B4-BE49-F238E27FC236}">
                <a16:creationId xmlns:a16="http://schemas.microsoft.com/office/drawing/2014/main" id="{986DE54A-89C7-D29B-ADDF-D541684A3F8D}"/>
              </a:ext>
            </a:extLst>
          </p:cNvPr>
          <p:cNvSpPr txBox="1">
            <a:spLocks/>
          </p:cNvSpPr>
          <p:nvPr/>
        </p:nvSpPr>
        <p:spPr>
          <a:xfrm>
            <a:off x="740226" y="3803109"/>
            <a:ext cx="4424056" cy="82311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000" b="1" i="0" kern="1200">
                <a:solidFill>
                  <a:srgbClr val="FF5B13"/>
                </a:solidFill>
                <a:latin typeface="Source Sans Pro Semibold"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Student Academic Affairs Office</a:t>
            </a:r>
          </a:p>
        </p:txBody>
      </p:sp>
      <p:sp>
        <p:nvSpPr>
          <p:cNvPr id="10" name="Content">
            <a:extLst>
              <a:ext uri="{FF2B5EF4-FFF2-40B4-BE49-F238E27FC236}">
                <a16:creationId xmlns:a16="http://schemas.microsoft.com/office/drawing/2014/main" id="{687C8142-4E1A-D614-B4D5-B643FE0F34D9}"/>
              </a:ext>
            </a:extLst>
          </p:cNvPr>
          <p:cNvSpPr txBox="1">
            <a:spLocks/>
          </p:cNvSpPr>
          <p:nvPr/>
        </p:nvSpPr>
        <p:spPr>
          <a:xfrm>
            <a:off x="740227" y="4626226"/>
            <a:ext cx="4424057" cy="13589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b="0" i="0" kern="1200">
                <a:solidFill>
                  <a:srgbClr val="0E1744"/>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Kelli Halfman</a:t>
            </a:r>
          </a:p>
          <a:p>
            <a:r>
              <a:rPr lang="en-US" dirty="0"/>
              <a:t>Alex Kellerman</a:t>
            </a:r>
          </a:p>
          <a:p>
            <a:r>
              <a:rPr lang="en-US" dirty="0"/>
              <a:t>Kami Lafoon</a:t>
            </a:r>
          </a:p>
        </p:txBody>
      </p:sp>
      <p:sp>
        <p:nvSpPr>
          <p:cNvPr id="11" name="Subhead 1">
            <a:extLst>
              <a:ext uri="{FF2B5EF4-FFF2-40B4-BE49-F238E27FC236}">
                <a16:creationId xmlns:a16="http://schemas.microsoft.com/office/drawing/2014/main" id="{9EE4E5F3-D6F3-FD3A-AD24-AECA61CD721F}"/>
              </a:ext>
            </a:extLst>
          </p:cNvPr>
          <p:cNvSpPr txBox="1">
            <a:spLocks/>
          </p:cNvSpPr>
          <p:nvPr/>
        </p:nvSpPr>
        <p:spPr>
          <a:xfrm>
            <a:off x="6103442" y="3706379"/>
            <a:ext cx="4424056" cy="82311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000" b="1" i="0" kern="1200">
                <a:solidFill>
                  <a:srgbClr val="FF5B13"/>
                </a:solidFill>
                <a:latin typeface="Source Sans Pro Semibold"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Council on Teacher Education</a:t>
            </a:r>
          </a:p>
        </p:txBody>
      </p:sp>
      <p:sp>
        <p:nvSpPr>
          <p:cNvPr id="12" name="Content">
            <a:extLst>
              <a:ext uri="{FF2B5EF4-FFF2-40B4-BE49-F238E27FC236}">
                <a16:creationId xmlns:a16="http://schemas.microsoft.com/office/drawing/2014/main" id="{3650EA4C-E0C0-1827-86F1-40DF1C41CBFF}"/>
              </a:ext>
            </a:extLst>
          </p:cNvPr>
          <p:cNvSpPr txBox="1">
            <a:spLocks/>
          </p:cNvSpPr>
          <p:nvPr/>
        </p:nvSpPr>
        <p:spPr>
          <a:xfrm>
            <a:off x="6103442" y="4572497"/>
            <a:ext cx="4424057" cy="1119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b="0" i="0" kern="1200">
                <a:solidFill>
                  <a:srgbClr val="0E1744"/>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3200" b="0" i="0" kern="1200">
                <a:solidFill>
                  <a:srgbClr val="FF5B13"/>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800" b="0" i="0" kern="1200">
                <a:solidFill>
                  <a:srgbClr val="FF5B13"/>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b="0" i="0" kern="1200">
                <a:solidFill>
                  <a:srgbClr val="FF5B13"/>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000" b="0" i="0" kern="1200">
                <a:solidFill>
                  <a:srgbClr val="FF5B13"/>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900" dirty="0"/>
              <a:t>Robin Craig</a:t>
            </a:r>
          </a:p>
          <a:p>
            <a:r>
              <a:rPr lang="en-US" sz="1900" dirty="0"/>
              <a:t>Candice Steidinger</a:t>
            </a:r>
          </a:p>
        </p:txBody>
      </p:sp>
    </p:spTree>
    <p:extLst>
      <p:ext uri="{BB962C8B-B14F-4D97-AF65-F5344CB8AC3E}">
        <p14:creationId xmlns:p14="http://schemas.microsoft.com/office/powerpoint/2010/main" val="248176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63774AE2-FA2E-4232-936B-26E62926C489}"/>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C72BE3E3-F932-FC03-463A-46DD0C0CF1FD}"/>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400" dirty="0">
                <a:latin typeface="Source Sans Pro Semibold" panose="020B0603030403020204" pitchFamily="34" charset="0"/>
                <a:ea typeface="Source Sans Pro Semibold" panose="020B0603030403020204" pitchFamily="34" charset="0"/>
              </a:rPr>
              <a:t>Helpful Hints</a:t>
            </a:r>
            <a:endParaRPr sz="44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03B8AE4C-9B3A-0529-27E9-B13AE8F299C0}"/>
              </a:ext>
            </a:extLst>
          </p:cNvPr>
          <p:cNvSpPr txBox="1">
            <a:spLocks noGrp="1"/>
          </p:cNvSpPr>
          <p:nvPr>
            <p:ph type="body" idx="4"/>
          </p:nvPr>
        </p:nvSpPr>
        <p:spPr>
          <a:xfrm>
            <a:off x="732784" y="1673745"/>
            <a:ext cx="10995090" cy="3799956"/>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nSpc>
                <a:spcPct val="150000"/>
              </a:lnSpc>
              <a:spcBef>
                <a:spcPts val="0"/>
              </a:spcBef>
              <a:buClr>
                <a:srgbClr val="FF5B13"/>
              </a:buClr>
              <a:buSzPct val="100000"/>
              <a:buFont typeface="Arial" panose="020B0604020202020204" pitchFamily="34" charset="0"/>
              <a:buChar char="•"/>
            </a:pPr>
            <a:r>
              <a:rPr lang="en-US" sz="2800" dirty="0"/>
              <a:t>Watch for IMPORTANT e-mails from </a:t>
            </a:r>
            <a:r>
              <a:rPr lang="en-US" sz="2800" u="sng" dirty="0">
                <a:solidFill>
                  <a:schemeClr val="hlink"/>
                </a:solidFill>
                <a:hlinkClick r:id="rId3">
                  <a:extLst>
                    <a:ext uri="{A12FA001-AC4F-418D-AE19-62706E023703}">
                      <ahyp:hlinkClr xmlns:ahyp="http://schemas.microsoft.com/office/drawing/2018/hyperlinkcolor" val="tx"/>
                    </a:ext>
                  </a:extLst>
                </a:hlinkClick>
              </a:rPr>
              <a:t>sce@education.illinois.edu</a:t>
            </a:r>
            <a:endParaRPr lang="en-US" sz="2800" dirty="0">
              <a:solidFill>
                <a:schemeClr val="hlink"/>
              </a:solidFill>
            </a:endParaRPr>
          </a:p>
          <a:p>
            <a:pPr marL="342900" lvl="0" indent="-342900">
              <a:lnSpc>
                <a:spcPct val="150000"/>
              </a:lnSpc>
              <a:spcBef>
                <a:spcPts val="600"/>
              </a:spcBef>
              <a:buClr>
                <a:srgbClr val="FF5B13"/>
              </a:buClr>
              <a:buSzPct val="100000"/>
              <a:buFont typeface="Arial" panose="020B0604020202020204" pitchFamily="34" charset="0"/>
              <a:buChar char="•"/>
            </a:pPr>
            <a:r>
              <a:rPr lang="en-US" sz="2800" dirty="0"/>
              <a:t>When emailing with a question, identify the teacher program and year you are in program</a:t>
            </a:r>
          </a:p>
          <a:p>
            <a:pPr marL="342900" lvl="0" indent="-342900">
              <a:lnSpc>
                <a:spcPct val="150000"/>
              </a:lnSpc>
              <a:spcBef>
                <a:spcPts val="600"/>
              </a:spcBef>
              <a:buClr>
                <a:srgbClr val="FF5B13"/>
              </a:buClr>
              <a:buSzPct val="100000"/>
              <a:buFont typeface="Arial" panose="020B0604020202020204" pitchFamily="34" charset="0"/>
              <a:buChar char="•"/>
            </a:pPr>
            <a:r>
              <a:rPr lang="en-US" sz="2800" dirty="0"/>
              <a:t>When responding to email, always hit the reply (not reply all) so our office has an historical understanding of the email.</a:t>
            </a:r>
          </a:p>
          <a:p>
            <a:pPr marL="342900" lvl="0" indent="-342900">
              <a:lnSpc>
                <a:spcPct val="150000"/>
              </a:lnSpc>
              <a:spcBef>
                <a:spcPts val="600"/>
              </a:spcBef>
              <a:buClr>
                <a:srgbClr val="FF5B13"/>
              </a:buClr>
              <a:buSzPct val="100000"/>
              <a:buFont typeface="Arial" panose="020B0604020202020204" pitchFamily="34" charset="0"/>
              <a:buChar char="•"/>
            </a:pPr>
            <a:r>
              <a:rPr lang="en-US" sz="2800" dirty="0"/>
              <a:t>Use Illinois account for all communications.</a:t>
            </a:r>
          </a:p>
        </p:txBody>
      </p:sp>
    </p:spTree>
    <p:extLst>
      <p:ext uri="{BB962C8B-B14F-4D97-AF65-F5344CB8AC3E}">
        <p14:creationId xmlns:p14="http://schemas.microsoft.com/office/powerpoint/2010/main" val="2191484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5C06AA41-1AC6-81AB-3DC0-58E3D67A70B0}"/>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DF63FB08-FC90-AC0A-3C94-5EDA720F96E3}"/>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b="0" dirty="0">
                <a:latin typeface="Source Sans Pro Semibold" panose="020B0603030403020204" pitchFamily="34" charset="0"/>
                <a:ea typeface="Source Sans Pro Semibold" panose="020B0603030403020204" pitchFamily="34" charset="0"/>
              </a:rPr>
              <a:t>Next Steps</a:t>
            </a:r>
            <a:endParaRPr sz="4800" b="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2A0C3894-1FA7-068E-ED1A-E54F3278986F}"/>
              </a:ext>
            </a:extLst>
          </p:cNvPr>
          <p:cNvSpPr txBox="1">
            <a:spLocks noGrp="1"/>
          </p:cNvSpPr>
          <p:nvPr>
            <p:ph type="body" idx="4"/>
          </p:nvPr>
        </p:nvSpPr>
        <p:spPr>
          <a:xfrm>
            <a:off x="732784" y="1485900"/>
            <a:ext cx="11140561" cy="4438073"/>
          </a:xfrm>
          <a:prstGeom prst="rect">
            <a:avLst/>
          </a:prstGeom>
          <a:noFill/>
          <a:ln>
            <a:noFill/>
          </a:ln>
        </p:spPr>
        <p:txBody>
          <a:bodyPr spcFirstLastPara="1" wrap="square" lIns="91425" tIns="45700" rIns="91425" bIns="45700" anchor="t" anchorCtr="0">
            <a:normAutofit fontScale="92500" lnSpcReduction="10000"/>
          </a:bodyPr>
          <a:lstStyle/>
          <a:p>
            <a:pPr lvl="0" indent="-457200">
              <a:lnSpc>
                <a:spcPct val="120000"/>
              </a:lnSpc>
              <a:spcBef>
                <a:spcPts val="0"/>
              </a:spcBef>
              <a:buClr>
                <a:srgbClr val="FF5B13"/>
              </a:buClr>
              <a:buSzPct val="100000"/>
              <a:buFont typeface="Arial" panose="020B0604020202020204" pitchFamily="34" charset="0"/>
              <a:buChar char="•"/>
            </a:pPr>
            <a:r>
              <a:rPr lang="en-US" sz="2800" dirty="0"/>
              <a:t>Bookmark &amp; review SCE and CoTE websites for use during the next two years in teacher education</a:t>
            </a:r>
          </a:p>
          <a:p>
            <a:pPr lvl="0" indent="-457200">
              <a:lnSpc>
                <a:spcPct val="120000"/>
              </a:lnSpc>
              <a:spcBef>
                <a:spcPts val="600"/>
              </a:spcBef>
              <a:buClr>
                <a:srgbClr val="FF5B13"/>
              </a:buClr>
              <a:buSzPct val="100000"/>
              <a:buFont typeface="Arial" panose="020B0604020202020204" pitchFamily="34" charset="0"/>
              <a:buChar char="•"/>
            </a:pPr>
            <a:r>
              <a:rPr lang="en-US" sz="2800" dirty="0"/>
              <a:t>Fill out your placement application by </a:t>
            </a:r>
            <a:r>
              <a:rPr lang="en-US" sz="2800" b="1" dirty="0">
                <a:solidFill>
                  <a:srgbClr val="FF5B13"/>
                </a:solidFill>
              </a:rPr>
              <a:t>October 17</a:t>
            </a:r>
          </a:p>
          <a:p>
            <a:pPr lvl="0" indent="-457200">
              <a:lnSpc>
                <a:spcPct val="120000"/>
              </a:lnSpc>
              <a:spcBef>
                <a:spcPts val="600"/>
              </a:spcBef>
              <a:buClr>
                <a:srgbClr val="FF5B13"/>
              </a:buClr>
              <a:buSzPct val="100000"/>
              <a:buFont typeface="Arial" panose="020B0604020202020204" pitchFamily="34" charset="0"/>
              <a:buChar char="•"/>
            </a:pPr>
            <a:r>
              <a:rPr lang="en-US" sz="2800" dirty="0"/>
              <a:t>When you receive your placement, clear the Criminal Background Check; districts will share requirements, as necessary.</a:t>
            </a:r>
          </a:p>
          <a:p>
            <a:pPr lvl="0" indent="-457200">
              <a:lnSpc>
                <a:spcPct val="120000"/>
              </a:lnSpc>
              <a:spcBef>
                <a:spcPts val="600"/>
              </a:spcBef>
              <a:buClr>
                <a:srgbClr val="FF5B13"/>
              </a:buClr>
              <a:buSzPct val="100000"/>
              <a:buFont typeface="Arial" panose="020B0604020202020204" pitchFamily="34" charset="0"/>
              <a:buChar char="•"/>
            </a:pPr>
            <a:r>
              <a:rPr lang="en-US" sz="2800" dirty="0"/>
              <a:t>Complete all necessary trainings in CoTE portal to allow for class registration</a:t>
            </a:r>
          </a:p>
          <a:p>
            <a:pPr lvl="0" indent="-457200">
              <a:lnSpc>
                <a:spcPct val="120000"/>
              </a:lnSpc>
              <a:spcBef>
                <a:spcPts val="600"/>
              </a:spcBef>
              <a:buClr>
                <a:srgbClr val="FF5B13"/>
              </a:buClr>
              <a:buSzPct val="100000"/>
              <a:buFont typeface="Arial" panose="020B0604020202020204" pitchFamily="34" charset="0"/>
              <a:buChar char="•"/>
            </a:pPr>
            <a:r>
              <a:rPr lang="en-US" sz="2800" dirty="0"/>
              <a:t>Complete Licensure contract by </a:t>
            </a:r>
            <a:r>
              <a:rPr lang="en-US" sz="2800" b="1" dirty="0">
                <a:solidFill>
                  <a:srgbClr val="FF5B13"/>
                </a:solidFill>
              </a:rPr>
              <a:t>October 24</a:t>
            </a:r>
            <a:endParaRPr lang="en-US" sz="2800" dirty="0">
              <a:solidFill>
                <a:srgbClr val="FF5B13"/>
              </a:solidFill>
            </a:endParaRPr>
          </a:p>
          <a:p>
            <a:pPr lvl="0" indent="-457200">
              <a:lnSpc>
                <a:spcPct val="120000"/>
              </a:lnSpc>
              <a:spcBef>
                <a:spcPts val="600"/>
              </a:spcBef>
              <a:buClr>
                <a:srgbClr val="FF5B13"/>
              </a:buClr>
              <a:buSzPct val="100000"/>
              <a:buFont typeface="Arial" panose="020B0604020202020204" pitchFamily="34" charset="0"/>
              <a:buChar char="•"/>
            </a:pPr>
            <a:r>
              <a:rPr lang="en-US" sz="2800" dirty="0"/>
              <a:t>Start thinking about housing and transportation for 2026-2027</a:t>
            </a:r>
          </a:p>
        </p:txBody>
      </p:sp>
    </p:spTree>
    <p:extLst>
      <p:ext uri="{BB962C8B-B14F-4D97-AF65-F5344CB8AC3E}">
        <p14:creationId xmlns:p14="http://schemas.microsoft.com/office/powerpoint/2010/main" val="1080182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8896192B-4A9D-517E-B52D-2E90628DD690}"/>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99EE0903-A9A9-FB1E-8C56-D418CD6B7B85}"/>
              </a:ext>
            </a:extLst>
          </p:cNvPr>
          <p:cNvSpPr txBox="1">
            <a:spLocks noGrp="1"/>
          </p:cNvSpPr>
          <p:nvPr>
            <p:ph type="title"/>
          </p:nvPr>
        </p:nvSpPr>
        <p:spPr>
          <a:xfrm>
            <a:off x="732784" y="389012"/>
            <a:ext cx="10726431" cy="1005678"/>
          </a:xfrm>
          <a:prstGeom prst="rect">
            <a:avLst/>
          </a:prstGeom>
          <a:noFill/>
          <a:ln>
            <a:noFill/>
          </a:ln>
        </p:spPr>
        <p:txBody>
          <a:bodyPr spcFirstLastPara="1" wrap="square" lIns="91425" tIns="45700" rIns="91425" bIns="45700" anchor="t" anchorCtr="0">
            <a:noAutofit/>
          </a:bodyPr>
          <a:lstStyle/>
          <a:p>
            <a:pPr>
              <a:lnSpc>
                <a:spcPct val="100000"/>
              </a:lnSpc>
            </a:pPr>
            <a:r>
              <a:rPr lang="en-US" sz="4400" dirty="0">
                <a:latin typeface="Source Sans Pro Semibold" panose="020B0603030403020204" pitchFamily="34" charset="0"/>
                <a:ea typeface="Source Sans Pro Semibold" panose="020B0603030403020204" pitchFamily="34" charset="0"/>
              </a:rPr>
              <a:t>Licensure Contract</a:t>
            </a:r>
            <a:br>
              <a:rPr lang="en-US" sz="4400" dirty="0">
                <a:latin typeface="Source Sans Pro Semibold" panose="020B0603030403020204" pitchFamily="34" charset="0"/>
                <a:ea typeface="Source Sans Pro Semibold" panose="020B0603030403020204" pitchFamily="34" charset="0"/>
              </a:rPr>
            </a:br>
            <a:r>
              <a:rPr lang="en-US" sz="4400" dirty="0">
                <a:solidFill>
                  <a:srgbClr val="FF5B13"/>
                </a:solidFill>
                <a:latin typeface="Source Sans Pro Semibold" panose="020B0603030403020204" pitchFamily="34" charset="0"/>
                <a:ea typeface="Source Sans Pro Semibold" panose="020B0603030403020204" pitchFamily="34" charset="0"/>
              </a:rPr>
              <a:t>Due October 24</a:t>
            </a:r>
            <a:endParaRPr sz="4400" dirty="0">
              <a:solidFill>
                <a:srgbClr val="FF5B13"/>
              </a:solidFill>
              <a:latin typeface="Source Sans Pro Semibold" panose="020B0603030403020204" pitchFamily="34" charset="0"/>
              <a:ea typeface="Source Sans Pro Semibold" panose="020B0603030403020204" pitchFamily="34" charset="0"/>
            </a:endParaRPr>
          </a:p>
        </p:txBody>
      </p:sp>
      <p:pic>
        <p:nvPicPr>
          <p:cNvPr id="2" name="Google Shape;448;p26" descr="A qr code with a white background&#10;&#10;Description automatically generated">
            <a:extLst>
              <a:ext uri="{FF2B5EF4-FFF2-40B4-BE49-F238E27FC236}">
                <a16:creationId xmlns:a16="http://schemas.microsoft.com/office/drawing/2014/main" id="{14350396-A53D-64BA-E3D1-8830F0063FD0}"/>
              </a:ext>
            </a:extLst>
          </p:cNvPr>
          <p:cNvPicPr preferRelativeResize="0">
            <a:picLocks noGrp="1"/>
          </p:cNvPicPr>
          <p:nvPr>
            <p:ph type="body" idx="1"/>
          </p:nvPr>
        </p:nvPicPr>
        <p:blipFill rotWithShape="1">
          <a:blip r:embed="rId3">
            <a:alphaModFix/>
          </a:blip>
          <a:srcRect/>
          <a:stretch/>
        </p:blipFill>
        <p:spPr>
          <a:xfrm>
            <a:off x="889643" y="1992746"/>
            <a:ext cx="3659114" cy="3470564"/>
          </a:xfrm>
          <a:prstGeom prst="rect">
            <a:avLst/>
          </a:prstGeom>
          <a:noFill/>
          <a:ln w="19050">
            <a:solidFill>
              <a:srgbClr val="0E1744"/>
            </a:solidFill>
          </a:ln>
        </p:spPr>
      </p:pic>
      <p:sp>
        <p:nvSpPr>
          <p:cNvPr id="4" name="TextBox 3">
            <a:extLst>
              <a:ext uri="{FF2B5EF4-FFF2-40B4-BE49-F238E27FC236}">
                <a16:creationId xmlns:a16="http://schemas.microsoft.com/office/drawing/2014/main" id="{226CFA5E-8B6C-09B5-9BAC-599681B11462}"/>
              </a:ext>
            </a:extLst>
          </p:cNvPr>
          <p:cNvSpPr txBox="1"/>
          <p:nvPr/>
        </p:nvSpPr>
        <p:spPr>
          <a:xfrm>
            <a:off x="4937760" y="1992746"/>
            <a:ext cx="6364597"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E1744"/>
                </a:solidFill>
                <a:latin typeface="Arial" panose="020B0604020202020204" pitchFamily="34" charset="0"/>
                <a:cs typeface="Arial" panose="020B0604020202020204" pitchFamily="34" charset="0"/>
              </a:rPr>
              <a:t>Review expectations for advising, program enrollment, academic performance, licensure requirements &amp; policies, clinical experiences, and background checks </a:t>
            </a:r>
          </a:p>
          <a:p>
            <a:pPr marL="342900" indent="-342900">
              <a:buFont typeface="Arial" panose="020B0604020202020204" pitchFamily="34" charset="0"/>
              <a:buChar char="•"/>
            </a:pPr>
            <a:r>
              <a:rPr lang="en-US" sz="2800" dirty="0">
                <a:solidFill>
                  <a:srgbClr val="0E1744"/>
                </a:solidFill>
                <a:latin typeface="Arial" panose="020B0604020202020204" pitchFamily="34" charset="0"/>
                <a:cs typeface="Arial" panose="020B0604020202020204" pitchFamily="34" charset="0"/>
              </a:rPr>
              <a:t>Failure to sign contract by due date may result in a delay to spring registration</a:t>
            </a:r>
          </a:p>
        </p:txBody>
      </p:sp>
    </p:spTree>
    <p:extLst>
      <p:ext uri="{BB962C8B-B14F-4D97-AF65-F5344CB8AC3E}">
        <p14:creationId xmlns:p14="http://schemas.microsoft.com/office/powerpoint/2010/main" val="712012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7D2F560E-38FA-B102-2CCE-57F079E74043}"/>
            </a:ext>
          </a:extLst>
        </p:cNvPr>
        <p:cNvGrpSpPr/>
        <p:nvPr/>
      </p:nvGrpSpPr>
      <p:grpSpPr>
        <a:xfrm>
          <a:off x="0" y="0"/>
          <a:ext cx="0" cy="0"/>
          <a:chOff x="0" y="0"/>
          <a:chExt cx="0" cy="0"/>
        </a:xfrm>
      </p:grpSpPr>
      <p:sp>
        <p:nvSpPr>
          <p:cNvPr id="312" name="Google Shape;312;p6">
            <a:extLst>
              <a:ext uri="{FF2B5EF4-FFF2-40B4-BE49-F238E27FC236}">
                <a16:creationId xmlns:a16="http://schemas.microsoft.com/office/drawing/2014/main" id="{87A92731-0E15-9228-FC0A-2E5E9039EF94}"/>
              </a:ext>
            </a:extLst>
          </p:cNvPr>
          <p:cNvSpPr txBox="1">
            <a:spLocks noGrp="1"/>
          </p:cNvSpPr>
          <p:nvPr>
            <p:ph type="title"/>
          </p:nvPr>
        </p:nvSpPr>
        <p:spPr>
          <a:xfrm>
            <a:off x="732784" y="315308"/>
            <a:ext cx="10726431" cy="1005678"/>
          </a:xfrm>
          <a:prstGeom prst="rect">
            <a:avLst/>
          </a:prstGeom>
          <a:noFill/>
          <a:ln>
            <a:noFill/>
          </a:ln>
        </p:spPr>
        <p:txBody>
          <a:bodyPr spcFirstLastPara="1" wrap="square" lIns="91425" tIns="45700" rIns="91425" bIns="45700" anchor="t" anchorCtr="0">
            <a:noAutofit/>
          </a:bodyPr>
          <a:lstStyle/>
          <a:p>
            <a:pPr>
              <a:lnSpc>
                <a:spcPct val="150000"/>
              </a:lnSpc>
            </a:pPr>
            <a:r>
              <a:rPr lang="en-US" sz="4800" dirty="0">
                <a:latin typeface="Source Sans Pro Semibold" panose="020B0603030403020204" pitchFamily="34" charset="0"/>
                <a:ea typeface="Source Sans Pro Semibold" panose="020B0603030403020204" pitchFamily="34" charset="0"/>
              </a:rPr>
              <a:t>Upcoming Meetings </a:t>
            </a:r>
            <a:endParaRPr sz="4800" dirty="0">
              <a:latin typeface="Source Sans Pro Semibold" panose="020B0603030403020204" pitchFamily="34" charset="0"/>
              <a:ea typeface="Source Sans Pro Semibold" panose="020B0603030403020204" pitchFamily="34" charset="0"/>
            </a:endParaRPr>
          </a:p>
        </p:txBody>
      </p:sp>
      <p:sp>
        <p:nvSpPr>
          <p:cNvPr id="313" name="Google Shape;313;p6">
            <a:extLst>
              <a:ext uri="{FF2B5EF4-FFF2-40B4-BE49-F238E27FC236}">
                <a16:creationId xmlns:a16="http://schemas.microsoft.com/office/drawing/2014/main" id="{0D9099F8-0D8A-CFAB-BB97-E8DD8132CE5F}"/>
              </a:ext>
            </a:extLst>
          </p:cNvPr>
          <p:cNvSpPr txBox="1">
            <a:spLocks noGrp="1"/>
          </p:cNvSpPr>
          <p:nvPr>
            <p:ph type="body" idx="4"/>
          </p:nvPr>
        </p:nvSpPr>
        <p:spPr>
          <a:xfrm>
            <a:off x="835538" y="1525339"/>
            <a:ext cx="10946597" cy="4249061"/>
          </a:xfrm>
          <a:prstGeom prst="rect">
            <a:avLst/>
          </a:prstGeom>
          <a:noFill/>
          <a:ln>
            <a:noFill/>
          </a:ln>
        </p:spPr>
        <p:txBody>
          <a:bodyPr spcFirstLastPara="1" wrap="square" lIns="91425" tIns="45700" rIns="91425" bIns="45700" anchor="t" anchorCtr="0">
            <a:normAutofit/>
          </a:bodyPr>
          <a:lstStyle/>
          <a:p>
            <a:pPr marL="342900" lvl="0" indent="-342900">
              <a:spcBef>
                <a:spcPts val="600"/>
              </a:spcBef>
              <a:buClr>
                <a:srgbClr val="FF5B13"/>
              </a:buClr>
              <a:buSzPct val="100000"/>
              <a:buFont typeface="Arial" panose="020B0604020202020204" pitchFamily="34" charset="0"/>
              <a:buChar char="•"/>
            </a:pPr>
            <a:endParaRPr lang="en-US" sz="2400" dirty="0"/>
          </a:p>
          <a:p>
            <a:pPr marL="342900" indent="-342900">
              <a:spcBef>
                <a:spcPts val="600"/>
              </a:spcBef>
              <a:buSzPct val="100000"/>
              <a:buFont typeface="Arial" panose="020B0604020202020204" pitchFamily="34" charset="0"/>
              <a:buChar char="•"/>
            </a:pPr>
            <a:r>
              <a:rPr lang="en-US" sz="3200" dirty="0"/>
              <a:t>Resume + Cover Letter Workshop:</a:t>
            </a:r>
          </a:p>
          <a:p>
            <a:pPr marL="800100" lvl="1" indent="-342900">
              <a:spcBef>
                <a:spcPts val="600"/>
              </a:spcBef>
              <a:buSzPct val="100000"/>
              <a:buFont typeface="Arial" panose="020B0604020202020204" pitchFamily="34" charset="0"/>
              <a:buChar char="•"/>
            </a:pPr>
            <a:r>
              <a:rPr lang="en-US" sz="4000" dirty="0"/>
              <a:t> </a:t>
            </a:r>
            <a:r>
              <a:rPr lang="en-US" sz="3500" dirty="0"/>
              <a:t>October 8</a:t>
            </a:r>
            <a:r>
              <a:rPr lang="en-US" sz="3500" baseline="30000" dirty="0"/>
              <a:t>th</a:t>
            </a:r>
            <a:r>
              <a:rPr lang="en-US" sz="3500" dirty="0"/>
              <a:t>  4-5:30</a:t>
            </a:r>
          </a:p>
          <a:p>
            <a:pPr marL="800100" lvl="1" indent="-342900">
              <a:spcBef>
                <a:spcPts val="600"/>
              </a:spcBef>
              <a:buSzPct val="100000"/>
              <a:buFont typeface="Arial" panose="020B0604020202020204" pitchFamily="34" charset="0"/>
              <a:buChar char="•"/>
            </a:pPr>
            <a:r>
              <a:rPr lang="en-US" sz="3500" dirty="0"/>
              <a:t> October 21</a:t>
            </a:r>
            <a:r>
              <a:rPr lang="en-US" sz="3500" baseline="30000" dirty="0"/>
              <a:t>st</a:t>
            </a:r>
            <a:r>
              <a:rPr lang="en-US" sz="3500" dirty="0"/>
              <a:t> 4:30-6:00</a:t>
            </a:r>
          </a:p>
          <a:p>
            <a:pPr marL="457200" lvl="1" indent="0">
              <a:spcBef>
                <a:spcPts val="600"/>
              </a:spcBef>
              <a:buSzPct val="100000"/>
              <a:buNone/>
            </a:pPr>
            <a:endParaRPr lang="en-US" sz="3600" dirty="0"/>
          </a:p>
          <a:p>
            <a:pPr marL="342900" indent="-342900">
              <a:spcBef>
                <a:spcPts val="600"/>
              </a:spcBef>
              <a:buSzPct val="100000"/>
              <a:buFont typeface="Arial" panose="020B0604020202020204" pitchFamily="34" charset="0"/>
              <a:buChar char="•"/>
            </a:pPr>
            <a:r>
              <a:rPr lang="en-US" sz="3200" dirty="0"/>
              <a:t>CI 401 Placement Orientation: </a:t>
            </a:r>
          </a:p>
          <a:p>
            <a:pPr marL="800100" lvl="1" indent="-342900">
              <a:spcBef>
                <a:spcPts val="600"/>
              </a:spcBef>
              <a:buSzPct val="100000"/>
              <a:buFont typeface="Arial" panose="020B0604020202020204" pitchFamily="34" charset="0"/>
              <a:buChar char="•"/>
            </a:pPr>
            <a:r>
              <a:rPr lang="en-US" sz="3500" dirty="0"/>
              <a:t>December 3rd 4-5:30</a:t>
            </a:r>
          </a:p>
        </p:txBody>
      </p:sp>
    </p:spTree>
    <p:extLst>
      <p:ext uri="{BB962C8B-B14F-4D97-AF65-F5344CB8AC3E}">
        <p14:creationId xmlns:p14="http://schemas.microsoft.com/office/powerpoint/2010/main" val="2235807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6DE70-527F-77AC-F521-6480D0513615}"/>
              </a:ext>
            </a:extLst>
          </p:cNvPr>
          <p:cNvSpPr>
            <a:spLocks noGrp="1"/>
          </p:cNvSpPr>
          <p:nvPr>
            <p:ph type="ctrTitle"/>
          </p:nvPr>
        </p:nvSpPr>
        <p:spPr>
          <a:xfrm>
            <a:off x="966061" y="2873559"/>
            <a:ext cx="10259878" cy="1110882"/>
          </a:xfrm>
        </p:spPr>
        <p:txBody>
          <a:bodyPr/>
          <a:lstStyle/>
          <a:p>
            <a:r>
              <a:rPr lang="en-US" sz="8800" dirty="0"/>
              <a:t>Congratulations!</a:t>
            </a:r>
          </a:p>
        </p:txBody>
      </p:sp>
    </p:spTree>
    <p:extLst>
      <p:ext uri="{BB962C8B-B14F-4D97-AF65-F5344CB8AC3E}">
        <p14:creationId xmlns:p14="http://schemas.microsoft.com/office/powerpoint/2010/main" val="243858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ED5C-BF59-ABE1-0464-95D705C65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EEDFB-BC31-48E6-1FE6-2E83AA355AE3}"/>
              </a:ext>
            </a:extLst>
          </p:cNvPr>
          <p:cNvSpPr>
            <a:spLocks noGrp="1"/>
          </p:cNvSpPr>
          <p:nvPr>
            <p:ph type="title"/>
          </p:nvPr>
        </p:nvSpPr>
        <p:spPr/>
        <p:txBody>
          <a:bodyPr/>
          <a:lstStyle/>
          <a:p>
            <a:r>
              <a:rPr lang="en-US" sz="3600" dirty="0"/>
              <a:t>College of Education Support Structure</a:t>
            </a:r>
          </a:p>
        </p:txBody>
      </p:sp>
      <p:grpSp>
        <p:nvGrpSpPr>
          <p:cNvPr id="7" name="Google Shape;323;p5">
            <a:extLst>
              <a:ext uri="{FF2B5EF4-FFF2-40B4-BE49-F238E27FC236}">
                <a16:creationId xmlns:a16="http://schemas.microsoft.com/office/drawing/2014/main" id="{D656B234-3C72-A18F-1997-77B765F7BECA}"/>
              </a:ext>
            </a:extLst>
          </p:cNvPr>
          <p:cNvGrpSpPr/>
          <p:nvPr/>
        </p:nvGrpSpPr>
        <p:grpSpPr>
          <a:xfrm>
            <a:off x="3560281" y="1253416"/>
            <a:ext cx="5086319" cy="5054003"/>
            <a:chOff x="2662213" y="676344"/>
            <a:chExt cx="3814835" cy="3790597"/>
          </a:xfrm>
        </p:grpSpPr>
        <p:sp>
          <p:nvSpPr>
            <p:cNvPr id="8" name="Google Shape;324;p5">
              <a:extLst>
                <a:ext uri="{FF2B5EF4-FFF2-40B4-BE49-F238E27FC236}">
                  <a16:creationId xmlns:a16="http://schemas.microsoft.com/office/drawing/2014/main" id="{6A4FCC45-CBD2-C143-7691-BDEFF55F88B3}"/>
                </a:ext>
              </a:extLst>
            </p:cNvPr>
            <p:cNvSpPr/>
            <p:nvPr/>
          </p:nvSpPr>
          <p:spPr>
            <a:xfrm rot="3600185">
              <a:off x="3169983" y="1184511"/>
              <a:ext cx="2774659" cy="2774659"/>
            </a:xfrm>
            <a:prstGeom prst="blockArc">
              <a:avLst>
                <a:gd name="adj1" fmla="val 12622480"/>
                <a:gd name="adj2" fmla="val 19781569"/>
                <a:gd name="adj3" fmla="val 20773"/>
              </a:avLst>
            </a:prstGeom>
            <a:solidFill>
              <a:srgbClr val="0942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 name="Google Shape;325;p5">
              <a:extLst>
                <a:ext uri="{FF2B5EF4-FFF2-40B4-BE49-F238E27FC236}">
                  <a16:creationId xmlns:a16="http://schemas.microsoft.com/office/drawing/2014/main" id="{41F00676-0CF4-FBF9-BA8B-518829F43181}"/>
                </a:ext>
              </a:extLst>
            </p:cNvPr>
            <p:cNvSpPr/>
            <p:nvPr/>
          </p:nvSpPr>
          <p:spPr>
            <a:xfrm rot="10800000">
              <a:off x="3183490" y="1163229"/>
              <a:ext cx="2774700" cy="2774700"/>
            </a:xfrm>
            <a:prstGeom prst="blockArc">
              <a:avLst>
                <a:gd name="adj1" fmla="val 12622480"/>
                <a:gd name="adj2" fmla="val 19662822"/>
                <a:gd name="adj3" fmla="val 20729"/>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 name="Google Shape;326;p5">
              <a:extLst>
                <a:ext uri="{FF2B5EF4-FFF2-40B4-BE49-F238E27FC236}">
                  <a16:creationId xmlns:a16="http://schemas.microsoft.com/office/drawing/2014/main" id="{422BED16-6D5F-AFB3-EED9-A317774A7A65}"/>
                </a:ext>
              </a:extLst>
            </p:cNvPr>
            <p:cNvSpPr/>
            <p:nvPr/>
          </p:nvSpPr>
          <p:spPr>
            <a:xfrm rot="-3600185">
              <a:off x="3194618" y="1184114"/>
              <a:ext cx="2774659" cy="2774659"/>
            </a:xfrm>
            <a:prstGeom prst="blockArc">
              <a:avLst>
                <a:gd name="adj1" fmla="val 12622480"/>
                <a:gd name="adj2" fmla="val 19703271"/>
                <a:gd name="adj3" fmla="val 20851"/>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 name="Google Shape;327;p5">
              <a:extLst>
                <a:ext uri="{FF2B5EF4-FFF2-40B4-BE49-F238E27FC236}">
                  <a16:creationId xmlns:a16="http://schemas.microsoft.com/office/drawing/2014/main" id="{A8E7BA91-9329-E301-1421-1A11C9B0D44E}"/>
                </a:ext>
              </a:extLst>
            </p:cNvPr>
            <p:cNvGrpSpPr/>
            <p:nvPr/>
          </p:nvGrpSpPr>
          <p:grpSpPr>
            <a:xfrm rot="-7200165">
              <a:off x="3337679" y="2826785"/>
              <a:ext cx="585011" cy="585536"/>
              <a:chOff x="1967628" y="812211"/>
              <a:chExt cx="588000" cy="588000"/>
            </a:xfrm>
          </p:grpSpPr>
          <p:sp>
            <p:nvSpPr>
              <p:cNvPr id="21" name="Google Shape;328;p5">
                <a:extLst>
                  <a:ext uri="{FF2B5EF4-FFF2-40B4-BE49-F238E27FC236}">
                    <a16:creationId xmlns:a16="http://schemas.microsoft.com/office/drawing/2014/main" id="{81809602-51FA-2759-4C98-9D242D090263}"/>
                  </a:ext>
                </a:extLst>
              </p:cNvPr>
              <p:cNvSpPr/>
              <p:nvPr/>
            </p:nvSpPr>
            <p:spPr>
              <a:xfrm rot="39023">
                <a:off x="1970909" y="815492"/>
                <a:ext cx="581437" cy="581437"/>
              </a:xfrm>
              <a:prstGeom prst="pie">
                <a:avLst>
                  <a:gd name="adj1" fmla="val 6190354"/>
                  <a:gd name="adj2" fmla="val 14996165"/>
                </a:avLst>
              </a:prstGeom>
              <a:solidFill>
                <a:srgbClr val="307AF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 name="Google Shape;329;p5">
                <a:extLst>
                  <a:ext uri="{FF2B5EF4-FFF2-40B4-BE49-F238E27FC236}">
                    <a16:creationId xmlns:a16="http://schemas.microsoft.com/office/drawing/2014/main" id="{1288029D-2F89-B81D-419D-EB8695905B8D}"/>
                  </a:ext>
                </a:extLst>
              </p:cNvPr>
              <p:cNvSpPr/>
              <p:nvPr/>
            </p:nvSpPr>
            <p:spPr>
              <a:xfrm rot="10800000">
                <a:off x="1970875" y="815525"/>
                <a:ext cx="581400" cy="581400"/>
              </a:xfrm>
              <a:prstGeom prst="pie">
                <a:avLst>
                  <a:gd name="adj1" fmla="val 4028252"/>
                  <a:gd name="adj2" fmla="val 17183677"/>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 name="Google Shape;330;p5">
              <a:extLst>
                <a:ext uri="{FF2B5EF4-FFF2-40B4-BE49-F238E27FC236}">
                  <a16:creationId xmlns:a16="http://schemas.microsoft.com/office/drawing/2014/main" id="{AE30DA26-CDA6-252B-8928-0C3E9BFDAB9E}"/>
                </a:ext>
              </a:extLst>
            </p:cNvPr>
            <p:cNvGrpSpPr/>
            <p:nvPr/>
          </p:nvGrpSpPr>
          <p:grpSpPr>
            <a:xfrm>
              <a:off x="4264097" y="1180331"/>
              <a:ext cx="585001" cy="585530"/>
              <a:chOff x="1970048" y="811613"/>
              <a:chExt cx="588000" cy="588000"/>
            </a:xfrm>
          </p:grpSpPr>
          <p:sp>
            <p:nvSpPr>
              <p:cNvPr id="19" name="Google Shape;331;p5">
                <a:extLst>
                  <a:ext uri="{FF2B5EF4-FFF2-40B4-BE49-F238E27FC236}">
                    <a16:creationId xmlns:a16="http://schemas.microsoft.com/office/drawing/2014/main" id="{99B49006-F806-94EB-E3D0-C660A6A6D579}"/>
                  </a:ext>
                </a:extLst>
              </p:cNvPr>
              <p:cNvSpPr/>
              <p:nvPr/>
            </p:nvSpPr>
            <p:spPr>
              <a:xfrm rot="39023">
                <a:off x="1973329" y="814894"/>
                <a:ext cx="581437" cy="581437"/>
              </a:xfrm>
              <a:prstGeom prst="pie">
                <a:avLst>
                  <a:gd name="adj1" fmla="val 6190354"/>
                  <a:gd name="adj2" fmla="val 14996165"/>
                </a:avLst>
              </a:prstGeom>
              <a:solidFill>
                <a:srgbClr val="0942A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332;p5">
                <a:extLst>
                  <a:ext uri="{FF2B5EF4-FFF2-40B4-BE49-F238E27FC236}">
                    <a16:creationId xmlns:a16="http://schemas.microsoft.com/office/drawing/2014/main" id="{0CB8BFB8-5D0B-C303-EFC8-C6F3E7707660}"/>
                  </a:ext>
                </a:extLst>
              </p:cNvPr>
              <p:cNvSpPr/>
              <p:nvPr/>
            </p:nvSpPr>
            <p:spPr>
              <a:xfrm rot="10800000">
                <a:off x="1973295" y="814927"/>
                <a:ext cx="581400" cy="581400"/>
              </a:xfrm>
              <a:prstGeom prst="pie">
                <a:avLst>
                  <a:gd name="adj1" fmla="val 4028252"/>
                  <a:gd name="adj2" fmla="val 17183677"/>
                </a:avLst>
              </a:prstGeom>
              <a:solidFill>
                <a:srgbClr val="0942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3" name="Google Shape;333;p5">
              <a:extLst>
                <a:ext uri="{FF2B5EF4-FFF2-40B4-BE49-F238E27FC236}">
                  <a16:creationId xmlns:a16="http://schemas.microsoft.com/office/drawing/2014/main" id="{5A3AC15B-6475-6743-B4D6-F94277A23D20}"/>
                </a:ext>
              </a:extLst>
            </p:cNvPr>
            <p:cNvGrpSpPr/>
            <p:nvPr/>
          </p:nvGrpSpPr>
          <p:grpSpPr>
            <a:xfrm rot="7200165">
              <a:off x="5229930" y="2804716"/>
              <a:ext cx="585011" cy="585536"/>
              <a:chOff x="1977085" y="811649"/>
              <a:chExt cx="588000" cy="588000"/>
            </a:xfrm>
          </p:grpSpPr>
          <p:sp>
            <p:nvSpPr>
              <p:cNvPr id="17" name="Google Shape;334;p5">
                <a:extLst>
                  <a:ext uri="{FF2B5EF4-FFF2-40B4-BE49-F238E27FC236}">
                    <a16:creationId xmlns:a16="http://schemas.microsoft.com/office/drawing/2014/main" id="{0ED2BBC6-D1AC-1F31-2890-E02406262630}"/>
                  </a:ext>
                </a:extLst>
              </p:cNvPr>
              <p:cNvSpPr/>
              <p:nvPr/>
            </p:nvSpPr>
            <p:spPr>
              <a:xfrm rot="39023">
                <a:off x="1980366" y="814930"/>
                <a:ext cx="581437" cy="581437"/>
              </a:xfrm>
              <a:prstGeom prst="pie">
                <a:avLst>
                  <a:gd name="adj1" fmla="val 6190354"/>
                  <a:gd name="adj2" fmla="val 14996165"/>
                </a:avLst>
              </a:prstGeom>
              <a:solidFill>
                <a:srgbClr val="0D5CD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 name="Google Shape;335;p5">
                <a:extLst>
                  <a:ext uri="{FF2B5EF4-FFF2-40B4-BE49-F238E27FC236}">
                    <a16:creationId xmlns:a16="http://schemas.microsoft.com/office/drawing/2014/main" id="{DDBB0AB5-0F26-66AC-162A-4BDE585D1A7B}"/>
                  </a:ext>
                </a:extLst>
              </p:cNvPr>
              <p:cNvSpPr/>
              <p:nvPr/>
            </p:nvSpPr>
            <p:spPr>
              <a:xfrm rot="10800000">
                <a:off x="1980332" y="814963"/>
                <a:ext cx="581400" cy="581400"/>
              </a:xfrm>
              <a:prstGeom prst="pie">
                <a:avLst>
                  <a:gd name="adj1" fmla="val 4028252"/>
                  <a:gd name="adj2" fmla="val 17183677"/>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 name="Google Shape;336;p5">
              <a:extLst>
                <a:ext uri="{FF2B5EF4-FFF2-40B4-BE49-F238E27FC236}">
                  <a16:creationId xmlns:a16="http://schemas.microsoft.com/office/drawing/2014/main" id="{8B453FA0-D186-D3D7-29B2-41D4E7229C64}"/>
                </a:ext>
              </a:extLst>
            </p:cNvPr>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dirty="0">
                  <a:solidFill>
                    <a:srgbClr val="FFFFFF"/>
                  </a:solidFill>
                  <a:latin typeface="Roboto"/>
                  <a:ea typeface="Roboto"/>
                  <a:cs typeface="Roboto"/>
                  <a:sym typeface="Roboto"/>
                </a:rPr>
                <a:t>03 </a:t>
              </a:r>
              <a:endParaRPr sz="2100" b="1" dirty="0">
                <a:solidFill>
                  <a:srgbClr val="FFFFFF"/>
                </a:solidFill>
                <a:latin typeface="Roboto"/>
                <a:ea typeface="Roboto"/>
                <a:cs typeface="Roboto"/>
                <a:sym typeface="Roboto"/>
              </a:endParaRPr>
            </a:p>
          </p:txBody>
        </p:sp>
        <p:sp>
          <p:nvSpPr>
            <p:cNvPr id="15" name="Google Shape;337;p5">
              <a:extLst>
                <a:ext uri="{FF2B5EF4-FFF2-40B4-BE49-F238E27FC236}">
                  <a16:creationId xmlns:a16="http://schemas.microsoft.com/office/drawing/2014/main" id="{0DE512B0-2879-7455-5352-384229E9276C}"/>
                </a:ext>
              </a:extLst>
            </p:cNvPr>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16" name="Google Shape;338;p5">
              <a:extLst>
                <a:ext uri="{FF2B5EF4-FFF2-40B4-BE49-F238E27FC236}">
                  <a16:creationId xmlns:a16="http://schemas.microsoft.com/office/drawing/2014/main" id="{7B9E3A72-2260-435D-16E2-9FF6F43A84A4}"/>
                </a:ext>
              </a:extLst>
            </p:cNvPr>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dirty="0">
                  <a:solidFill>
                    <a:srgbClr val="FFFFFF"/>
                  </a:solidFill>
                  <a:latin typeface="Roboto"/>
                  <a:ea typeface="Roboto"/>
                  <a:cs typeface="Roboto"/>
                  <a:sym typeface="Roboto"/>
                </a:rPr>
                <a:t>02 </a:t>
              </a:r>
              <a:endParaRPr sz="2100" b="1" dirty="0">
                <a:solidFill>
                  <a:srgbClr val="FFFFFF"/>
                </a:solidFill>
                <a:latin typeface="Roboto"/>
                <a:ea typeface="Roboto"/>
                <a:cs typeface="Roboto"/>
                <a:sym typeface="Roboto"/>
              </a:endParaRPr>
            </a:p>
          </p:txBody>
        </p:sp>
      </p:grpSp>
      <p:sp>
        <p:nvSpPr>
          <p:cNvPr id="40" name="Google Shape;315;p5">
            <a:extLst>
              <a:ext uri="{FF2B5EF4-FFF2-40B4-BE49-F238E27FC236}">
                <a16:creationId xmlns:a16="http://schemas.microsoft.com/office/drawing/2014/main" id="{E42B21F9-71ED-8D76-0D77-699FD5F72A8C}"/>
              </a:ext>
            </a:extLst>
          </p:cNvPr>
          <p:cNvSpPr txBox="1"/>
          <p:nvPr/>
        </p:nvSpPr>
        <p:spPr>
          <a:xfrm>
            <a:off x="487378" y="3229478"/>
            <a:ext cx="3528908" cy="2188125"/>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b="1" dirty="0">
                <a:solidFill>
                  <a:srgbClr val="0E1744"/>
                </a:solidFill>
                <a:latin typeface="Source Sans Pro Semibold" panose="020B0603030403020204" pitchFamily="34" charset="0"/>
                <a:ea typeface="Source Sans Pro Semibold" panose="020B0603030403020204" pitchFamily="34" charset="0"/>
                <a:cs typeface="Roboto"/>
                <a:sym typeface="Roboto"/>
              </a:rPr>
              <a:t>Student Academic Affairs Office</a:t>
            </a:r>
            <a:endParaRPr sz="1200" b="1" dirty="0">
              <a:solidFill>
                <a:srgbClr val="0E1744"/>
              </a:solidFill>
              <a:latin typeface="Source Sans Pro Semibold" panose="020B0603030403020204" pitchFamily="34" charset="0"/>
              <a:ea typeface="Source Sans Pro Semibold" panose="020B0603030403020204" pitchFamily="34" charset="0"/>
              <a:cs typeface="Roboto"/>
              <a:sym typeface="Roboto"/>
            </a:endParaRPr>
          </a:p>
          <a:p>
            <a:pPr marL="0" lvl="0" indent="0" algn="l" rtl="0">
              <a:spcBef>
                <a:spcPts val="0"/>
              </a:spcBef>
              <a:spcAft>
                <a:spcPts val="0"/>
              </a:spcAft>
              <a:buNone/>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Connect with SAAO staff for questions related to:</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Registration, course schedules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Degree progress and requirements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Requests for credit overload, grade replacement, etc. </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General campus resources such as getting connected to counseling and tutoring</a:t>
            </a:r>
          </a:p>
        </p:txBody>
      </p:sp>
      <p:sp>
        <p:nvSpPr>
          <p:cNvPr id="41" name="Google Shape;321;p5">
            <a:extLst>
              <a:ext uri="{FF2B5EF4-FFF2-40B4-BE49-F238E27FC236}">
                <a16:creationId xmlns:a16="http://schemas.microsoft.com/office/drawing/2014/main" id="{57C21B17-B9FB-ED2C-3304-7116C591C831}"/>
              </a:ext>
            </a:extLst>
          </p:cNvPr>
          <p:cNvSpPr txBox="1"/>
          <p:nvPr/>
        </p:nvSpPr>
        <p:spPr>
          <a:xfrm>
            <a:off x="8385216" y="3780418"/>
            <a:ext cx="3451184" cy="2090446"/>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b="1" dirty="0">
                <a:solidFill>
                  <a:srgbClr val="0E1744"/>
                </a:solidFill>
                <a:latin typeface="Source Sans Pro Semibold" panose="020B0603030403020204" pitchFamily="34" charset="0"/>
                <a:ea typeface="Source Sans Pro Semibold" panose="020B0603030403020204" pitchFamily="34" charset="0"/>
                <a:cs typeface="Roboto"/>
                <a:sym typeface="Roboto"/>
              </a:rPr>
              <a:t>School &amp; Community Experiences</a:t>
            </a:r>
            <a:endParaRPr b="1" dirty="0">
              <a:solidFill>
                <a:srgbClr val="0E1744"/>
              </a:solidFill>
              <a:latin typeface="Source Sans Pro Semibold" panose="020B0603030403020204" pitchFamily="34" charset="0"/>
              <a:ea typeface="Source Sans Pro Semibold" panose="020B0603030403020204" pitchFamily="34" charset="0"/>
              <a:cs typeface="Roboto"/>
              <a:sym typeface="Roboto"/>
            </a:endParaRPr>
          </a:p>
          <a:p>
            <a:pPr marL="0" marR="0" lvl="0" indent="0" algn="l" rtl="0">
              <a:lnSpc>
                <a:spcPct val="100000"/>
              </a:lnSpc>
              <a:spcBef>
                <a:spcPts val="0"/>
              </a:spcBef>
              <a:spcAft>
                <a:spcPts val="0"/>
              </a:spcAft>
              <a:buNone/>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Connect with SCE for questions related to:</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marR="0" lvl="0" indent="-298450" algn="l" rtl="0">
              <a:lnSpc>
                <a:spcPct val="100000"/>
              </a:lnSpc>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Early field experience and cooperating teachers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marR="0" lvl="0" indent="-298450" algn="l" rtl="0">
              <a:lnSpc>
                <a:spcPct val="100000"/>
              </a:lnSpc>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Student teaching</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marR="0" lvl="0" indent="-298450" algn="l" rtl="0">
              <a:lnSpc>
                <a:spcPct val="100000"/>
              </a:lnSpc>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Placement applications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p:txBody>
      </p:sp>
      <p:sp>
        <p:nvSpPr>
          <p:cNvPr id="42" name="Google Shape;318;p5">
            <a:extLst>
              <a:ext uri="{FF2B5EF4-FFF2-40B4-BE49-F238E27FC236}">
                <a16:creationId xmlns:a16="http://schemas.microsoft.com/office/drawing/2014/main" id="{D75A7591-91A3-238D-A05E-DF122AD1C77A}"/>
              </a:ext>
            </a:extLst>
          </p:cNvPr>
          <p:cNvSpPr txBox="1"/>
          <p:nvPr/>
        </p:nvSpPr>
        <p:spPr>
          <a:xfrm>
            <a:off x="8193820" y="1326624"/>
            <a:ext cx="3553349" cy="2090443"/>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b="1" dirty="0">
                <a:solidFill>
                  <a:srgbClr val="0E1744"/>
                </a:solidFill>
                <a:latin typeface="Source Sans Pro Semibold" panose="020B0603030403020204" pitchFamily="34" charset="0"/>
                <a:ea typeface="Source Sans Pro Semibold" panose="020B0603030403020204" pitchFamily="34" charset="0"/>
                <a:cs typeface="Roboto"/>
                <a:sym typeface="Roboto"/>
              </a:rPr>
              <a:t>Council on Teacher Education</a:t>
            </a:r>
            <a:endParaRPr b="1" dirty="0">
              <a:solidFill>
                <a:srgbClr val="0E1744"/>
              </a:solidFill>
              <a:latin typeface="Source Sans Pro Semibold" panose="020B0603030403020204" pitchFamily="34" charset="0"/>
              <a:ea typeface="Source Sans Pro Semibold" panose="020B0603030403020204" pitchFamily="34" charset="0"/>
              <a:cs typeface="Roboto"/>
              <a:sym typeface="Roboto"/>
            </a:endParaRPr>
          </a:p>
          <a:p>
            <a:pPr marL="0" lvl="0" indent="0" algn="l" rtl="0">
              <a:spcBef>
                <a:spcPts val="0"/>
              </a:spcBef>
              <a:spcAft>
                <a:spcPts val="0"/>
              </a:spcAft>
              <a:buNone/>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Connect with CoTE for questions related to:</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CoTE Portal</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Licensure requirements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Applying for teaching license</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Subsequent endorsements</a:t>
            </a:r>
          </a:p>
          <a:p>
            <a:pPr marL="457200" lvl="0" indent="-298450" algn="l" rtl="0">
              <a:spcBef>
                <a:spcPts val="0"/>
              </a:spcBef>
              <a:spcAft>
                <a:spcPts val="0"/>
              </a:spcAft>
              <a:buSzPts val="1100"/>
              <a:buFont typeface="Roboto"/>
              <a:buChar char="●"/>
            </a:pPr>
            <a:r>
              <a:rPr lang="en-US" sz="1400" dirty="0">
                <a:solidFill>
                  <a:srgbClr val="0E1744"/>
                </a:solidFill>
                <a:latin typeface="Source Sans Pro" panose="020B0503030403020204" pitchFamily="34" charset="0"/>
                <a:ea typeface="Source Sans Pro" panose="020B0503030403020204" pitchFamily="34" charset="0"/>
                <a:cs typeface="Roboto"/>
                <a:sym typeface="Roboto"/>
              </a:rPr>
              <a:t>Content test vouchers and practice tests</a:t>
            </a:r>
            <a:endParaRPr sz="1400" dirty="0">
              <a:solidFill>
                <a:srgbClr val="0E1744"/>
              </a:solidFill>
              <a:latin typeface="Source Sans Pro" panose="020B0503030403020204" pitchFamily="34" charset="0"/>
              <a:ea typeface="Source Sans Pro" panose="020B0503030403020204" pitchFamily="34" charset="0"/>
              <a:cs typeface="Roboto"/>
              <a:sym typeface="Roboto"/>
            </a:endParaRPr>
          </a:p>
        </p:txBody>
      </p:sp>
      <p:cxnSp>
        <p:nvCxnSpPr>
          <p:cNvPr id="43" name="Google Shape;316;p5">
            <a:extLst>
              <a:ext uri="{FF2B5EF4-FFF2-40B4-BE49-F238E27FC236}">
                <a16:creationId xmlns:a16="http://schemas.microsoft.com/office/drawing/2014/main" id="{CFB79761-4FA4-5F41-018D-91374A869FBF}"/>
              </a:ext>
            </a:extLst>
          </p:cNvPr>
          <p:cNvCxnSpPr/>
          <p:nvPr/>
        </p:nvCxnSpPr>
        <p:spPr>
          <a:xfrm rot="10800000">
            <a:off x="3635228" y="3715543"/>
            <a:ext cx="844779" cy="0"/>
          </a:xfrm>
          <a:prstGeom prst="straightConnector1">
            <a:avLst/>
          </a:prstGeom>
          <a:noFill/>
          <a:ln w="9525" cap="flat" cmpd="sng">
            <a:solidFill>
              <a:srgbClr val="307AF3"/>
            </a:solidFill>
            <a:prstDash val="solid"/>
            <a:round/>
            <a:headEnd type="none" w="sm" len="sm"/>
            <a:tailEnd type="oval" w="med" len="med"/>
          </a:ln>
        </p:spPr>
      </p:cxnSp>
      <p:cxnSp>
        <p:nvCxnSpPr>
          <p:cNvPr id="44" name="Google Shape;319;p5">
            <a:extLst>
              <a:ext uri="{FF2B5EF4-FFF2-40B4-BE49-F238E27FC236}">
                <a16:creationId xmlns:a16="http://schemas.microsoft.com/office/drawing/2014/main" id="{00E1B8E2-8239-7973-DEEE-943D242AA221}"/>
              </a:ext>
            </a:extLst>
          </p:cNvPr>
          <p:cNvCxnSpPr/>
          <p:nvPr/>
        </p:nvCxnSpPr>
        <p:spPr>
          <a:xfrm>
            <a:off x="6478263" y="2278933"/>
            <a:ext cx="1715557" cy="0"/>
          </a:xfrm>
          <a:prstGeom prst="straightConnector1">
            <a:avLst/>
          </a:prstGeom>
          <a:noFill/>
          <a:ln w="9525" cap="flat" cmpd="sng">
            <a:solidFill>
              <a:srgbClr val="0942A1"/>
            </a:solidFill>
            <a:prstDash val="solid"/>
            <a:round/>
            <a:headEnd type="none" w="sm" len="sm"/>
            <a:tailEnd type="oval" w="med" len="med"/>
          </a:ln>
        </p:spPr>
      </p:cxnSp>
      <p:cxnSp>
        <p:nvCxnSpPr>
          <p:cNvPr id="45" name="Google Shape;322;p5">
            <a:extLst>
              <a:ext uri="{FF2B5EF4-FFF2-40B4-BE49-F238E27FC236}">
                <a16:creationId xmlns:a16="http://schemas.microsoft.com/office/drawing/2014/main" id="{7B99BB90-BAF9-8C5F-5F0D-BD2C470C4CC5}"/>
              </a:ext>
            </a:extLst>
          </p:cNvPr>
          <p:cNvCxnSpPr/>
          <p:nvPr/>
        </p:nvCxnSpPr>
        <p:spPr>
          <a:xfrm>
            <a:off x="6669659" y="4971607"/>
            <a:ext cx="1715557" cy="0"/>
          </a:xfrm>
          <a:prstGeom prst="straightConnector1">
            <a:avLst/>
          </a:prstGeom>
          <a:noFill/>
          <a:ln w="9525" cap="flat" cmpd="sng">
            <a:solidFill>
              <a:srgbClr val="0D5CDF"/>
            </a:solidFill>
            <a:prstDash val="solid"/>
            <a:round/>
            <a:headEnd type="none" w="sm" len="sm"/>
            <a:tailEnd type="oval" w="med" len="med"/>
          </a:ln>
        </p:spPr>
      </p:cxnSp>
    </p:spTree>
    <p:extLst>
      <p:ext uri="{BB962C8B-B14F-4D97-AF65-F5344CB8AC3E}">
        <p14:creationId xmlns:p14="http://schemas.microsoft.com/office/powerpoint/2010/main" val="360325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48CE6642-0EA5-6B54-E0FD-E47E5C53CE66}"/>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4AAA861A-E919-8F12-5B2C-E65AF2C5ABB0}"/>
              </a:ext>
            </a:extLst>
          </p:cNvPr>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4800" dirty="0">
                <a:latin typeface="Source Sans Pro Semibold" panose="020B0603030403020204" pitchFamily="34" charset="0"/>
                <a:ea typeface="Source Sans Pro Semibold" panose="020B0603030403020204" pitchFamily="34" charset="0"/>
              </a:rPr>
              <a:t>SAAO: Advising Structure</a:t>
            </a:r>
            <a:endParaRPr sz="48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F3F9B007-D329-30E8-0F5C-B35171780755}"/>
              </a:ext>
            </a:extLst>
          </p:cNvPr>
          <p:cNvSpPr txBox="1"/>
          <p:nvPr/>
        </p:nvSpPr>
        <p:spPr>
          <a:xfrm>
            <a:off x="939908" y="1763194"/>
            <a:ext cx="1032706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3200" dirty="0">
                <a:solidFill>
                  <a:srgbClr val="0E1744"/>
                </a:solidFill>
                <a:latin typeface="Arial" panose="020B0604020202020204" pitchFamily="34" charset="0"/>
                <a:cs typeface="Arial" panose="020B0604020202020204" pitchFamily="34" charset="0"/>
              </a:rPr>
              <a:t>Students in the minor should refer to their college’s advisors for guidance on major coursework and can ask questions to Education’s advisors as needed for Education coursework</a:t>
            </a:r>
          </a:p>
          <a:p>
            <a:endParaRPr lang="en-US" sz="3200" dirty="0">
              <a:solidFill>
                <a:srgbClr val="0E1744"/>
              </a:solidFill>
              <a:latin typeface="Arial" panose="020B0604020202020204" pitchFamily="34" charset="0"/>
              <a:cs typeface="Arial" panose="020B0604020202020204" pitchFamily="34" charset="0"/>
            </a:endParaRPr>
          </a:p>
          <a:p>
            <a:pPr marL="285750" indent="-285750">
              <a:buChar char="•"/>
            </a:pPr>
            <a:r>
              <a:rPr lang="en-US" sz="3200" dirty="0">
                <a:solidFill>
                  <a:srgbClr val="0E1744"/>
                </a:solidFill>
                <a:latin typeface="Arial" panose="020B0604020202020204" pitchFamily="34" charset="0"/>
                <a:cs typeface="Arial" panose="020B0604020202020204" pitchFamily="34" charset="0"/>
              </a:rPr>
              <a:t>Students in Education’s Secondary Math program and CS+ Sec Ed will continue working with their assigned advisor</a:t>
            </a:r>
            <a:endParaRPr lang="en-US" sz="2800" dirty="0">
              <a:solidFill>
                <a:srgbClr val="0E17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30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C818D055-05BA-4B00-AD37-1BD532551B17}"/>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88BF9073-3CF9-AAF1-C759-235259576226}"/>
              </a:ext>
            </a:extLst>
          </p:cNvPr>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4800" dirty="0">
                <a:latin typeface="Source Sans Pro Semibold" panose="020B0603030403020204" pitchFamily="34" charset="0"/>
                <a:ea typeface="Source Sans Pro Semibold" panose="020B0603030403020204" pitchFamily="34" charset="0"/>
              </a:rPr>
              <a:t>SAAO: Degree Requirements</a:t>
            </a:r>
            <a:endParaRPr sz="4800" dirty="0">
              <a:latin typeface="Source Sans Pro Semibold" panose="020B0603030403020204" pitchFamily="34" charset="0"/>
              <a:ea typeface="Source Sans Pro Semibold" panose="020B0603030403020204" pitchFamily="34" charset="0"/>
            </a:endParaRPr>
          </a:p>
        </p:txBody>
      </p:sp>
      <p:sp>
        <p:nvSpPr>
          <p:cNvPr id="4" name="TextBox 3">
            <a:extLst>
              <a:ext uri="{FF2B5EF4-FFF2-40B4-BE49-F238E27FC236}">
                <a16:creationId xmlns:a16="http://schemas.microsoft.com/office/drawing/2014/main" id="{973FD1E5-270E-203E-FED7-5939831A8585}"/>
              </a:ext>
            </a:extLst>
          </p:cNvPr>
          <p:cNvSpPr txBox="1"/>
          <p:nvPr/>
        </p:nvSpPr>
        <p:spPr>
          <a:xfrm>
            <a:off x="812963" y="1782220"/>
            <a:ext cx="1032706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3000" dirty="0">
                <a:solidFill>
                  <a:srgbClr val="0E1744"/>
                </a:solidFill>
                <a:latin typeface="Arial" panose="020B0604020202020204" pitchFamily="34" charset="0"/>
                <a:cs typeface="Arial" panose="020B0604020202020204" pitchFamily="34" charset="0"/>
              </a:rPr>
              <a:t>Students must maintain a minimum </a:t>
            </a:r>
            <a:r>
              <a:rPr lang="en-US" sz="3000" dirty="0">
                <a:solidFill>
                  <a:srgbClr val="FF0000"/>
                </a:solidFill>
                <a:latin typeface="Arial" panose="020B0604020202020204" pitchFamily="34" charset="0"/>
                <a:cs typeface="Arial" panose="020B0604020202020204" pitchFamily="34" charset="0"/>
              </a:rPr>
              <a:t>2.5 cumulative GPA </a:t>
            </a:r>
            <a:r>
              <a:rPr lang="en-US" sz="3000" dirty="0">
                <a:solidFill>
                  <a:srgbClr val="0E1744"/>
                </a:solidFill>
                <a:latin typeface="Arial" panose="020B0604020202020204" pitchFamily="34" charset="0"/>
                <a:cs typeface="Arial" panose="020B0604020202020204" pitchFamily="34" charset="0"/>
              </a:rPr>
              <a:t>and earn grades of </a:t>
            </a:r>
            <a:r>
              <a:rPr lang="en-US" sz="3000" dirty="0">
                <a:solidFill>
                  <a:srgbClr val="FF0000"/>
                </a:solidFill>
                <a:latin typeface="Arial" panose="020B0604020202020204" pitchFamily="34" charset="0"/>
                <a:cs typeface="Arial" panose="020B0604020202020204" pitchFamily="34" charset="0"/>
              </a:rPr>
              <a:t>C- or higher </a:t>
            </a:r>
            <a:r>
              <a:rPr lang="en-US" sz="3000" dirty="0">
                <a:solidFill>
                  <a:srgbClr val="0E1744"/>
                </a:solidFill>
                <a:latin typeface="Arial" panose="020B0604020202020204" pitchFamily="34" charset="0"/>
                <a:cs typeface="Arial" panose="020B0604020202020204" pitchFamily="34" charset="0"/>
              </a:rPr>
              <a:t>in all content and professional education coursework</a:t>
            </a:r>
          </a:p>
          <a:p>
            <a:endParaRPr lang="en-US" sz="3000" dirty="0">
              <a:solidFill>
                <a:srgbClr val="0E1744"/>
              </a:solidFill>
              <a:latin typeface="Arial" panose="020B0604020202020204" pitchFamily="34" charset="0"/>
              <a:cs typeface="Arial" panose="020B0604020202020204" pitchFamily="34" charset="0"/>
            </a:endParaRPr>
          </a:p>
          <a:p>
            <a:pPr marL="285750" indent="-285750">
              <a:buChar char="•"/>
            </a:pPr>
            <a:r>
              <a:rPr lang="en-US" sz="3000" dirty="0">
                <a:solidFill>
                  <a:srgbClr val="0E1744"/>
                </a:solidFill>
                <a:latin typeface="Arial" panose="020B0604020202020204" pitchFamily="34" charset="0"/>
                <a:cs typeface="Arial" panose="020B0604020202020204" pitchFamily="34" charset="0"/>
              </a:rPr>
              <a:t>PES classes are sequential for the next three semesters – they must be taken in order and passed with a qualifying grade to move onto the next semester of classes. Not passing a PES class can delay graduation </a:t>
            </a:r>
          </a:p>
        </p:txBody>
      </p:sp>
    </p:spTree>
    <p:extLst>
      <p:ext uri="{BB962C8B-B14F-4D97-AF65-F5344CB8AC3E}">
        <p14:creationId xmlns:p14="http://schemas.microsoft.com/office/powerpoint/2010/main" val="88134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5FAD8A73-1227-A69D-C63C-F1888A1509F6}"/>
            </a:ext>
          </a:extLst>
        </p:cNvPr>
        <p:cNvGrpSpPr/>
        <p:nvPr/>
      </p:nvGrpSpPr>
      <p:grpSpPr>
        <a:xfrm>
          <a:off x="0" y="0"/>
          <a:ext cx="0" cy="0"/>
          <a:chOff x="0" y="0"/>
          <a:chExt cx="0" cy="0"/>
        </a:xfrm>
      </p:grpSpPr>
      <p:sp>
        <p:nvSpPr>
          <p:cNvPr id="376" name="Google Shape;376;p9">
            <a:extLst>
              <a:ext uri="{FF2B5EF4-FFF2-40B4-BE49-F238E27FC236}">
                <a16:creationId xmlns:a16="http://schemas.microsoft.com/office/drawing/2014/main" id="{74386C97-418A-0E73-AD08-2FE7AA0F99C6}"/>
              </a:ext>
            </a:extLst>
          </p:cNvPr>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r>
              <a:rPr lang="en-US" sz="3600" dirty="0"/>
              <a:t>Professional </a:t>
            </a:r>
            <a:r>
              <a:rPr lang="en-US" sz="3600" dirty="0">
                <a:latin typeface="Source Sans Pro Semibold" panose="020B0603030403020204" pitchFamily="34" charset="0"/>
                <a:ea typeface="Source Sans Pro Semibold" panose="020B0603030403020204" pitchFamily="34" charset="0"/>
              </a:rPr>
              <a:t>Education</a:t>
            </a:r>
            <a:r>
              <a:rPr lang="en-US" sz="3600" dirty="0"/>
              <a:t> Sequence (PES) Courses</a:t>
            </a:r>
            <a:endParaRPr sz="3600" dirty="0"/>
          </a:p>
        </p:txBody>
      </p:sp>
      <p:graphicFrame>
        <p:nvGraphicFramePr>
          <p:cNvPr id="2" name="Google Shape;234;p12">
            <a:extLst>
              <a:ext uri="{FF2B5EF4-FFF2-40B4-BE49-F238E27FC236}">
                <a16:creationId xmlns:a16="http://schemas.microsoft.com/office/drawing/2014/main" id="{AB566BD3-225B-09B5-76C8-DC6299E406A6}"/>
              </a:ext>
            </a:extLst>
          </p:cNvPr>
          <p:cNvGraphicFramePr/>
          <p:nvPr>
            <p:extLst>
              <p:ext uri="{D42A27DB-BD31-4B8C-83A1-F6EECF244321}">
                <p14:modId xmlns:p14="http://schemas.microsoft.com/office/powerpoint/2010/main" val="204617950"/>
              </p:ext>
            </p:extLst>
          </p:nvPr>
        </p:nvGraphicFramePr>
        <p:xfrm>
          <a:off x="1246909" y="1501201"/>
          <a:ext cx="9445335" cy="3855597"/>
        </p:xfrm>
        <a:graphic>
          <a:graphicData uri="http://schemas.openxmlformats.org/drawingml/2006/table">
            <a:tbl>
              <a:tblPr firstRow="1" bandRow="1">
                <a:tableStyleId>{21E4AEA4-8DFA-4A89-87EB-49C32662AFE0}</a:tableStyleId>
              </a:tblPr>
              <a:tblGrid>
                <a:gridCol w="3148445">
                  <a:extLst>
                    <a:ext uri="{9D8B030D-6E8A-4147-A177-3AD203B41FA5}">
                      <a16:colId xmlns:a16="http://schemas.microsoft.com/office/drawing/2014/main" val="20000"/>
                    </a:ext>
                  </a:extLst>
                </a:gridCol>
                <a:gridCol w="3148445">
                  <a:extLst>
                    <a:ext uri="{9D8B030D-6E8A-4147-A177-3AD203B41FA5}">
                      <a16:colId xmlns:a16="http://schemas.microsoft.com/office/drawing/2014/main" val="20001"/>
                    </a:ext>
                  </a:extLst>
                </a:gridCol>
                <a:gridCol w="3148445">
                  <a:extLst>
                    <a:ext uri="{9D8B030D-6E8A-4147-A177-3AD203B41FA5}">
                      <a16:colId xmlns:a16="http://schemas.microsoft.com/office/drawing/2014/main" val="20002"/>
                    </a:ext>
                  </a:extLst>
                </a:gridCol>
              </a:tblGrid>
              <a:tr h="608347">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latin typeface="Arial" panose="020B0604020202020204" pitchFamily="34" charset="0"/>
                          <a:cs typeface="Arial" panose="020B0604020202020204" pitchFamily="34" charset="0"/>
                        </a:rPr>
                        <a:t>Year One - Spring Semester 2026</a:t>
                      </a:r>
                      <a:endParaRPr sz="1400" u="none" strike="noStrike" cap="none"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latin typeface="Arial" panose="020B0604020202020204" pitchFamily="34" charset="0"/>
                          <a:cs typeface="Arial" panose="020B0604020202020204" pitchFamily="34" charset="0"/>
                        </a:rPr>
                        <a:t>Year Two – Fall Semester 2026</a:t>
                      </a:r>
                      <a:endParaRPr sz="1400" u="none" strike="noStrike" cap="none"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latin typeface="Arial" panose="020B0604020202020204" pitchFamily="34" charset="0"/>
                          <a:cs typeface="Arial" panose="020B0604020202020204" pitchFamily="34" charset="0"/>
                        </a:rPr>
                        <a:t>Year Two – Spring Semester 2027</a:t>
                      </a:r>
                      <a:endParaRPr sz="1400" u="none" strike="noStrike" cap="none"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0"/>
                  </a:ext>
                </a:extLst>
              </a:tr>
              <a:tr h="3215507">
                <a:tc>
                  <a:txBody>
                    <a:bodyPr/>
                    <a:lstStyle/>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CI 401: </a:t>
                      </a:r>
                      <a:r>
                        <a:rPr lang="en-US" sz="1600" u="none" strike="noStrike" cap="none" dirty="0">
                          <a:latin typeface="Arial" panose="020B0604020202020204" pitchFamily="34" charset="0"/>
                          <a:cs typeface="Arial" panose="020B0604020202020204" pitchFamily="34" charset="0"/>
                        </a:rPr>
                        <a:t>Introductory Teaching in a Diverse Society (3 hours)</a:t>
                      </a:r>
                    </a:p>
                    <a:p>
                      <a:pPr marL="0" marR="0" lvl="0" indent="0" algn="l" rtl="0">
                        <a:lnSpc>
                          <a:spcPct val="100000"/>
                        </a:lnSpc>
                        <a:spcBef>
                          <a:spcPts val="0"/>
                        </a:spcBef>
                        <a:spcAft>
                          <a:spcPts val="0"/>
                        </a:spcAft>
                        <a:buClr>
                          <a:srgbClr val="000000"/>
                        </a:buClr>
                        <a:buSzPts val="1800"/>
                        <a:buFont typeface="Arial"/>
                        <a:buNone/>
                      </a:pPr>
                      <a:endParaRPr lang="en-US" sz="16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CI 473: </a:t>
                      </a:r>
                      <a:r>
                        <a:rPr lang="en-US" sz="1600" u="none" strike="noStrike" cap="none" dirty="0">
                          <a:latin typeface="Arial" panose="020B0604020202020204" pitchFamily="34" charset="0"/>
                          <a:cs typeface="Arial" panose="020B0604020202020204" pitchFamily="34" charset="0"/>
                        </a:rPr>
                        <a:t>Disciplinary Literacy (3 hours) </a:t>
                      </a:r>
                      <a:endParaRPr sz="1200" u="none" strike="noStrike" cap="none" dirty="0">
                        <a:latin typeface="Arial" panose="020B0604020202020204" pitchFamily="34" charset="0"/>
                        <a:cs typeface="Arial" panose="020B0604020202020204" pitchFamily="34" charset="0"/>
                      </a:endParaRPr>
                    </a:p>
                  </a:txBody>
                  <a:tcPr marL="91450" marR="91450" marT="45725" marB="45725">
                    <a:solidFill>
                      <a:schemeClr val="accent2">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CI 403: </a:t>
                      </a:r>
                      <a:r>
                        <a:rPr lang="en-US" sz="1600" u="none" strike="noStrike" cap="none" dirty="0">
                          <a:latin typeface="Arial" panose="020B0604020202020204" pitchFamily="34" charset="0"/>
                          <a:cs typeface="Arial" panose="020B0604020202020204" pitchFamily="34" charset="0"/>
                        </a:rPr>
                        <a:t>Teaching a Diverse High School Student Population (3 hours)</a:t>
                      </a:r>
                    </a:p>
                    <a:p>
                      <a:pPr marL="0" marR="0" lvl="0" indent="0" algn="l" rtl="0">
                        <a:lnSpc>
                          <a:spcPct val="100000"/>
                        </a:lnSpc>
                        <a:spcBef>
                          <a:spcPts val="0"/>
                        </a:spcBef>
                        <a:spcAft>
                          <a:spcPts val="0"/>
                        </a:spcAft>
                        <a:buClr>
                          <a:srgbClr val="000000"/>
                        </a:buClr>
                        <a:buSzPts val="1800"/>
                        <a:buFont typeface="Arial"/>
                        <a:buNone/>
                      </a:pPr>
                      <a:endParaRPr lang="en-US" sz="16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SPED 405: </a:t>
                      </a:r>
                      <a:r>
                        <a:rPr lang="en-US" sz="1600" u="none" strike="noStrike" cap="none" dirty="0">
                          <a:latin typeface="Arial" panose="020B0604020202020204" pitchFamily="34" charset="0"/>
                          <a:cs typeface="Arial" panose="020B0604020202020204" pitchFamily="34" charset="0"/>
                        </a:rPr>
                        <a:t>General Educator’s Role in Special Education (3 hours) </a:t>
                      </a:r>
                    </a:p>
                    <a:p>
                      <a:pPr marL="0" marR="0" lvl="0" indent="0" algn="l" rtl="0">
                        <a:lnSpc>
                          <a:spcPct val="100000"/>
                        </a:lnSpc>
                        <a:spcBef>
                          <a:spcPts val="0"/>
                        </a:spcBef>
                        <a:spcAft>
                          <a:spcPts val="0"/>
                        </a:spcAft>
                        <a:buClr>
                          <a:srgbClr val="000000"/>
                        </a:buClr>
                        <a:buSzPts val="1800"/>
                        <a:buFont typeface="Arial"/>
                        <a:buNone/>
                      </a:pPr>
                      <a:endParaRPr lang="en-US" sz="16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EPSY 485: </a:t>
                      </a:r>
                      <a:r>
                        <a:rPr lang="en-US" sz="1600" u="none" strike="noStrike" cap="none" dirty="0">
                          <a:latin typeface="Arial" panose="020B0604020202020204" pitchFamily="34" charset="0"/>
                          <a:cs typeface="Arial" panose="020B0604020202020204" pitchFamily="34" charset="0"/>
                        </a:rPr>
                        <a:t>Assessing Student Performance (3 hours) </a:t>
                      </a:r>
                      <a:endParaRPr sz="12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sz="1600" u="none" strike="noStrike" cap="none" dirty="0">
                        <a:latin typeface="Arial" panose="020B0604020202020204" pitchFamily="34" charset="0"/>
                        <a:cs typeface="Arial" panose="020B0604020202020204" pitchFamily="34" charset="0"/>
                      </a:endParaRPr>
                    </a:p>
                  </a:txBody>
                  <a:tcPr marL="91450" marR="91450" marT="45725" marB="45725">
                    <a:solidFill>
                      <a:schemeClr val="accent2">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EDPR 422: </a:t>
                      </a:r>
                      <a:r>
                        <a:rPr lang="en-US" sz="1600" u="none" strike="noStrike" cap="none" dirty="0">
                          <a:latin typeface="Arial" panose="020B0604020202020204" pitchFamily="34" charset="0"/>
                          <a:cs typeface="Arial" panose="020B0604020202020204" pitchFamily="34" charset="0"/>
                        </a:rPr>
                        <a:t>Educational Practice in Secondary Education (12 hours) </a:t>
                      </a:r>
                    </a:p>
                    <a:p>
                      <a:pPr marL="0" marR="0" lvl="0" indent="0" algn="l" rtl="0">
                        <a:lnSpc>
                          <a:spcPct val="100000"/>
                        </a:lnSpc>
                        <a:spcBef>
                          <a:spcPts val="0"/>
                        </a:spcBef>
                        <a:spcAft>
                          <a:spcPts val="0"/>
                        </a:spcAft>
                        <a:buClr>
                          <a:srgbClr val="000000"/>
                        </a:buClr>
                        <a:buSzPts val="1800"/>
                        <a:buFont typeface="Arial"/>
                        <a:buNone/>
                      </a:pPr>
                      <a:endParaRPr lang="en-US" sz="16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Arial" panose="020B0604020202020204" pitchFamily="34" charset="0"/>
                          <a:cs typeface="Arial" panose="020B0604020202020204" pitchFamily="34" charset="0"/>
                        </a:rPr>
                        <a:t>CI 404: </a:t>
                      </a:r>
                      <a:r>
                        <a:rPr lang="en-US" sz="1600" u="none" strike="noStrike" cap="none" dirty="0">
                          <a:latin typeface="Arial" panose="020B0604020202020204" pitchFamily="34" charset="0"/>
                          <a:cs typeface="Arial" panose="020B0604020202020204" pitchFamily="34" charset="0"/>
                        </a:rPr>
                        <a:t>Teaching and Assessing Secondary School Students (3 hours)*</a:t>
                      </a:r>
                    </a:p>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latin typeface="Arial" panose="020B0604020202020204" pitchFamily="34" charset="0"/>
                          <a:cs typeface="Arial" panose="020B0604020202020204" pitchFamily="34" charset="0"/>
                        </a:rPr>
                        <a:t>*online, evening course (meets 1x/week) </a:t>
                      </a:r>
                    </a:p>
                    <a:p>
                      <a:pPr marL="0" marR="0" lvl="0" indent="0" algn="l" rtl="0">
                        <a:lnSpc>
                          <a:spcPct val="100000"/>
                        </a:lnSpc>
                        <a:spcBef>
                          <a:spcPts val="0"/>
                        </a:spcBef>
                        <a:spcAft>
                          <a:spcPts val="0"/>
                        </a:spcAft>
                        <a:buClr>
                          <a:srgbClr val="000000"/>
                        </a:buClr>
                        <a:buSzPts val="1800"/>
                        <a:buFont typeface="Arial"/>
                        <a:buNone/>
                      </a:pPr>
                      <a:endParaRPr lang="en-US" sz="16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US" sz="1400" b="1" u="none" strike="noStrike" cap="none" dirty="0">
                          <a:solidFill>
                            <a:srgbClr val="0E1744"/>
                          </a:solidFill>
                          <a:highlight>
                            <a:srgbClr val="FFFF00"/>
                          </a:highlight>
                          <a:latin typeface="Arial" panose="020B0604020202020204" pitchFamily="34" charset="0"/>
                          <a:cs typeface="Arial" panose="020B0604020202020204" pitchFamily="34" charset="0"/>
                        </a:rPr>
                        <a:t>No other classes should be taken this semester unless approved by SCE and your advisor!</a:t>
                      </a:r>
                      <a:endParaRPr sz="1100" b="1" u="none" strike="noStrike" cap="none" dirty="0">
                        <a:solidFill>
                          <a:srgbClr val="0E1744"/>
                        </a:solidFill>
                        <a:highlight>
                          <a:srgbClr val="FFFF00"/>
                        </a:highlight>
                        <a:latin typeface="Arial" panose="020B0604020202020204" pitchFamily="34" charset="0"/>
                        <a:cs typeface="Arial" panose="020B0604020202020204" pitchFamily="34" charset="0"/>
                      </a:endParaRPr>
                    </a:p>
                  </a:txBody>
                  <a:tcPr marL="91450" marR="91450" marT="45725" marB="45725">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CD24C01-EB7E-5070-61D7-3FA78ED1A90D}"/>
              </a:ext>
            </a:extLst>
          </p:cNvPr>
          <p:cNvSpPr txBox="1"/>
          <p:nvPr/>
        </p:nvSpPr>
        <p:spPr>
          <a:xfrm>
            <a:off x="1246910" y="5398362"/>
            <a:ext cx="9445334" cy="646331"/>
          </a:xfrm>
          <a:prstGeom prst="rect">
            <a:avLst/>
          </a:prstGeom>
          <a:noFill/>
        </p:spPr>
        <p:txBody>
          <a:bodyPr wrap="square" rtlCol="0">
            <a:spAutoFit/>
          </a:bodyPr>
          <a:lstStyle/>
          <a:p>
            <a:pPr algn="ctr"/>
            <a:r>
              <a:rPr lang="en-US" b="1" dirty="0">
                <a:solidFill>
                  <a:srgbClr val="0E1744"/>
                </a:solidFill>
                <a:latin typeface="Arial" panose="020B0604020202020204" pitchFamily="34" charset="0"/>
                <a:cs typeface="Arial" panose="020B0604020202020204" pitchFamily="34" charset="0"/>
              </a:rPr>
              <a:t>Double check section restrictions to make sure you are registering correctly. </a:t>
            </a:r>
          </a:p>
          <a:p>
            <a:pPr algn="ctr"/>
            <a:r>
              <a:rPr lang="en-US" b="1" dirty="0">
                <a:solidFill>
                  <a:srgbClr val="0E1744"/>
                </a:solidFill>
                <a:latin typeface="Arial" panose="020B0604020202020204" pitchFamily="34" charset="0"/>
                <a:cs typeface="Arial" panose="020B0604020202020204" pitchFamily="34" charset="0"/>
              </a:rPr>
              <a:t>Some sections are specific to majors </a:t>
            </a:r>
          </a:p>
        </p:txBody>
      </p:sp>
    </p:spTree>
    <p:extLst>
      <p:ext uri="{BB962C8B-B14F-4D97-AF65-F5344CB8AC3E}">
        <p14:creationId xmlns:p14="http://schemas.microsoft.com/office/powerpoint/2010/main" val="11316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FC281-C9E1-4625-DDB7-26A1D591BD63}"/>
            </a:ext>
          </a:extLst>
        </p:cNvPr>
        <p:cNvGrpSpPr/>
        <p:nvPr/>
      </p:nvGrpSpPr>
      <p:grpSpPr>
        <a:xfrm>
          <a:off x="0" y="0"/>
          <a:ext cx="0" cy="0"/>
          <a:chOff x="0" y="0"/>
          <a:chExt cx="0" cy="0"/>
        </a:xfrm>
      </p:grpSpPr>
      <p:sp>
        <p:nvSpPr>
          <p:cNvPr id="5" name="Content">
            <a:extLst>
              <a:ext uri="{FF2B5EF4-FFF2-40B4-BE49-F238E27FC236}">
                <a16:creationId xmlns:a16="http://schemas.microsoft.com/office/drawing/2014/main" id="{3312037A-A1D6-9980-7B49-026E6B4CAA31}"/>
              </a:ext>
            </a:extLst>
          </p:cNvPr>
          <p:cNvSpPr>
            <a:spLocks noGrp="1"/>
          </p:cNvSpPr>
          <p:nvPr>
            <p:ph idx="14"/>
          </p:nvPr>
        </p:nvSpPr>
        <p:spPr>
          <a:xfrm>
            <a:off x="878030" y="3189091"/>
            <a:ext cx="4933210" cy="2414314"/>
          </a:xfrm>
        </p:spPr>
        <p:txBody>
          <a:bodyPr>
            <a:normAutofit/>
          </a:bodyPr>
          <a:lstStyle/>
          <a:p>
            <a:r>
              <a:rPr lang="en-US" b="1" dirty="0"/>
              <a:t>Contact Information:</a:t>
            </a:r>
          </a:p>
          <a:p>
            <a:r>
              <a:rPr lang="en-US" i="1" dirty="0"/>
              <a:t>Website:</a:t>
            </a:r>
            <a:r>
              <a:rPr lang="en-US" dirty="0"/>
              <a:t> </a:t>
            </a:r>
            <a:r>
              <a:rPr lang="en-US" u="sng" dirty="0">
                <a:solidFill>
                  <a:schemeClr val="hlink"/>
                </a:solidFill>
                <a:hlinkClick r:id="rId3">
                  <a:extLst>
                    <a:ext uri="{A12FA001-AC4F-418D-AE19-62706E023703}">
                      <ahyp:hlinkClr xmlns:ahyp="http://schemas.microsoft.com/office/drawing/2018/hyperlinkcolor" val="tx"/>
                    </a:ext>
                  </a:extLst>
                </a:hlinkClick>
              </a:rPr>
              <a:t>https://cote.illinois.edu/</a:t>
            </a:r>
            <a:r>
              <a:rPr lang="en-US" dirty="0"/>
              <a:t> </a:t>
            </a:r>
          </a:p>
          <a:p>
            <a:r>
              <a:rPr lang="en-US" i="1" dirty="0"/>
              <a:t>Email:</a:t>
            </a:r>
            <a:r>
              <a:rPr lang="en-US" dirty="0"/>
              <a:t> </a:t>
            </a:r>
            <a:r>
              <a:rPr lang="en-US" u="sng" dirty="0">
                <a:solidFill>
                  <a:schemeClr val="hlink"/>
                </a:solidFill>
                <a:hlinkClick r:id="rId4">
                  <a:extLst>
                    <a:ext uri="{A12FA001-AC4F-418D-AE19-62706E023703}">
                      <ahyp:hlinkClr xmlns:ahyp="http://schemas.microsoft.com/office/drawing/2018/hyperlinkcolor" val="tx"/>
                    </a:ext>
                  </a:extLst>
                </a:hlinkClick>
              </a:rPr>
              <a:t>info@cote.illinois.edu</a:t>
            </a:r>
            <a:r>
              <a:rPr lang="en-US" u="sng" dirty="0">
                <a:solidFill>
                  <a:schemeClr val="hlink"/>
                </a:solidFill>
              </a:rPr>
              <a:t> </a:t>
            </a:r>
            <a:endParaRPr lang="en-US" dirty="0"/>
          </a:p>
          <a:p>
            <a:r>
              <a:rPr lang="en-US" i="1" dirty="0"/>
              <a:t>Call:</a:t>
            </a:r>
            <a:r>
              <a:rPr lang="en-US" dirty="0"/>
              <a:t> (217) 333-2804 </a:t>
            </a:r>
          </a:p>
          <a:p>
            <a:pPr marL="0" indent="0">
              <a:lnSpc>
                <a:spcPct val="100000"/>
              </a:lnSpc>
              <a:spcBef>
                <a:spcPts val="0"/>
              </a:spcBef>
            </a:pPr>
            <a:r>
              <a:rPr lang="en-US" i="1" dirty="0"/>
              <a:t>Visit Us: </a:t>
            </a:r>
            <a:r>
              <a:rPr lang="en-US" u="sng" dirty="0">
                <a:solidFill>
                  <a:schemeClr val="hlink"/>
                </a:solidFill>
                <a:hlinkClick r:id="rId5">
                  <a:extLst>
                    <a:ext uri="{A12FA001-AC4F-418D-AE19-62706E023703}">
                      <ahyp:hlinkClr xmlns:ahyp="http://schemas.microsoft.com/office/drawing/2018/hyperlinkcolor" val="tx"/>
                    </a:ext>
                  </a:extLst>
                </a:hlinkClick>
              </a:rPr>
              <a:t>College of Education Building</a:t>
            </a:r>
            <a:r>
              <a:rPr lang="en-US" dirty="0"/>
              <a:t>, </a:t>
            </a:r>
          </a:p>
          <a:p>
            <a:pPr marL="0" indent="0">
              <a:lnSpc>
                <a:spcPct val="100000"/>
              </a:lnSpc>
              <a:spcBef>
                <a:spcPts val="0"/>
              </a:spcBef>
            </a:pPr>
            <a:r>
              <a:rPr lang="en-US" dirty="0"/>
              <a:t>              Room 120 on the first floor</a:t>
            </a:r>
          </a:p>
          <a:p>
            <a:endParaRPr lang="en-US" dirty="0"/>
          </a:p>
        </p:txBody>
      </p:sp>
      <p:sp>
        <p:nvSpPr>
          <p:cNvPr id="3" name="Subhead 1">
            <a:extLst>
              <a:ext uri="{FF2B5EF4-FFF2-40B4-BE49-F238E27FC236}">
                <a16:creationId xmlns:a16="http://schemas.microsoft.com/office/drawing/2014/main" id="{9ED562C9-FD20-855B-727F-FBB547AB0F31}"/>
              </a:ext>
            </a:extLst>
          </p:cNvPr>
          <p:cNvSpPr>
            <a:spLocks noGrp="1"/>
          </p:cNvSpPr>
          <p:nvPr>
            <p:ph idx="1"/>
          </p:nvPr>
        </p:nvSpPr>
        <p:spPr>
          <a:xfrm>
            <a:off x="878030" y="1828795"/>
            <a:ext cx="4748070" cy="1115376"/>
          </a:xfrm>
        </p:spPr>
        <p:txBody>
          <a:bodyPr>
            <a:normAutofit fontScale="92500" lnSpcReduction="10000"/>
          </a:bodyPr>
          <a:lstStyle/>
          <a:p>
            <a:r>
              <a:rPr lang="en-US" sz="2800" dirty="0"/>
              <a:t>Resource for licensure and subsequent endorsement questions</a:t>
            </a:r>
          </a:p>
        </p:txBody>
      </p:sp>
      <p:sp>
        <p:nvSpPr>
          <p:cNvPr id="2" name="Title 1">
            <a:extLst>
              <a:ext uri="{FF2B5EF4-FFF2-40B4-BE49-F238E27FC236}">
                <a16:creationId xmlns:a16="http://schemas.microsoft.com/office/drawing/2014/main" id="{74D76415-959F-8EAE-3D13-EB49C413ABCB}"/>
              </a:ext>
            </a:extLst>
          </p:cNvPr>
          <p:cNvSpPr>
            <a:spLocks noGrp="1"/>
          </p:cNvSpPr>
          <p:nvPr>
            <p:ph type="title"/>
          </p:nvPr>
        </p:nvSpPr>
        <p:spPr/>
        <p:txBody>
          <a:bodyPr/>
          <a:lstStyle/>
          <a:p>
            <a:r>
              <a:rPr lang="en-US" sz="4800" dirty="0"/>
              <a:t>Council on Teacher Education (CoTE)</a:t>
            </a:r>
          </a:p>
        </p:txBody>
      </p:sp>
      <p:pic>
        <p:nvPicPr>
          <p:cNvPr id="7" name="Google Shape;359;p7">
            <a:extLst>
              <a:ext uri="{FF2B5EF4-FFF2-40B4-BE49-F238E27FC236}">
                <a16:creationId xmlns:a16="http://schemas.microsoft.com/office/drawing/2014/main" id="{6D04AA11-11F9-C5A6-3232-1B0A27ED1899}"/>
              </a:ext>
            </a:extLst>
          </p:cNvPr>
          <p:cNvPicPr preferRelativeResize="0"/>
          <p:nvPr/>
        </p:nvPicPr>
        <p:blipFill>
          <a:blip r:embed="rId6">
            <a:alphaModFix/>
          </a:blip>
          <a:stretch>
            <a:fillRect/>
          </a:stretch>
        </p:blipFill>
        <p:spPr>
          <a:xfrm>
            <a:off x="5949043" y="1583875"/>
            <a:ext cx="6090556" cy="4057833"/>
          </a:xfrm>
          <a:prstGeom prst="rect">
            <a:avLst/>
          </a:prstGeom>
          <a:noFill/>
          <a:ln>
            <a:noFill/>
          </a:ln>
        </p:spPr>
      </p:pic>
    </p:spTree>
    <p:extLst>
      <p:ext uri="{BB962C8B-B14F-4D97-AF65-F5344CB8AC3E}">
        <p14:creationId xmlns:p14="http://schemas.microsoft.com/office/powerpoint/2010/main" val="2171782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000" b="1" dirty="0" smtClean="0">
            <a:solidFill>
              <a:schemeClr val="bg1"/>
            </a:solidFill>
            <a:latin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10653</TotalTime>
  <Words>2082</Words>
  <Application>Microsoft Office PowerPoint</Application>
  <PresentationFormat>Widescreen</PresentationFormat>
  <Paragraphs>257</Paragraphs>
  <Slides>34</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Century Schoolbook</vt:lpstr>
      <vt:lpstr>Courier New</vt:lpstr>
      <vt:lpstr>Roboto</vt:lpstr>
      <vt:lpstr>Source Sans Pro</vt:lpstr>
      <vt:lpstr>Source Sans Pro Semibold</vt:lpstr>
      <vt:lpstr>Wingdings</vt:lpstr>
      <vt:lpstr>Office Theme</vt:lpstr>
      <vt:lpstr>Secondary Education </vt:lpstr>
      <vt:lpstr>Sign In</vt:lpstr>
      <vt:lpstr>Introductions</vt:lpstr>
      <vt:lpstr>Congratulations!</vt:lpstr>
      <vt:lpstr>College of Education Support Structure</vt:lpstr>
      <vt:lpstr>SAAO: Advising Structure</vt:lpstr>
      <vt:lpstr>SAAO: Degree Requirements</vt:lpstr>
      <vt:lpstr>Professional Education Sequence (PES) Courses</vt:lpstr>
      <vt:lpstr>Council on Teacher Education (CoTE)</vt:lpstr>
      <vt:lpstr>CoTE: Action items for new licensure program students</vt:lpstr>
      <vt:lpstr>CoTE: Trainings/tasks to complete after email from CoTE is received</vt:lpstr>
      <vt:lpstr>CoTE: Registration attribute</vt:lpstr>
      <vt:lpstr>Subsequent Endorsements</vt:lpstr>
      <vt:lpstr>Subsequent Endorsements</vt:lpstr>
      <vt:lpstr>Subsequent Endorsements</vt:lpstr>
      <vt:lpstr>ESL Endorsement Coursework</vt:lpstr>
      <vt:lpstr>School and Community Experiences (SCE)</vt:lpstr>
      <vt:lpstr>School and Community Experiences Website </vt:lpstr>
      <vt:lpstr>Vocabulary</vt:lpstr>
      <vt:lpstr>Entering the Professional World </vt:lpstr>
      <vt:lpstr>Professional Responsibilities </vt:lpstr>
      <vt:lpstr>Placement Policies</vt:lpstr>
      <vt:lpstr>Placement Policies</vt:lpstr>
      <vt:lpstr>Placement Structure</vt:lpstr>
      <vt:lpstr>Placement Application</vt:lpstr>
      <vt:lpstr>Local Map: 55-mile radius from campus</vt:lpstr>
      <vt:lpstr>Northern Placement Map (Student Teaching Only)</vt:lpstr>
      <vt:lpstr>Student Teaching Location</vt:lpstr>
      <vt:lpstr>If you have concerns</vt:lpstr>
      <vt:lpstr>Helpful Hints</vt:lpstr>
      <vt:lpstr>Next Steps</vt:lpstr>
      <vt:lpstr>Licensure Contract Due October 24</vt:lpstr>
      <vt:lpstr>Upcoming Meetings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Lafoon, Kami</cp:lastModifiedBy>
  <cp:revision>42</cp:revision>
  <dcterms:created xsi:type="dcterms:W3CDTF">2017-10-18T14:49:32Z</dcterms:created>
  <dcterms:modified xsi:type="dcterms:W3CDTF">2025-10-07T15:28:17Z</dcterms:modified>
</cp:coreProperties>
</file>